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7" r:id="rId2"/>
  </p:sldMasterIdLst>
  <p:notesMasterIdLst>
    <p:notesMasterId r:id="rId77"/>
  </p:notesMasterIdLst>
  <p:sldIdLst>
    <p:sldId id="256" r:id="rId3"/>
    <p:sldId id="257" r:id="rId4"/>
    <p:sldId id="258" r:id="rId5"/>
    <p:sldId id="259" r:id="rId6"/>
    <p:sldId id="260" r:id="rId7"/>
    <p:sldId id="261" r:id="rId8"/>
    <p:sldId id="262" r:id="rId9"/>
    <p:sldId id="263" r:id="rId10"/>
    <p:sldId id="264" r:id="rId11"/>
    <p:sldId id="265" r:id="rId12"/>
    <p:sldId id="344" r:id="rId13"/>
    <p:sldId id="267" r:id="rId14"/>
    <p:sldId id="326" r:id="rId15"/>
    <p:sldId id="322" r:id="rId16"/>
    <p:sldId id="327" r:id="rId17"/>
    <p:sldId id="323" r:id="rId18"/>
    <p:sldId id="334" r:id="rId19"/>
    <p:sldId id="325" r:id="rId20"/>
    <p:sldId id="335" r:id="rId21"/>
    <p:sldId id="337" r:id="rId22"/>
    <p:sldId id="336" r:id="rId23"/>
    <p:sldId id="324" r:id="rId24"/>
    <p:sldId id="332" r:id="rId25"/>
    <p:sldId id="339" r:id="rId26"/>
    <p:sldId id="338" r:id="rId27"/>
    <p:sldId id="341" r:id="rId28"/>
    <p:sldId id="340" r:id="rId29"/>
    <p:sldId id="342" r:id="rId30"/>
    <p:sldId id="269" r:id="rId31"/>
    <p:sldId id="270" r:id="rId32"/>
    <p:sldId id="276" r:id="rId33"/>
    <p:sldId id="345" r:id="rId34"/>
    <p:sldId id="271" r:id="rId35"/>
    <p:sldId id="289" r:id="rId36"/>
    <p:sldId id="272" r:id="rId37"/>
    <p:sldId id="273" r:id="rId38"/>
    <p:sldId id="274" r:id="rId39"/>
    <p:sldId id="275" r:id="rId40"/>
    <p:sldId id="277" r:id="rId41"/>
    <p:sldId id="278" r:id="rId42"/>
    <p:sldId id="279" r:id="rId43"/>
    <p:sldId id="280" r:id="rId44"/>
    <p:sldId id="281" r:id="rId45"/>
    <p:sldId id="282" r:id="rId46"/>
    <p:sldId id="283" r:id="rId47"/>
    <p:sldId id="284" r:id="rId48"/>
    <p:sldId id="285" r:id="rId49"/>
    <p:sldId id="286" r:id="rId50"/>
    <p:sldId id="287" r:id="rId51"/>
    <p:sldId id="288" r:id="rId52"/>
    <p:sldId id="290" r:id="rId53"/>
    <p:sldId id="291" r:id="rId54"/>
    <p:sldId id="292" r:id="rId55"/>
    <p:sldId id="293" r:id="rId56"/>
    <p:sldId id="294" r:id="rId57"/>
    <p:sldId id="295" r:id="rId58"/>
    <p:sldId id="296" r:id="rId59"/>
    <p:sldId id="297" r:id="rId60"/>
    <p:sldId id="298" r:id="rId61"/>
    <p:sldId id="299" r:id="rId62"/>
    <p:sldId id="300" r:id="rId63"/>
    <p:sldId id="301" r:id="rId64"/>
    <p:sldId id="302" r:id="rId65"/>
    <p:sldId id="303" r:id="rId66"/>
    <p:sldId id="304" r:id="rId67"/>
    <p:sldId id="305" r:id="rId68"/>
    <p:sldId id="306" r:id="rId69"/>
    <p:sldId id="307" r:id="rId70"/>
    <p:sldId id="308" r:id="rId71"/>
    <p:sldId id="309" r:id="rId72"/>
    <p:sldId id="310" r:id="rId73"/>
    <p:sldId id="311" r:id="rId74"/>
    <p:sldId id="312" r:id="rId75"/>
    <p:sldId id="313" r:id="rId76"/>
  </p:sldIdLst>
  <p:sldSz cx="9144000" cy="5143500" type="screen16x9"/>
  <p:notesSz cx="6858000" cy="9144000"/>
  <p:embeddedFontLst>
    <p:embeddedFont>
      <p:font typeface="Alata" panose="020B0604020202020204" charset="0"/>
      <p:regular r:id="rId78"/>
    </p:embeddedFont>
    <p:embeddedFont>
      <p:font typeface="Amatic SC" panose="00000500000000000000" pitchFamily="2" charset="-79"/>
      <p:regular r:id="rId79"/>
      <p:bold r:id="rId80"/>
    </p:embeddedFont>
    <p:embeddedFont>
      <p:font typeface="Barlow" panose="00000500000000000000" pitchFamily="2" charset="0"/>
      <p:regular r:id="rId81"/>
      <p:bold r:id="rId82"/>
      <p:italic r:id="rId83"/>
      <p:boldItalic r:id="rId84"/>
    </p:embeddedFont>
    <p:embeddedFont>
      <p:font typeface="Cabin" panose="020B0604020202020204" charset="0"/>
      <p:regular r:id="rId85"/>
      <p:bold r:id="rId86"/>
      <p:italic r:id="rId87"/>
      <p:boldItalic r:id="rId88"/>
    </p:embeddedFont>
    <p:embeddedFont>
      <p:font typeface="Calibri" panose="020F0502020204030204" pitchFamily="34" charset="0"/>
      <p:regular r:id="rId89"/>
      <p:bold r:id="rId90"/>
      <p:italic r:id="rId91"/>
      <p:boldItalic r:id="rId92"/>
    </p:embeddedFont>
    <p:embeddedFont>
      <p:font typeface="Proxima Nova" panose="020B0604020202020204" charset="0"/>
      <p:regular r:id="rId93"/>
      <p:bold r:id="rId94"/>
      <p:italic r:id="rId95"/>
      <p:boldItalic r:id="rId96"/>
    </p:embeddedFont>
    <p:embeddedFont>
      <p:font typeface="Proxima Nova Semibold" panose="020B0604020202020204" charset="0"/>
      <p:regular r:id="rId97"/>
      <p:bold r:id="rId98"/>
      <p:boldItalic r:id="rId99"/>
    </p:embeddedFont>
    <p:embeddedFont>
      <p:font typeface="Roboto Condensed Light" panose="02000000000000000000" pitchFamily="2" charset="0"/>
      <p:regular r:id="rId100"/>
      <p:italic r:id="rId101"/>
    </p:embeddedFont>
    <p:embeddedFont>
      <p:font typeface="Roboto Medium" panose="02000000000000000000" pitchFamily="2" charset="0"/>
      <p:regular r:id="rId102"/>
      <p:bold r:id="rId103"/>
      <p:italic r:id="rId104"/>
      <p:boldItalic r:id="rId10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07" roundtripDataSignature="AMtx7mjdlFU4swDg0sqTQbFrV0dmcYqpc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EFD9"/>
    <a:srgbClr val="9183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55D522F-AA00-40C4-A37F-FBD5D3CE493E}">
  <a:tblStyle styleId="{155D522F-AA00-40C4-A37F-FBD5D3CE493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02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7.fntdata"/><Relationship Id="rId89" Type="http://schemas.openxmlformats.org/officeDocument/2006/relationships/font" Target="fonts/font12.fntdata"/><Relationship Id="rId16" Type="http://schemas.openxmlformats.org/officeDocument/2006/relationships/slide" Target="slides/slide14.xml"/><Relationship Id="rId107" Type="http://customschemas.google.com/relationships/presentationmetadata" Target="meta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font" Target="fonts/font2.fntdata"/><Relationship Id="rId102" Type="http://schemas.openxmlformats.org/officeDocument/2006/relationships/font" Target="fonts/font25.fntdata"/><Relationship Id="rId5" Type="http://schemas.openxmlformats.org/officeDocument/2006/relationships/slide" Target="slides/slide3.xml"/><Relationship Id="rId90" Type="http://schemas.openxmlformats.org/officeDocument/2006/relationships/font" Target="fonts/font13.fntdata"/><Relationship Id="rId95" Type="http://schemas.openxmlformats.org/officeDocument/2006/relationships/font" Target="fonts/font18.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3.fntdata"/><Relationship Id="rId85" Type="http://schemas.openxmlformats.org/officeDocument/2006/relationships/font" Target="fonts/font8.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26.fntdata"/><Relationship Id="rId108" Type="http://schemas.openxmlformats.org/officeDocument/2006/relationships/presProps" Target="presProp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font" Target="fonts/font14.fntdata"/><Relationship Id="rId96"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font" Target="fonts/font1.fntdata"/><Relationship Id="rId81" Type="http://schemas.openxmlformats.org/officeDocument/2006/relationships/font" Target="fonts/font4.fntdata"/><Relationship Id="rId86" Type="http://schemas.openxmlformats.org/officeDocument/2006/relationships/font" Target="fonts/font9.fntdata"/><Relationship Id="rId94" Type="http://schemas.openxmlformats.org/officeDocument/2006/relationships/font" Target="fonts/font17.fntdata"/><Relationship Id="rId99" Type="http://schemas.openxmlformats.org/officeDocument/2006/relationships/font" Target="fonts/font22.fntdata"/><Relationship Id="rId101" Type="http://schemas.openxmlformats.org/officeDocument/2006/relationships/font" Target="fonts/font24.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viewProps" Target="view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20.fntdata"/><Relationship Id="rId104" Type="http://schemas.openxmlformats.org/officeDocument/2006/relationships/font" Target="fonts/font27.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0.fntdata"/><Relationship Id="rId110"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font" Target="fonts/font5.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notesMaster" Target="notesMasters/notesMaster1.xml"/><Relationship Id="rId100" Type="http://schemas.openxmlformats.org/officeDocument/2006/relationships/font" Target="fonts/font23.fntdata"/><Relationship Id="rId105" Type="http://schemas.openxmlformats.org/officeDocument/2006/relationships/font" Target="fonts/font2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16.fntdata"/><Relationship Id="rId98" Type="http://schemas.openxmlformats.org/officeDocument/2006/relationships/font" Target="fonts/font21.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6.fntdata"/><Relationship Id="rId88" Type="http://schemas.openxmlformats.org/officeDocument/2006/relationships/font" Target="fonts/font11.fntdata"/><Relationship Id="rId111" Type="http://schemas.openxmlformats.org/officeDocument/2006/relationships/tableStyles" Target="tableStyle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png>
</file>

<file path=ppt/media/image43.png>
</file>

<file path=ppt/media/image44.png>
</file>

<file path=ppt/media/image45.png>
</file>

<file path=ppt/media/image46.jpg>
</file>

<file path=ppt/media/image47.jpg>
</file>

<file path=ppt/media/image48.jpg>
</file>

<file path=ppt/media/image49.jpg>
</file>

<file path=ppt/media/image5.png>
</file>

<file path=ppt/media/image50.png>
</file>

<file path=ppt/media/image51.gif>
</file>

<file path=ppt/media/image52.gif>
</file>

<file path=ppt/media/image53.gif>
</file>

<file path=ppt/media/image54.gif>
</file>

<file path=ppt/media/image55.gif>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15" name="Google Shape;71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
        <p:cNvGrpSpPr/>
        <p:nvPr/>
      </p:nvGrpSpPr>
      <p:grpSpPr>
        <a:xfrm>
          <a:off x="0" y="0"/>
          <a:ext cx="0" cy="0"/>
          <a:chOff x="0" y="0"/>
          <a:chExt cx="0" cy="0"/>
        </a:xfrm>
      </p:grpSpPr>
      <p:sp>
        <p:nvSpPr>
          <p:cNvPr id="985" name="Google Shape;985;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6" name="Google Shape;98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2"/>
        <p:cNvGrpSpPr/>
        <p:nvPr/>
      </p:nvGrpSpPr>
      <p:grpSpPr>
        <a:xfrm>
          <a:off x="0" y="0"/>
          <a:ext cx="0" cy="0"/>
          <a:chOff x="0" y="0"/>
          <a:chExt cx="0" cy="0"/>
        </a:xfrm>
      </p:grpSpPr>
      <p:sp>
        <p:nvSpPr>
          <p:cNvPr id="1623" name="Google Shape;1623;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4" name="Google Shape;1624;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371462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
        <p:cNvGrpSpPr/>
        <p:nvPr/>
      </p:nvGrpSpPr>
      <p:grpSpPr>
        <a:xfrm>
          <a:off x="0" y="0"/>
          <a:ext cx="0" cy="0"/>
          <a:chOff x="0" y="0"/>
          <a:chExt cx="0" cy="0"/>
        </a:xfrm>
      </p:grpSpPr>
      <p:sp>
        <p:nvSpPr>
          <p:cNvPr id="1025" name="Google Shape;102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6" name="Google Shape;1026;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59782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507039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930087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136562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55074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039371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08320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4" name="Google Shape;74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257593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841602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083752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144035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263073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997449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023560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251591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6" name="Google Shape;10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007346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4" name="Google Shape;1074;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6" name="Google Shape;76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0" name="Google Shape;1140;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75" name="Google Shape;1275;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4"/>
        <p:cNvGrpSpPr/>
        <p:nvPr/>
      </p:nvGrpSpPr>
      <p:grpSpPr>
        <a:xfrm>
          <a:off x="0" y="0"/>
          <a:ext cx="0" cy="0"/>
          <a:chOff x="0" y="0"/>
          <a:chExt cx="0" cy="0"/>
        </a:xfrm>
      </p:grpSpPr>
      <p:sp>
        <p:nvSpPr>
          <p:cNvPr id="1535" name="Google Shape;1535;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6" name="Google Shape;1536;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661046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5" name="Google Shape;1145;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3"/>
        <p:cNvGrpSpPr/>
        <p:nvPr/>
      </p:nvGrpSpPr>
      <p:grpSpPr>
        <a:xfrm>
          <a:off x="0" y="0"/>
          <a:ext cx="0" cy="0"/>
          <a:chOff x="0" y="0"/>
          <a:chExt cx="0" cy="0"/>
        </a:xfrm>
      </p:grpSpPr>
      <p:sp>
        <p:nvSpPr>
          <p:cNvPr id="1764" name="Google Shape;1764;p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5" name="Google Shape;1765;p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41947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3" name="Google Shape;1173;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2" name="Google Shape;1202;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16" name="Google Shape;1216;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8" name="Google Shape;1238;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6" name="Google Shape;1306;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96" name="Google Shape;79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1" name="Google Shape;1311;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2"/>
        <p:cNvGrpSpPr/>
        <p:nvPr/>
      </p:nvGrpSpPr>
      <p:grpSpPr>
        <a:xfrm>
          <a:off x="0" y="0"/>
          <a:ext cx="0" cy="0"/>
          <a:chOff x="0" y="0"/>
          <a:chExt cx="0" cy="0"/>
        </a:xfrm>
      </p:grpSpPr>
      <p:sp>
        <p:nvSpPr>
          <p:cNvPr id="1343" name="Google Shape;1343;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4" name="Google Shape;1344;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3"/>
        <p:cNvGrpSpPr/>
        <p:nvPr/>
      </p:nvGrpSpPr>
      <p:grpSpPr>
        <a:xfrm>
          <a:off x="0" y="0"/>
          <a:ext cx="0" cy="0"/>
          <a:chOff x="0" y="0"/>
          <a:chExt cx="0" cy="0"/>
        </a:xfrm>
      </p:grpSpPr>
      <p:sp>
        <p:nvSpPr>
          <p:cNvPr id="1364" name="Google Shape;1364;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65" name="Google Shape;1365;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6"/>
        <p:cNvGrpSpPr/>
        <p:nvPr/>
      </p:nvGrpSpPr>
      <p:grpSpPr>
        <a:xfrm>
          <a:off x="0" y="0"/>
          <a:ext cx="0" cy="0"/>
          <a:chOff x="0" y="0"/>
          <a:chExt cx="0" cy="0"/>
        </a:xfrm>
      </p:grpSpPr>
      <p:sp>
        <p:nvSpPr>
          <p:cNvPr id="1417" name="Google Shape;1417;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8" name="Google Shape;1418;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4"/>
        <p:cNvGrpSpPr/>
        <p:nvPr/>
      </p:nvGrpSpPr>
      <p:grpSpPr>
        <a:xfrm>
          <a:off x="0" y="0"/>
          <a:ext cx="0" cy="0"/>
          <a:chOff x="0" y="0"/>
          <a:chExt cx="0" cy="0"/>
        </a:xfrm>
      </p:grpSpPr>
      <p:sp>
        <p:nvSpPr>
          <p:cNvPr id="1535" name="Google Shape;1535;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6" name="Google Shape;1536;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0"/>
        <p:cNvGrpSpPr/>
        <p:nvPr/>
      </p:nvGrpSpPr>
      <p:grpSpPr>
        <a:xfrm>
          <a:off x="0" y="0"/>
          <a:ext cx="0" cy="0"/>
          <a:chOff x="0" y="0"/>
          <a:chExt cx="0" cy="0"/>
        </a:xfrm>
      </p:grpSpPr>
      <p:sp>
        <p:nvSpPr>
          <p:cNvPr id="1551" name="Google Shape;1551;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2" name="Google Shape;1552;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2"/>
        <p:cNvGrpSpPr/>
        <p:nvPr/>
      </p:nvGrpSpPr>
      <p:grpSpPr>
        <a:xfrm>
          <a:off x="0" y="0"/>
          <a:ext cx="0" cy="0"/>
          <a:chOff x="0" y="0"/>
          <a:chExt cx="0" cy="0"/>
        </a:xfrm>
      </p:grpSpPr>
      <p:sp>
        <p:nvSpPr>
          <p:cNvPr id="1573" name="Google Shape;1573;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74" name="Google Shape;1574;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2"/>
        <p:cNvGrpSpPr/>
        <p:nvPr/>
      </p:nvGrpSpPr>
      <p:grpSpPr>
        <a:xfrm>
          <a:off x="0" y="0"/>
          <a:ext cx="0" cy="0"/>
          <a:chOff x="0" y="0"/>
          <a:chExt cx="0" cy="0"/>
        </a:xfrm>
      </p:grpSpPr>
      <p:sp>
        <p:nvSpPr>
          <p:cNvPr id="1623" name="Google Shape;1623;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4" name="Google Shape;1624;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9" name="Google Shape;1649;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4"/>
        <p:cNvGrpSpPr/>
        <p:nvPr/>
      </p:nvGrpSpPr>
      <p:grpSpPr>
        <a:xfrm>
          <a:off x="0" y="0"/>
          <a:ext cx="0" cy="0"/>
          <a:chOff x="0" y="0"/>
          <a:chExt cx="0" cy="0"/>
        </a:xfrm>
      </p:grpSpPr>
      <p:sp>
        <p:nvSpPr>
          <p:cNvPr id="1655" name="Google Shape;1655;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56" name="Google Shape;1656;p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0" name="Google Shape;84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6"/>
        <p:cNvGrpSpPr/>
        <p:nvPr/>
      </p:nvGrpSpPr>
      <p:grpSpPr>
        <a:xfrm>
          <a:off x="0" y="0"/>
          <a:ext cx="0" cy="0"/>
          <a:chOff x="0" y="0"/>
          <a:chExt cx="0" cy="0"/>
        </a:xfrm>
      </p:grpSpPr>
      <p:sp>
        <p:nvSpPr>
          <p:cNvPr id="1697" name="Google Shape;1697;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8" name="Google Shape;1698;p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2"/>
        <p:cNvGrpSpPr/>
        <p:nvPr/>
      </p:nvGrpSpPr>
      <p:grpSpPr>
        <a:xfrm>
          <a:off x="0" y="0"/>
          <a:ext cx="0" cy="0"/>
          <a:chOff x="0" y="0"/>
          <a:chExt cx="0" cy="0"/>
        </a:xfrm>
      </p:grpSpPr>
      <p:sp>
        <p:nvSpPr>
          <p:cNvPr id="1793" name="Google Shape;1793;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4" name="Google Shape;1794;p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5"/>
        <p:cNvGrpSpPr/>
        <p:nvPr/>
      </p:nvGrpSpPr>
      <p:grpSpPr>
        <a:xfrm>
          <a:off x="0" y="0"/>
          <a:ext cx="0" cy="0"/>
          <a:chOff x="0" y="0"/>
          <a:chExt cx="0" cy="0"/>
        </a:xfrm>
      </p:grpSpPr>
      <p:sp>
        <p:nvSpPr>
          <p:cNvPr id="1806" name="Google Shape;1806;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07" name="Google Shape;1807;p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0"/>
        <p:cNvGrpSpPr/>
        <p:nvPr/>
      </p:nvGrpSpPr>
      <p:grpSpPr>
        <a:xfrm>
          <a:off x="0" y="0"/>
          <a:ext cx="0" cy="0"/>
          <a:chOff x="0" y="0"/>
          <a:chExt cx="0" cy="0"/>
        </a:xfrm>
      </p:grpSpPr>
      <p:sp>
        <p:nvSpPr>
          <p:cNvPr id="1861" name="Google Shape;1861;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2" name="Google Shape;1862;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4" name="Google Shape;1884;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6"/>
        <p:cNvGrpSpPr/>
        <p:nvPr/>
      </p:nvGrpSpPr>
      <p:grpSpPr>
        <a:xfrm>
          <a:off x="0" y="0"/>
          <a:ext cx="0" cy="0"/>
          <a:chOff x="0" y="0"/>
          <a:chExt cx="0" cy="0"/>
        </a:xfrm>
      </p:grpSpPr>
      <p:sp>
        <p:nvSpPr>
          <p:cNvPr id="2127" name="Google Shape;2127;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8" name="Google Shape;2128;p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0"/>
        <p:cNvGrpSpPr/>
        <p:nvPr/>
      </p:nvGrpSpPr>
      <p:grpSpPr>
        <a:xfrm>
          <a:off x="0" y="0"/>
          <a:ext cx="0" cy="0"/>
          <a:chOff x="0" y="0"/>
          <a:chExt cx="0" cy="0"/>
        </a:xfrm>
      </p:grpSpPr>
      <p:sp>
        <p:nvSpPr>
          <p:cNvPr id="2271" name="Google Shape;2271;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2" name="Google Shape;2272;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p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8" name="Google Shape;2278;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p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5" name="Google Shape;2285;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0"/>
        <p:cNvGrpSpPr/>
        <p:nvPr/>
      </p:nvGrpSpPr>
      <p:grpSpPr>
        <a:xfrm>
          <a:off x="0" y="0"/>
          <a:ext cx="0" cy="0"/>
          <a:chOff x="0" y="0"/>
          <a:chExt cx="0" cy="0"/>
        </a:xfrm>
      </p:grpSpPr>
      <p:sp>
        <p:nvSpPr>
          <p:cNvPr id="2291" name="Google Shape;2291;p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92" name="Google Shape;2292;p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0" name="Google Shape;88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7"/>
        <p:cNvGrpSpPr/>
        <p:nvPr/>
      </p:nvGrpSpPr>
      <p:grpSpPr>
        <a:xfrm>
          <a:off x="0" y="0"/>
          <a:ext cx="0" cy="0"/>
          <a:chOff x="0" y="0"/>
          <a:chExt cx="0" cy="0"/>
        </a:xfrm>
      </p:grpSpPr>
      <p:sp>
        <p:nvSpPr>
          <p:cNvPr id="2308" name="Google Shape;2308;p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09" name="Google Shape;2309;p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3"/>
        <p:cNvGrpSpPr/>
        <p:nvPr/>
      </p:nvGrpSpPr>
      <p:grpSpPr>
        <a:xfrm>
          <a:off x="0" y="0"/>
          <a:ext cx="0" cy="0"/>
          <a:chOff x="0" y="0"/>
          <a:chExt cx="0" cy="0"/>
        </a:xfrm>
      </p:grpSpPr>
      <p:sp>
        <p:nvSpPr>
          <p:cNvPr id="2324" name="Google Shape;2324;p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25" name="Google Shape;2325;p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2"/>
        <p:cNvGrpSpPr/>
        <p:nvPr/>
      </p:nvGrpSpPr>
      <p:grpSpPr>
        <a:xfrm>
          <a:off x="0" y="0"/>
          <a:ext cx="0" cy="0"/>
          <a:chOff x="0" y="0"/>
          <a:chExt cx="0" cy="0"/>
        </a:xfrm>
      </p:grpSpPr>
      <p:sp>
        <p:nvSpPr>
          <p:cNvPr id="2663" name="Google Shape;2663;p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64" name="Google Shape;2664;p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9"/>
        <p:cNvGrpSpPr/>
        <p:nvPr/>
      </p:nvGrpSpPr>
      <p:grpSpPr>
        <a:xfrm>
          <a:off x="0" y="0"/>
          <a:ext cx="0" cy="0"/>
          <a:chOff x="0" y="0"/>
          <a:chExt cx="0" cy="0"/>
        </a:xfrm>
      </p:grpSpPr>
      <p:sp>
        <p:nvSpPr>
          <p:cNvPr id="5450" name="Google Shape;5450;p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51" name="Google Shape;5451;p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8"/>
        <p:cNvGrpSpPr/>
        <p:nvPr/>
      </p:nvGrpSpPr>
      <p:grpSpPr>
        <a:xfrm>
          <a:off x="0" y="0"/>
          <a:ext cx="0" cy="0"/>
          <a:chOff x="0" y="0"/>
          <a:chExt cx="0" cy="0"/>
        </a:xfrm>
      </p:grpSpPr>
      <p:sp>
        <p:nvSpPr>
          <p:cNvPr id="5869" name="Google Shape;5869;p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70" name="Google Shape;5870;p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8"/>
        <p:cNvGrpSpPr/>
        <p:nvPr/>
      </p:nvGrpSpPr>
      <p:grpSpPr>
        <a:xfrm>
          <a:off x="0" y="0"/>
          <a:ext cx="0" cy="0"/>
          <a:chOff x="0" y="0"/>
          <a:chExt cx="0" cy="0"/>
        </a:xfrm>
      </p:grpSpPr>
      <p:sp>
        <p:nvSpPr>
          <p:cNvPr id="6039" name="Google Shape;6039;p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40" name="Google Shape;6040;p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3"/>
        <p:cNvGrpSpPr/>
        <p:nvPr/>
      </p:nvGrpSpPr>
      <p:grpSpPr>
        <a:xfrm>
          <a:off x="0" y="0"/>
          <a:ext cx="0" cy="0"/>
          <a:chOff x="0" y="0"/>
          <a:chExt cx="0" cy="0"/>
        </a:xfrm>
      </p:grpSpPr>
      <p:sp>
        <p:nvSpPr>
          <p:cNvPr id="6444" name="Google Shape;6444;p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45" name="Google Shape;6445;p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3"/>
        <p:cNvGrpSpPr/>
        <p:nvPr/>
      </p:nvGrpSpPr>
      <p:grpSpPr>
        <a:xfrm>
          <a:off x="0" y="0"/>
          <a:ext cx="0" cy="0"/>
          <a:chOff x="0" y="0"/>
          <a:chExt cx="0" cy="0"/>
        </a:xfrm>
      </p:grpSpPr>
      <p:sp>
        <p:nvSpPr>
          <p:cNvPr id="6824" name="Google Shape;6824;p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25" name="Google Shape;6825;p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7"/>
        <p:cNvGrpSpPr/>
        <p:nvPr/>
      </p:nvGrpSpPr>
      <p:grpSpPr>
        <a:xfrm>
          <a:off x="0" y="0"/>
          <a:ext cx="0" cy="0"/>
          <a:chOff x="0" y="0"/>
          <a:chExt cx="0" cy="0"/>
        </a:xfrm>
      </p:grpSpPr>
      <p:sp>
        <p:nvSpPr>
          <p:cNvPr id="7238" name="Google Shape;7238;p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39" name="Google Shape;7239;p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8"/>
        <p:cNvGrpSpPr/>
        <p:nvPr/>
      </p:nvGrpSpPr>
      <p:grpSpPr>
        <a:xfrm>
          <a:off x="0" y="0"/>
          <a:ext cx="0" cy="0"/>
          <a:chOff x="0" y="0"/>
          <a:chExt cx="0" cy="0"/>
        </a:xfrm>
      </p:grpSpPr>
      <p:sp>
        <p:nvSpPr>
          <p:cNvPr id="7599" name="Google Shape;7599;p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00" name="Google Shape;7600;p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9" name="Google Shape;9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8"/>
        <p:cNvGrpSpPr/>
        <p:nvPr/>
      </p:nvGrpSpPr>
      <p:grpSpPr>
        <a:xfrm>
          <a:off x="0" y="0"/>
          <a:ext cx="0" cy="0"/>
          <a:chOff x="0" y="0"/>
          <a:chExt cx="0" cy="0"/>
        </a:xfrm>
      </p:grpSpPr>
      <p:sp>
        <p:nvSpPr>
          <p:cNvPr id="8109" name="Google Shape;8109;p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10" name="Google Shape;8110;p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8"/>
        <p:cNvGrpSpPr/>
        <p:nvPr/>
      </p:nvGrpSpPr>
      <p:grpSpPr>
        <a:xfrm>
          <a:off x="0" y="0"/>
          <a:ext cx="0" cy="0"/>
          <a:chOff x="0" y="0"/>
          <a:chExt cx="0" cy="0"/>
        </a:xfrm>
      </p:grpSpPr>
      <p:sp>
        <p:nvSpPr>
          <p:cNvPr id="8729" name="Google Shape;8729;p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30" name="Google Shape;8730;p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2"/>
        <p:cNvGrpSpPr/>
        <p:nvPr/>
      </p:nvGrpSpPr>
      <p:grpSpPr>
        <a:xfrm>
          <a:off x="0" y="0"/>
          <a:ext cx="0" cy="0"/>
          <a:chOff x="0" y="0"/>
          <a:chExt cx="0" cy="0"/>
        </a:xfrm>
      </p:grpSpPr>
      <p:sp>
        <p:nvSpPr>
          <p:cNvPr id="9323" name="Google Shape;9323;p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24" name="Google Shape;9324;p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3"/>
        <p:cNvGrpSpPr/>
        <p:nvPr/>
      </p:nvGrpSpPr>
      <p:grpSpPr>
        <a:xfrm>
          <a:off x="0" y="0"/>
          <a:ext cx="0" cy="0"/>
          <a:chOff x="0" y="0"/>
          <a:chExt cx="0" cy="0"/>
        </a:xfrm>
      </p:grpSpPr>
      <p:sp>
        <p:nvSpPr>
          <p:cNvPr id="9644" name="Google Shape;9644;p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45" name="Google Shape;9645;p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1"/>
        <p:cNvGrpSpPr/>
        <p:nvPr/>
      </p:nvGrpSpPr>
      <p:grpSpPr>
        <a:xfrm>
          <a:off x="0" y="0"/>
          <a:ext cx="0" cy="0"/>
          <a:chOff x="0" y="0"/>
          <a:chExt cx="0" cy="0"/>
        </a:xfrm>
      </p:grpSpPr>
      <p:sp>
        <p:nvSpPr>
          <p:cNvPr id="9952" name="Google Shape;9952;p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953" name="Google Shape;9953;p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4" name="Google Shape;95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24cbf36a89f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7" name="Google Shape;967;g24cbf36a89f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67"/>
          <p:cNvGrpSpPr/>
          <p:nvPr/>
        </p:nvGrpSpPr>
        <p:grpSpPr>
          <a:xfrm flipH="1">
            <a:off x="3503925" y="-681775"/>
            <a:ext cx="6511500" cy="6511500"/>
            <a:chOff x="-1014900" y="-681775"/>
            <a:chExt cx="6511500" cy="6511500"/>
          </a:xfrm>
        </p:grpSpPr>
        <p:sp>
          <p:nvSpPr>
            <p:cNvPr id="10" name="Google Shape;10;p67"/>
            <p:cNvSpPr/>
            <p:nvPr/>
          </p:nvSpPr>
          <p:spPr>
            <a:xfrm>
              <a:off x="-1014900" y="-681775"/>
              <a:ext cx="6511500" cy="65115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67"/>
            <p:cNvSpPr/>
            <p:nvPr/>
          </p:nvSpPr>
          <p:spPr>
            <a:xfrm>
              <a:off x="-142875" y="4784100"/>
              <a:ext cx="531600" cy="35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67"/>
            <p:cNvSpPr/>
            <p:nvPr/>
          </p:nvSpPr>
          <p:spPr>
            <a:xfrm>
              <a:off x="-142875" y="-9125"/>
              <a:ext cx="531600" cy="35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 name="Google Shape;13;p67"/>
          <p:cNvSpPr txBox="1">
            <a:spLocks noGrp="1"/>
          </p:cNvSpPr>
          <p:nvPr>
            <p:ph type="ctrTitle"/>
          </p:nvPr>
        </p:nvSpPr>
        <p:spPr>
          <a:xfrm>
            <a:off x="3914100" y="903625"/>
            <a:ext cx="4515600" cy="20526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4" name="Google Shape;14;p67"/>
          <p:cNvSpPr txBox="1">
            <a:spLocks noGrp="1"/>
          </p:cNvSpPr>
          <p:nvPr>
            <p:ph type="subTitle" idx="1"/>
          </p:nvPr>
        </p:nvSpPr>
        <p:spPr>
          <a:xfrm>
            <a:off x="4336225" y="3167375"/>
            <a:ext cx="4093500" cy="359400"/>
          </a:xfrm>
          <a:prstGeom prst="rect">
            <a:avLst/>
          </a:prstGeom>
          <a:solidFill>
            <a:schemeClr val="lt1"/>
          </a:solid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5" name="Google Shape;15;p67"/>
          <p:cNvSpPr/>
          <p:nvPr/>
        </p:nvSpPr>
        <p:spPr>
          <a:xfrm>
            <a:off x="1777638" y="4604450"/>
            <a:ext cx="990600" cy="990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67"/>
          <p:cNvSpPr/>
          <p:nvPr/>
        </p:nvSpPr>
        <p:spPr>
          <a:xfrm>
            <a:off x="3625492" y="-238025"/>
            <a:ext cx="441600" cy="441600"/>
          </a:xfrm>
          <a:prstGeom prst="ellipse">
            <a:avLst/>
          </a:prstGeom>
          <a:solidFill>
            <a:srgbClr val="FF9D6C">
              <a:alpha val="2117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 name="Google Shape;17;p67"/>
          <p:cNvGrpSpPr/>
          <p:nvPr/>
        </p:nvGrpSpPr>
        <p:grpSpPr>
          <a:xfrm>
            <a:off x="182214" y="258746"/>
            <a:ext cx="2398972" cy="507351"/>
            <a:chOff x="182214" y="258746"/>
            <a:chExt cx="2398972" cy="507351"/>
          </a:xfrm>
        </p:grpSpPr>
        <p:sp>
          <p:nvSpPr>
            <p:cNvPr id="18" name="Google Shape;18;p67"/>
            <p:cNvSpPr/>
            <p:nvPr/>
          </p:nvSpPr>
          <p:spPr>
            <a:xfrm>
              <a:off x="71430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67"/>
            <p:cNvSpPr/>
            <p:nvPr/>
          </p:nvSpPr>
          <p:spPr>
            <a:xfrm>
              <a:off x="105121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67"/>
            <p:cNvSpPr/>
            <p:nvPr/>
          </p:nvSpPr>
          <p:spPr>
            <a:xfrm>
              <a:off x="138813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67"/>
            <p:cNvSpPr/>
            <p:nvPr/>
          </p:nvSpPr>
          <p:spPr>
            <a:xfrm>
              <a:off x="172504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67"/>
            <p:cNvSpPr/>
            <p:nvPr/>
          </p:nvSpPr>
          <p:spPr>
            <a:xfrm>
              <a:off x="206196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67"/>
            <p:cNvSpPr/>
            <p:nvPr/>
          </p:nvSpPr>
          <p:spPr>
            <a:xfrm>
              <a:off x="239887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67"/>
            <p:cNvSpPr/>
            <p:nvPr/>
          </p:nvSpPr>
          <p:spPr>
            <a:xfrm>
              <a:off x="53200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67"/>
            <p:cNvSpPr/>
            <p:nvPr/>
          </p:nvSpPr>
          <p:spPr>
            <a:xfrm>
              <a:off x="86891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67"/>
            <p:cNvSpPr/>
            <p:nvPr/>
          </p:nvSpPr>
          <p:spPr>
            <a:xfrm>
              <a:off x="120583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67"/>
            <p:cNvSpPr/>
            <p:nvPr/>
          </p:nvSpPr>
          <p:spPr>
            <a:xfrm>
              <a:off x="154274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67"/>
            <p:cNvSpPr/>
            <p:nvPr/>
          </p:nvSpPr>
          <p:spPr>
            <a:xfrm>
              <a:off x="187966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67"/>
            <p:cNvSpPr/>
            <p:nvPr/>
          </p:nvSpPr>
          <p:spPr>
            <a:xfrm>
              <a:off x="221657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67"/>
            <p:cNvSpPr/>
            <p:nvPr/>
          </p:nvSpPr>
          <p:spPr>
            <a:xfrm>
              <a:off x="364514"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67"/>
            <p:cNvSpPr/>
            <p:nvPr/>
          </p:nvSpPr>
          <p:spPr>
            <a:xfrm>
              <a:off x="182214"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 name="Google Shape;32;p67"/>
          <p:cNvSpPr/>
          <p:nvPr/>
        </p:nvSpPr>
        <p:spPr>
          <a:xfrm>
            <a:off x="6042617" y="-250500"/>
            <a:ext cx="441600" cy="441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67"/>
          <p:cNvSpPr/>
          <p:nvPr/>
        </p:nvSpPr>
        <p:spPr>
          <a:xfrm>
            <a:off x="6797332" y="-818325"/>
            <a:ext cx="1510800" cy="15108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67"/>
          <p:cNvSpPr/>
          <p:nvPr/>
        </p:nvSpPr>
        <p:spPr>
          <a:xfrm>
            <a:off x="2768242" y="4239075"/>
            <a:ext cx="441600" cy="441600"/>
          </a:xfrm>
          <a:prstGeom prst="ellipse">
            <a:avLst/>
          </a:prstGeom>
          <a:solidFill>
            <a:srgbClr val="FF9D6C">
              <a:alpha val="2117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4"/>
        <p:cNvGrpSpPr/>
        <p:nvPr/>
      </p:nvGrpSpPr>
      <p:grpSpPr>
        <a:xfrm>
          <a:off x="0" y="0"/>
          <a:ext cx="0" cy="0"/>
          <a:chOff x="0" y="0"/>
          <a:chExt cx="0" cy="0"/>
        </a:xfrm>
      </p:grpSpPr>
      <p:sp>
        <p:nvSpPr>
          <p:cNvPr id="225" name="Google Shape;225;p76"/>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grpSp>
        <p:nvGrpSpPr>
          <p:cNvPr id="226" name="Google Shape;226;p76"/>
          <p:cNvGrpSpPr/>
          <p:nvPr/>
        </p:nvGrpSpPr>
        <p:grpSpPr>
          <a:xfrm>
            <a:off x="2688789" y="4805783"/>
            <a:ext cx="2216672" cy="182364"/>
            <a:chOff x="2688789" y="4805783"/>
            <a:chExt cx="2216672" cy="182364"/>
          </a:xfrm>
        </p:grpSpPr>
        <p:sp>
          <p:nvSpPr>
            <p:cNvPr id="227" name="Google Shape;227;p76"/>
            <p:cNvSpPr/>
            <p:nvPr/>
          </p:nvSpPr>
          <p:spPr>
            <a:xfrm>
              <a:off x="3038576" y="4805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76"/>
            <p:cNvSpPr/>
            <p:nvPr/>
          </p:nvSpPr>
          <p:spPr>
            <a:xfrm>
              <a:off x="3375491" y="4805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76"/>
            <p:cNvSpPr/>
            <p:nvPr/>
          </p:nvSpPr>
          <p:spPr>
            <a:xfrm>
              <a:off x="3712406" y="4805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76"/>
            <p:cNvSpPr/>
            <p:nvPr/>
          </p:nvSpPr>
          <p:spPr>
            <a:xfrm>
              <a:off x="4049321" y="4805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76"/>
            <p:cNvSpPr/>
            <p:nvPr/>
          </p:nvSpPr>
          <p:spPr>
            <a:xfrm>
              <a:off x="4386236" y="4805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6"/>
            <p:cNvSpPr/>
            <p:nvPr/>
          </p:nvSpPr>
          <p:spPr>
            <a:xfrm>
              <a:off x="4723151" y="4805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76"/>
            <p:cNvSpPr/>
            <p:nvPr/>
          </p:nvSpPr>
          <p:spPr>
            <a:xfrm>
              <a:off x="2688789" y="4805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4" name="Google Shape;234;p76"/>
          <p:cNvSpPr/>
          <p:nvPr/>
        </p:nvSpPr>
        <p:spPr>
          <a:xfrm>
            <a:off x="-213083" y="2892325"/>
            <a:ext cx="441600" cy="441600"/>
          </a:xfrm>
          <a:prstGeom prst="ellipse">
            <a:avLst/>
          </a:prstGeom>
          <a:solidFill>
            <a:srgbClr val="FF9D6C">
              <a:alpha val="2117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76"/>
          <p:cNvSpPr/>
          <p:nvPr/>
        </p:nvSpPr>
        <p:spPr>
          <a:xfrm>
            <a:off x="-487587" y="1687875"/>
            <a:ext cx="990600" cy="990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6" name="Google Shape;236;p76"/>
          <p:cNvGrpSpPr/>
          <p:nvPr/>
        </p:nvGrpSpPr>
        <p:grpSpPr>
          <a:xfrm>
            <a:off x="5906914" y="42246"/>
            <a:ext cx="2398972" cy="507351"/>
            <a:chOff x="5906914" y="42246"/>
            <a:chExt cx="2398972" cy="507351"/>
          </a:xfrm>
        </p:grpSpPr>
        <p:sp>
          <p:nvSpPr>
            <p:cNvPr id="237" name="Google Shape;237;p76"/>
            <p:cNvSpPr/>
            <p:nvPr/>
          </p:nvSpPr>
          <p:spPr>
            <a:xfrm>
              <a:off x="6439001"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76"/>
            <p:cNvSpPr/>
            <p:nvPr/>
          </p:nvSpPr>
          <p:spPr>
            <a:xfrm>
              <a:off x="6775916"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76"/>
            <p:cNvSpPr/>
            <p:nvPr/>
          </p:nvSpPr>
          <p:spPr>
            <a:xfrm>
              <a:off x="7112831"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76"/>
            <p:cNvSpPr/>
            <p:nvPr/>
          </p:nvSpPr>
          <p:spPr>
            <a:xfrm>
              <a:off x="7449746"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76"/>
            <p:cNvSpPr/>
            <p:nvPr/>
          </p:nvSpPr>
          <p:spPr>
            <a:xfrm>
              <a:off x="7786661"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76"/>
            <p:cNvSpPr/>
            <p:nvPr/>
          </p:nvSpPr>
          <p:spPr>
            <a:xfrm>
              <a:off x="8123576"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76"/>
            <p:cNvSpPr/>
            <p:nvPr/>
          </p:nvSpPr>
          <p:spPr>
            <a:xfrm>
              <a:off x="6256701"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76"/>
            <p:cNvSpPr/>
            <p:nvPr/>
          </p:nvSpPr>
          <p:spPr>
            <a:xfrm>
              <a:off x="6593616"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76"/>
            <p:cNvSpPr/>
            <p:nvPr/>
          </p:nvSpPr>
          <p:spPr>
            <a:xfrm>
              <a:off x="6930531"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76"/>
            <p:cNvSpPr/>
            <p:nvPr/>
          </p:nvSpPr>
          <p:spPr>
            <a:xfrm>
              <a:off x="7267446"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76"/>
            <p:cNvSpPr/>
            <p:nvPr/>
          </p:nvSpPr>
          <p:spPr>
            <a:xfrm>
              <a:off x="7604361"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76"/>
            <p:cNvSpPr/>
            <p:nvPr/>
          </p:nvSpPr>
          <p:spPr>
            <a:xfrm>
              <a:off x="7941276"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76"/>
            <p:cNvSpPr/>
            <p:nvPr/>
          </p:nvSpPr>
          <p:spPr>
            <a:xfrm>
              <a:off x="6089214"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76"/>
            <p:cNvSpPr/>
            <p:nvPr/>
          </p:nvSpPr>
          <p:spPr>
            <a:xfrm>
              <a:off x="5906914"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51"/>
        <p:cNvGrpSpPr/>
        <p:nvPr/>
      </p:nvGrpSpPr>
      <p:grpSpPr>
        <a:xfrm>
          <a:off x="0" y="0"/>
          <a:ext cx="0" cy="0"/>
          <a:chOff x="0" y="0"/>
          <a:chExt cx="0" cy="0"/>
        </a:xfrm>
      </p:grpSpPr>
      <p:sp>
        <p:nvSpPr>
          <p:cNvPr id="252" name="Google Shape;252;p77"/>
          <p:cNvSpPr txBox="1">
            <a:spLocks noGrp="1"/>
          </p:cNvSpPr>
          <p:nvPr>
            <p:ph type="title"/>
          </p:nvPr>
        </p:nvSpPr>
        <p:spPr>
          <a:xfrm>
            <a:off x="4970200" y="549600"/>
            <a:ext cx="3423300" cy="96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grpSp>
        <p:nvGrpSpPr>
          <p:cNvPr id="253" name="Google Shape;253;p77"/>
          <p:cNvGrpSpPr/>
          <p:nvPr/>
        </p:nvGrpSpPr>
        <p:grpSpPr>
          <a:xfrm>
            <a:off x="-485186" y="3613171"/>
            <a:ext cx="2398972" cy="507351"/>
            <a:chOff x="1632464" y="-1282679"/>
            <a:chExt cx="2398972" cy="507351"/>
          </a:xfrm>
        </p:grpSpPr>
        <p:sp>
          <p:nvSpPr>
            <p:cNvPr id="254" name="Google Shape;254;p77"/>
            <p:cNvSpPr/>
            <p:nvPr/>
          </p:nvSpPr>
          <p:spPr>
            <a:xfrm>
              <a:off x="2164551" y="-9576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77"/>
            <p:cNvSpPr/>
            <p:nvPr/>
          </p:nvSpPr>
          <p:spPr>
            <a:xfrm>
              <a:off x="2501466" y="-9576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77"/>
            <p:cNvSpPr/>
            <p:nvPr/>
          </p:nvSpPr>
          <p:spPr>
            <a:xfrm>
              <a:off x="2838381" y="-9576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77"/>
            <p:cNvSpPr/>
            <p:nvPr/>
          </p:nvSpPr>
          <p:spPr>
            <a:xfrm>
              <a:off x="3175296" y="-9576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77"/>
            <p:cNvSpPr/>
            <p:nvPr/>
          </p:nvSpPr>
          <p:spPr>
            <a:xfrm>
              <a:off x="3512211" y="-9576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77"/>
            <p:cNvSpPr/>
            <p:nvPr/>
          </p:nvSpPr>
          <p:spPr>
            <a:xfrm>
              <a:off x="3849126" y="-9576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77"/>
            <p:cNvSpPr/>
            <p:nvPr/>
          </p:nvSpPr>
          <p:spPr>
            <a:xfrm>
              <a:off x="1982251" y="-1282679"/>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 name="Google Shape;261;p77"/>
            <p:cNvSpPr/>
            <p:nvPr/>
          </p:nvSpPr>
          <p:spPr>
            <a:xfrm>
              <a:off x="2319166" y="-1282679"/>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77"/>
            <p:cNvSpPr/>
            <p:nvPr/>
          </p:nvSpPr>
          <p:spPr>
            <a:xfrm>
              <a:off x="2656081" y="-1282679"/>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77"/>
            <p:cNvSpPr/>
            <p:nvPr/>
          </p:nvSpPr>
          <p:spPr>
            <a:xfrm>
              <a:off x="2992996" y="-1282679"/>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77"/>
            <p:cNvSpPr/>
            <p:nvPr/>
          </p:nvSpPr>
          <p:spPr>
            <a:xfrm>
              <a:off x="3329911" y="-1282679"/>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77"/>
            <p:cNvSpPr/>
            <p:nvPr/>
          </p:nvSpPr>
          <p:spPr>
            <a:xfrm>
              <a:off x="3666826" y="-1282679"/>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77"/>
            <p:cNvSpPr/>
            <p:nvPr/>
          </p:nvSpPr>
          <p:spPr>
            <a:xfrm>
              <a:off x="1814764" y="-9576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77"/>
            <p:cNvSpPr/>
            <p:nvPr/>
          </p:nvSpPr>
          <p:spPr>
            <a:xfrm>
              <a:off x="1632464" y="-1282679"/>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8" name="Google Shape;268;p77"/>
          <p:cNvSpPr/>
          <p:nvPr/>
        </p:nvSpPr>
        <p:spPr>
          <a:xfrm>
            <a:off x="440107" y="4391600"/>
            <a:ext cx="1510800" cy="15108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9"/>
        <p:cNvGrpSpPr/>
        <p:nvPr/>
      </p:nvGrpSpPr>
      <p:grpSpPr>
        <a:xfrm>
          <a:off x="0" y="0"/>
          <a:ext cx="0" cy="0"/>
          <a:chOff x="0" y="0"/>
          <a:chExt cx="0" cy="0"/>
        </a:xfrm>
      </p:grpSpPr>
      <p:sp>
        <p:nvSpPr>
          <p:cNvPr id="270" name="Google Shape;270;p78"/>
          <p:cNvSpPr/>
          <p:nvPr/>
        </p:nvSpPr>
        <p:spPr>
          <a:xfrm rot="-5400000" flipH="1">
            <a:off x="-98850" y="624600"/>
            <a:ext cx="9341700" cy="9341700"/>
          </a:xfrm>
          <a:prstGeom prst="pie">
            <a:avLst>
              <a:gd name="adj1" fmla="val 5416293"/>
              <a:gd name="adj2" fmla="val 1620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1" name="Google Shape;271;p78"/>
          <p:cNvGrpSpPr/>
          <p:nvPr/>
        </p:nvGrpSpPr>
        <p:grpSpPr>
          <a:xfrm>
            <a:off x="470414" y="3897783"/>
            <a:ext cx="2398972" cy="832339"/>
            <a:chOff x="470414" y="3897783"/>
            <a:chExt cx="2398972" cy="832339"/>
          </a:xfrm>
        </p:grpSpPr>
        <p:sp>
          <p:nvSpPr>
            <p:cNvPr id="272" name="Google Shape;272;p78"/>
            <p:cNvSpPr/>
            <p:nvPr/>
          </p:nvSpPr>
          <p:spPr>
            <a:xfrm>
              <a:off x="1002501"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78"/>
            <p:cNvSpPr/>
            <p:nvPr/>
          </p:nvSpPr>
          <p:spPr>
            <a:xfrm>
              <a:off x="1339416"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78"/>
            <p:cNvSpPr/>
            <p:nvPr/>
          </p:nvSpPr>
          <p:spPr>
            <a:xfrm>
              <a:off x="1676331"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78"/>
            <p:cNvSpPr/>
            <p:nvPr/>
          </p:nvSpPr>
          <p:spPr>
            <a:xfrm>
              <a:off x="2013246"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78"/>
            <p:cNvSpPr/>
            <p:nvPr/>
          </p:nvSpPr>
          <p:spPr>
            <a:xfrm>
              <a:off x="2350161"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p78"/>
            <p:cNvSpPr/>
            <p:nvPr/>
          </p:nvSpPr>
          <p:spPr>
            <a:xfrm>
              <a:off x="2687076"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78"/>
            <p:cNvSpPr/>
            <p:nvPr/>
          </p:nvSpPr>
          <p:spPr>
            <a:xfrm>
              <a:off x="820201"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78"/>
            <p:cNvSpPr/>
            <p:nvPr/>
          </p:nvSpPr>
          <p:spPr>
            <a:xfrm>
              <a:off x="1157116"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78"/>
            <p:cNvSpPr/>
            <p:nvPr/>
          </p:nvSpPr>
          <p:spPr>
            <a:xfrm>
              <a:off x="1494031"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78"/>
            <p:cNvSpPr/>
            <p:nvPr/>
          </p:nvSpPr>
          <p:spPr>
            <a:xfrm>
              <a:off x="1830946"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78"/>
            <p:cNvSpPr/>
            <p:nvPr/>
          </p:nvSpPr>
          <p:spPr>
            <a:xfrm>
              <a:off x="2167861"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78"/>
            <p:cNvSpPr/>
            <p:nvPr/>
          </p:nvSpPr>
          <p:spPr>
            <a:xfrm>
              <a:off x="2504776"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78"/>
            <p:cNvSpPr/>
            <p:nvPr/>
          </p:nvSpPr>
          <p:spPr>
            <a:xfrm>
              <a:off x="652714"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78"/>
            <p:cNvSpPr/>
            <p:nvPr/>
          </p:nvSpPr>
          <p:spPr>
            <a:xfrm>
              <a:off x="470414"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78"/>
            <p:cNvSpPr/>
            <p:nvPr/>
          </p:nvSpPr>
          <p:spPr>
            <a:xfrm>
              <a:off x="1002501"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78"/>
            <p:cNvSpPr/>
            <p:nvPr/>
          </p:nvSpPr>
          <p:spPr>
            <a:xfrm>
              <a:off x="1339416"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78"/>
            <p:cNvSpPr/>
            <p:nvPr/>
          </p:nvSpPr>
          <p:spPr>
            <a:xfrm>
              <a:off x="1676331"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78"/>
            <p:cNvSpPr/>
            <p:nvPr/>
          </p:nvSpPr>
          <p:spPr>
            <a:xfrm>
              <a:off x="2013246"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78"/>
            <p:cNvSpPr/>
            <p:nvPr/>
          </p:nvSpPr>
          <p:spPr>
            <a:xfrm>
              <a:off x="2350161"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78"/>
            <p:cNvSpPr/>
            <p:nvPr/>
          </p:nvSpPr>
          <p:spPr>
            <a:xfrm>
              <a:off x="2687076"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78"/>
            <p:cNvSpPr/>
            <p:nvPr/>
          </p:nvSpPr>
          <p:spPr>
            <a:xfrm>
              <a:off x="652714"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3" name="Google Shape;293;p78"/>
          <p:cNvSpPr txBox="1">
            <a:spLocks noGrp="1"/>
          </p:cNvSpPr>
          <p:nvPr>
            <p:ph type="title"/>
          </p:nvPr>
        </p:nvSpPr>
        <p:spPr>
          <a:xfrm>
            <a:off x="1759950" y="1430100"/>
            <a:ext cx="5624100" cy="2550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8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294" name="Google Shape;294;p78"/>
          <p:cNvSpPr/>
          <p:nvPr/>
        </p:nvSpPr>
        <p:spPr>
          <a:xfrm>
            <a:off x="597932" y="-809050"/>
            <a:ext cx="1510800" cy="15108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78"/>
          <p:cNvSpPr/>
          <p:nvPr/>
        </p:nvSpPr>
        <p:spPr>
          <a:xfrm>
            <a:off x="8661913" y="909025"/>
            <a:ext cx="990600" cy="99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78"/>
          <p:cNvSpPr/>
          <p:nvPr/>
        </p:nvSpPr>
        <p:spPr>
          <a:xfrm>
            <a:off x="7487267" y="3456175"/>
            <a:ext cx="441600" cy="441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7" name="Google Shape;297;p78"/>
          <p:cNvGrpSpPr/>
          <p:nvPr/>
        </p:nvGrpSpPr>
        <p:grpSpPr>
          <a:xfrm>
            <a:off x="7273564" y="266696"/>
            <a:ext cx="869012" cy="182364"/>
            <a:chOff x="8187964" y="3924296"/>
            <a:chExt cx="869012" cy="182364"/>
          </a:xfrm>
        </p:grpSpPr>
        <p:sp>
          <p:nvSpPr>
            <p:cNvPr id="298" name="Google Shape;298;p78"/>
            <p:cNvSpPr/>
            <p:nvPr/>
          </p:nvSpPr>
          <p:spPr>
            <a:xfrm>
              <a:off x="8537751"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78"/>
            <p:cNvSpPr/>
            <p:nvPr/>
          </p:nvSpPr>
          <p:spPr>
            <a:xfrm>
              <a:off x="8874666"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p78"/>
            <p:cNvSpPr/>
            <p:nvPr/>
          </p:nvSpPr>
          <p:spPr>
            <a:xfrm>
              <a:off x="8187964"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301"/>
        <p:cNvGrpSpPr/>
        <p:nvPr/>
      </p:nvGrpSpPr>
      <p:grpSpPr>
        <a:xfrm>
          <a:off x="0" y="0"/>
          <a:ext cx="0" cy="0"/>
          <a:chOff x="0" y="0"/>
          <a:chExt cx="0" cy="0"/>
        </a:xfrm>
      </p:grpSpPr>
      <p:sp>
        <p:nvSpPr>
          <p:cNvPr id="302" name="Google Shape;302;p79"/>
          <p:cNvSpPr txBox="1">
            <a:spLocks noGrp="1"/>
          </p:cNvSpPr>
          <p:nvPr>
            <p:ph type="subTitle" idx="1"/>
          </p:nvPr>
        </p:nvSpPr>
        <p:spPr>
          <a:xfrm>
            <a:off x="714294" y="2266325"/>
            <a:ext cx="2101800" cy="54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3" name="Google Shape;303;p79"/>
          <p:cNvSpPr txBox="1">
            <a:spLocks noGrp="1"/>
          </p:cNvSpPr>
          <p:nvPr>
            <p:ph type="title"/>
          </p:nvPr>
        </p:nvSpPr>
        <p:spPr>
          <a:xfrm>
            <a:off x="714294" y="1885625"/>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304" name="Google Shape;304;p79"/>
          <p:cNvSpPr txBox="1">
            <a:spLocks noGrp="1"/>
          </p:cNvSpPr>
          <p:nvPr>
            <p:ph type="subTitle" idx="2"/>
          </p:nvPr>
        </p:nvSpPr>
        <p:spPr>
          <a:xfrm>
            <a:off x="3521094" y="2266325"/>
            <a:ext cx="2101800" cy="54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5" name="Google Shape;305;p79"/>
          <p:cNvSpPr txBox="1">
            <a:spLocks noGrp="1"/>
          </p:cNvSpPr>
          <p:nvPr>
            <p:ph type="title" idx="3"/>
          </p:nvPr>
        </p:nvSpPr>
        <p:spPr>
          <a:xfrm>
            <a:off x="3521094" y="1885625"/>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306" name="Google Shape;306;p79"/>
          <p:cNvSpPr txBox="1">
            <a:spLocks noGrp="1"/>
          </p:cNvSpPr>
          <p:nvPr>
            <p:ph type="subTitle" idx="4"/>
          </p:nvPr>
        </p:nvSpPr>
        <p:spPr>
          <a:xfrm>
            <a:off x="6327894" y="2266325"/>
            <a:ext cx="2101800" cy="54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7" name="Google Shape;307;p79"/>
          <p:cNvSpPr txBox="1">
            <a:spLocks noGrp="1"/>
          </p:cNvSpPr>
          <p:nvPr>
            <p:ph type="title" idx="5"/>
          </p:nvPr>
        </p:nvSpPr>
        <p:spPr>
          <a:xfrm>
            <a:off x="6327894" y="1885625"/>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308" name="Google Shape;308;p79"/>
          <p:cNvSpPr txBox="1">
            <a:spLocks noGrp="1"/>
          </p:cNvSpPr>
          <p:nvPr>
            <p:ph type="subTitle" idx="6"/>
          </p:nvPr>
        </p:nvSpPr>
        <p:spPr>
          <a:xfrm>
            <a:off x="714294" y="4056950"/>
            <a:ext cx="2101800" cy="54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9" name="Google Shape;309;p79"/>
          <p:cNvSpPr txBox="1">
            <a:spLocks noGrp="1"/>
          </p:cNvSpPr>
          <p:nvPr>
            <p:ph type="title" idx="7"/>
          </p:nvPr>
        </p:nvSpPr>
        <p:spPr>
          <a:xfrm>
            <a:off x="714294" y="3676250"/>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310" name="Google Shape;310;p79"/>
          <p:cNvSpPr txBox="1">
            <a:spLocks noGrp="1"/>
          </p:cNvSpPr>
          <p:nvPr>
            <p:ph type="subTitle" idx="8"/>
          </p:nvPr>
        </p:nvSpPr>
        <p:spPr>
          <a:xfrm>
            <a:off x="3521094" y="4056950"/>
            <a:ext cx="2101800" cy="54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1" name="Google Shape;311;p79"/>
          <p:cNvSpPr txBox="1">
            <a:spLocks noGrp="1"/>
          </p:cNvSpPr>
          <p:nvPr>
            <p:ph type="title" idx="9"/>
          </p:nvPr>
        </p:nvSpPr>
        <p:spPr>
          <a:xfrm>
            <a:off x="3521094" y="3676250"/>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312" name="Google Shape;312;p79"/>
          <p:cNvSpPr txBox="1">
            <a:spLocks noGrp="1"/>
          </p:cNvSpPr>
          <p:nvPr>
            <p:ph type="subTitle" idx="13"/>
          </p:nvPr>
        </p:nvSpPr>
        <p:spPr>
          <a:xfrm>
            <a:off x="6327894" y="4056950"/>
            <a:ext cx="2101800" cy="54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3" name="Google Shape;313;p79"/>
          <p:cNvSpPr txBox="1">
            <a:spLocks noGrp="1"/>
          </p:cNvSpPr>
          <p:nvPr>
            <p:ph type="title" idx="14"/>
          </p:nvPr>
        </p:nvSpPr>
        <p:spPr>
          <a:xfrm>
            <a:off x="6327894" y="3676250"/>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314" name="Google Shape;314;p79"/>
          <p:cNvSpPr txBox="1">
            <a:spLocks noGrp="1"/>
          </p:cNvSpPr>
          <p:nvPr>
            <p:ph type="title" idx="15"/>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15" name="Google Shape;315;p79"/>
          <p:cNvSpPr/>
          <p:nvPr/>
        </p:nvSpPr>
        <p:spPr>
          <a:xfrm>
            <a:off x="6855157" y="-734525"/>
            <a:ext cx="1510800" cy="1510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16" name="Google Shape;316;p79"/>
          <p:cNvGrpSpPr/>
          <p:nvPr/>
        </p:nvGrpSpPr>
        <p:grpSpPr>
          <a:xfrm>
            <a:off x="3204589" y="196671"/>
            <a:ext cx="2216672" cy="182364"/>
            <a:chOff x="6979614" y="4794733"/>
            <a:chExt cx="2216672" cy="182364"/>
          </a:xfrm>
        </p:grpSpPr>
        <p:sp>
          <p:nvSpPr>
            <p:cNvPr id="317" name="Google Shape;317;p79"/>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79"/>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79"/>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79"/>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79"/>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79"/>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79"/>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4" name="Google Shape;324;p79"/>
          <p:cNvSpPr/>
          <p:nvPr/>
        </p:nvSpPr>
        <p:spPr>
          <a:xfrm>
            <a:off x="5984542" y="-244925"/>
            <a:ext cx="441600" cy="441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5" name="Google Shape;325;p79"/>
          <p:cNvGrpSpPr/>
          <p:nvPr/>
        </p:nvGrpSpPr>
        <p:grpSpPr>
          <a:xfrm>
            <a:off x="5777284" y="4832083"/>
            <a:ext cx="856140" cy="182364"/>
            <a:chOff x="8340146" y="4794733"/>
            <a:chExt cx="856140" cy="182364"/>
          </a:xfrm>
        </p:grpSpPr>
        <p:sp>
          <p:nvSpPr>
            <p:cNvPr id="326" name="Google Shape;326;p79"/>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79"/>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79"/>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9" name="Google Shape;329;p79"/>
          <p:cNvSpPr/>
          <p:nvPr/>
        </p:nvSpPr>
        <p:spPr>
          <a:xfrm>
            <a:off x="8648763" y="3982025"/>
            <a:ext cx="990600" cy="990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79"/>
          <p:cNvSpPr/>
          <p:nvPr/>
        </p:nvSpPr>
        <p:spPr>
          <a:xfrm>
            <a:off x="117142" y="3547475"/>
            <a:ext cx="441600" cy="441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1"/>
        <p:cNvGrpSpPr/>
        <p:nvPr/>
      </p:nvGrpSpPr>
      <p:grpSpPr>
        <a:xfrm>
          <a:off x="0" y="0"/>
          <a:ext cx="0" cy="0"/>
          <a:chOff x="0" y="0"/>
          <a:chExt cx="0" cy="0"/>
        </a:xfrm>
      </p:grpSpPr>
      <p:sp>
        <p:nvSpPr>
          <p:cNvPr id="332" name="Google Shape;332;p80"/>
          <p:cNvSpPr/>
          <p:nvPr/>
        </p:nvSpPr>
        <p:spPr>
          <a:xfrm>
            <a:off x="-1939500" y="-681775"/>
            <a:ext cx="6511500" cy="65115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80"/>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34" name="Google Shape;334;p80"/>
          <p:cNvSpPr txBox="1">
            <a:spLocks noGrp="1"/>
          </p:cNvSpPr>
          <p:nvPr>
            <p:ph type="subTitle" idx="1"/>
          </p:nvPr>
        </p:nvSpPr>
        <p:spPr>
          <a:xfrm>
            <a:off x="1605800" y="1856750"/>
            <a:ext cx="2101800" cy="7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5" name="Google Shape;335;p80"/>
          <p:cNvSpPr txBox="1">
            <a:spLocks noGrp="1"/>
          </p:cNvSpPr>
          <p:nvPr>
            <p:ph type="title" idx="2"/>
          </p:nvPr>
        </p:nvSpPr>
        <p:spPr>
          <a:xfrm>
            <a:off x="1605788" y="1379425"/>
            <a:ext cx="2101800" cy="380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336" name="Google Shape;336;p80"/>
          <p:cNvSpPr txBox="1">
            <a:spLocks noGrp="1"/>
          </p:cNvSpPr>
          <p:nvPr>
            <p:ph type="subTitle" idx="3"/>
          </p:nvPr>
        </p:nvSpPr>
        <p:spPr>
          <a:xfrm>
            <a:off x="1605802" y="3542675"/>
            <a:ext cx="2101800" cy="7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7" name="Google Shape;337;p80"/>
          <p:cNvSpPr txBox="1">
            <a:spLocks noGrp="1"/>
          </p:cNvSpPr>
          <p:nvPr>
            <p:ph type="title" idx="4"/>
          </p:nvPr>
        </p:nvSpPr>
        <p:spPr>
          <a:xfrm>
            <a:off x="1605794" y="3065350"/>
            <a:ext cx="2101800" cy="380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grpSp>
        <p:nvGrpSpPr>
          <p:cNvPr id="338" name="Google Shape;338;p80"/>
          <p:cNvGrpSpPr/>
          <p:nvPr/>
        </p:nvGrpSpPr>
        <p:grpSpPr>
          <a:xfrm>
            <a:off x="6887914" y="133433"/>
            <a:ext cx="2398972" cy="832339"/>
            <a:chOff x="6852164" y="4188283"/>
            <a:chExt cx="2398972" cy="832339"/>
          </a:xfrm>
        </p:grpSpPr>
        <p:sp>
          <p:nvSpPr>
            <p:cNvPr id="339" name="Google Shape;339;p80"/>
            <p:cNvSpPr/>
            <p:nvPr/>
          </p:nvSpPr>
          <p:spPr>
            <a:xfrm>
              <a:off x="738425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80"/>
            <p:cNvSpPr/>
            <p:nvPr/>
          </p:nvSpPr>
          <p:spPr>
            <a:xfrm>
              <a:off x="772116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80"/>
            <p:cNvSpPr/>
            <p:nvPr/>
          </p:nvSpPr>
          <p:spPr>
            <a:xfrm>
              <a:off x="805808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80"/>
            <p:cNvSpPr/>
            <p:nvPr/>
          </p:nvSpPr>
          <p:spPr>
            <a:xfrm>
              <a:off x="839499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80"/>
            <p:cNvSpPr/>
            <p:nvPr/>
          </p:nvSpPr>
          <p:spPr>
            <a:xfrm>
              <a:off x="873191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80"/>
            <p:cNvSpPr/>
            <p:nvPr/>
          </p:nvSpPr>
          <p:spPr>
            <a:xfrm>
              <a:off x="906882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80"/>
            <p:cNvSpPr/>
            <p:nvPr/>
          </p:nvSpPr>
          <p:spPr>
            <a:xfrm>
              <a:off x="720195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80"/>
            <p:cNvSpPr/>
            <p:nvPr/>
          </p:nvSpPr>
          <p:spPr>
            <a:xfrm>
              <a:off x="753886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80"/>
            <p:cNvSpPr/>
            <p:nvPr/>
          </p:nvSpPr>
          <p:spPr>
            <a:xfrm>
              <a:off x="787578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80"/>
            <p:cNvSpPr/>
            <p:nvPr/>
          </p:nvSpPr>
          <p:spPr>
            <a:xfrm>
              <a:off x="821269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80"/>
            <p:cNvSpPr/>
            <p:nvPr/>
          </p:nvSpPr>
          <p:spPr>
            <a:xfrm>
              <a:off x="854961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80"/>
            <p:cNvSpPr/>
            <p:nvPr/>
          </p:nvSpPr>
          <p:spPr>
            <a:xfrm>
              <a:off x="888652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80"/>
            <p:cNvSpPr/>
            <p:nvPr/>
          </p:nvSpPr>
          <p:spPr>
            <a:xfrm>
              <a:off x="7034464"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80"/>
            <p:cNvSpPr/>
            <p:nvPr/>
          </p:nvSpPr>
          <p:spPr>
            <a:xfrm>
              <a:off x="6852164"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80"/>
            <p:cNvSpPr/>
            <p:nvPr/>
          </p:nvSpPr>
          <p:spPr>
            <a:xfrm>
              <a:off x="738425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80"/>
            <p:cNvSpPr/>
            <p:nvPr/>
          </p:nvSpPr>
          <p:spPr>
            <a:xfrm>
              <a:off x="772116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80"/>
            <p:cNvSpPr/>
            <p:nvPr/>
          </p:nvSpPr>
          <p:spPr>
            <a:xfrm>
              <a:off x="805808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80"/>
            <p:cNvSpPr/>
            <p:nvPr/>
          </p:nvSpPr>
          <p:spPr>
            <a:xfrm>
              <a:off x="839499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80"/>
            <p:cNvSpPr/>
            <p:nvPr/>
          </p:nvSpPr>
          <p:spPr>
            <a:xfrm>
              <a:off x="873191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80"/>
            <p:cNvSpPr/>
            <p:nvPr/>
          </p:nvSpPr>
          <p:spPr>
            <a:xfrm>
              <a:off x="906882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80"/>
            <p:cNvSpPr/>
            <p:nvPr/>
          </p:nvSpPr>
          <p:spPr>
            <a:xfrm>
              <a:off x="7034464"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0" name="Google Shape;360;p80"/>
          <p:cNvSpPr/>
          <p:nvPr/>
        </p:nvSpPr>
        <p:spPr>
          <a:xfrm>
            <a:off x="4729188" y="4643925"/>
            <a:ext cx="990600" cy="990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61" name="Google Shape;361;p80"/>
          <p:cNvGrpSpPr/>
          <p:nvPr/>
        </p:nvGrpSpPr>
        <p:grpSpPr>
          <a:xfrm>
            <a:off x="948964" y="4791071"/>
            <a:ext cx="869012" cy="182364"/>
            <a:chOff x="8187964" y="3924296"/>
            <a:chExt cx="869012" cy="182364"/>
          </a:xfrm>
        </p:grpSpPr>
        <p:sp>
          <p:nvSpPr>
            <p:cNvPr id="362" name="Google Shape;362;p80"/>
            <p:cNvSpPr/>
            <p:nvPr/>
          </p:nvSpPr>
          <p:spPr>
            <a:xfrm>
              <a:off x="8537751"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80"/>
            <p:cNvSpPr/>
            <p:nvPr/>
          </p:nvSpPr>
          <p:spPr>
            <a:xfrm>
              <a:off x="8874666"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80"/>
            <p:cNvSpPr/>
            <p:nvPr/>
          </p:nvSpPr>
          <p:spPr>
            <a:xfrm>
              <a:off x="8187964"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65"/>
        <p:cNvGrpSpPr/>
        <p:nvPr/>
      </p:nvGrpSpPr>
      <p:grpSpPr>
        <a:xfrm>
          <a:off x="0" y="0"/>
          <a:ext cx="0" cy="0"/>
          <a:chOff x="0" y="0"/>
          <a:chExt cx="0" cy="0"/>
        </a:xfrm>
      </p:grpSpPr>
      <p:sp>
        <p:nvSpPr>
          <p:cNvPr id="366" name="Google Shape;366;p81"/>
          <p:cNvSpPr/>
          <p:nvPr/>
        </p:nvSpPr>
        <p:spPr>
          <a:xfrm rot="-5400000">
            <a:off x="-98850" y="-4813150"/>
            <a:ext cx="9341700" cy="9341700"/>
          </a:xfrm>
          <a:prstGeom prst="pie">
            <a:avLst>
              <a:gd name="adj1" fmla="val 5416293"/>
              <a:gd name="adj2" fmla="val 1620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81"/>
          <p:cNvSpPr txBox="1">
            <a:spLocks noGrp="1"/>
          </p:cNvSpPr>
          <p:nvPr>
            <p:ph type="title" hasCustomPrompt="1"/>
          </p:nvPr>
        </p:nvSpPr>
        <p:spPr>
          <a:xfrm>
            <a:off x="1465050" y="924250"/>
            <a:ext cx="6213900" cy="1307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0000"/>
              <a:buNone/>
              <a:defRPr sz="10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r>
              <a:t>xx%</a:t>
            </a:r>
          </a:p>
        </p:txBody>
      </p:sp>
      <p:sp>
        <p:nvSpPr>
          <p:cNvPr id="368" name="Google Shape;368;p81"/>
          <p:cNvSpPr txBox="1">
            <a:spLocks noGrp="1"/>
          </p:cNvSpPr>
          <p:nvPr>
            <p:ph type="subTitle" idx="1"/>
          </p:nvPr>
        </p:nvSpPr>
        <p:spPr>
          <a:xfrm>
            <a:off x="2199150" y="2643500"/>
            <a:ext cx="4745700" cy="359400"/>
          </a:xfrm>
          <a:prstGeom prst="rect">
            <a:avLst/>
          </a:prstGeom>
          <a:solidFill>
            <a:schemeClr val="l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369" name="Google Shape;369;p81"/>
          <p:cNvSpPr/>
          <p:nvPr/>
        </p:nvSpPr>
        <p:spPr>
          <a:xfrm>
            <a:off x="597932" y="-809050"/>
            <a:ext cx="1510800" cy="15108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0" name="Google Shape;370;p81"/>
          <p:cNvGrpSpPr/>
          <p:nvPr/>
        </p:nvGrpSpPr>
        <p:grpSpPr>
          <a:xfrm>
            <a:off x="-485186" y="4039108"/>
            <a:ext cx="2398972" cy="832339"/>
            <a:chOff x="470414" y="3897783"/>
            <a:chExt cx="2398972" cy="832339"/>
          </a:xfrm>
        </p:grpSpPr>
        <p:sp>
          <p:nvSpPr>
            <p:cNvPr id="371" name="Google Shape;371;p81"/>
            <p:cNvSpPr/>
            <p:nvPr/>
          </p:nvSpPr>
          <p:spPr>
            <a:xfrm>
              <a:off x="1002501"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81"/>
            <p:cNvSpPr/>
            <p:nvPr/>
          </p:nvSpPr>
          <p:spPr>
            <a:xfrm>
              <a:off x="1339416"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81"/>
            <p:cNvSpPr/>
            <p:nvPr/>
          </p:nvSpPr>
          <p:spPr>
            <a:xfrm>
              <a:off x="1676331"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81"/>
            <p:cNvSpPr/>
            <p:nvPr/>
          </p:nvSpPr>
          <p:spPr>
            <a:xfrm>
              <a:off x="2013246"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81"/>
            <p:cNvSpPr/>
            <p:nvPr/>
          </p:nvSpPr>
          <p:spPr>
            <a:xfrm>
              <a:off x="2350161"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81"/>
            <p:cNvSpPr/>
            <p:nvPr/>
          </p:nvSpPr>
          <p:spPr>
            <a:xfrm>
              <a:off x="2687076"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81"/>
            <p:cNvSpPr/>
            <p:nvPr/>
          </p:nvSpPr>
          <p:spPr>
            <a:xfrm>
              <a:off x="820201"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81"/>
            <p:cNvSpPr/>
            <p:nvPr/>
          </p:nvSpPr>
          <p:spPr>
            <a:xfrm>
              <a:off x="1157116"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81"/>
            <p:cNvSpPr/>
            <p:nvPr/>
          </p:nvSpPr>
          <p:spPr>
            <a:xfrm>
              <a:off x="1494031"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81"/>
            <p:cNvSpPr/>
            <p:nvPr/>
          </p:nvSpPr>
          <p:spPr>
            <a:xfrm>
              <a:off x="1830946"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81"/>
            <p:cNvSpPr/>
            <p:nvPr/>
          </p:nvSpPr>
          <p:spPr>
            <a:xfrm>
              <a:off x="2167861"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81"/>
            <p:cNvSpPr/>
            <p:nvPr/>
          </p:nvSpPr>
          <p:spPr>
            <a:xfrm>
              <a:off x="2504776"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81"/>
            <p:cNvSpPr/>
            <p:nvPr/>
          </p:nvSpPr>
          <p:spPr>
            <a:xfrm>
              <a:off x="652714" y="4547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 name="Google Shape;384;p81"/>
            <p:cNvSpPr/>
            <p:nvPr/>
          </p:nvSpPr>
          <p:spPr>
            <a:xfrm>
              <a:off x="470414" y="42227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81"/>
            <p:cNvSpPr/>
            <p:nvPr/>
          </p:nvSpPr>
          <p:spPr>
            <a:xfrm>
              <a:off x="1002501"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81"/>
            <p:cNvSpPr/>
            <p:nvPr/>
          </p:nvSpPr>
          <p:spPr>
            <a:xfrm>
              <a:off x="1339416"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81"/>
            <p:cNvSpPr/>
            <p:nvPr/>
          </p:nvSpPr>
          <p:spPr>
            <a:xfrm>
              <a:off x="1676331"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 name="Google Shape;388;p81"/>
            <p:cNvSpPr/>
            <p:nvPr/>
          </p:nvSpPr>
          <p:spPr>
            <a:xfrm>
              <a:off x="2013246"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81"/>
            <p:cNvSpPr/>
            <p:nvPr/>
          </p:nvSpPr>
          <p:spPr>
            <a:xfrm>
              <a:off x="2350161"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81"/>
            <p:cNvSpPr/>
            <p:nvPr/>
          </p:nvSpPr>
          <p:spPr>
            <a:xfrm>
              <a:off x="2687076"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81"/>
            <p:cNvSpPr/>
            <p:nvPr/>
          </p:nvSpPr>
          <p:spPr>
            <a:xfrm>
              <a:off x="652714"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2" name="Google Shape;392;p81"/>
          <p:cNvSpPr/>
          <p:nvPr/>
        </p:nvSpPr>
        <p:spPr>
          <a:xfrm>
            <a:off x="8657513" y="2566375"/>
            <a:ext cx="990600" cy="990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81"/>
          <p:cNvSpPr/>
          <p:nvPr/>
        </p:nvSpPr>
        <p:spPr>
          <a:xfrm>
            <a:off x="7678955" y="4930925"/>
            <a:ext cx="441600" cy="441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4" name="Google Shape;394;p81"/>
          <p:cNvGrpSpPr/>
          <p:nvPr/>
        </p:nvGrpSpPr>
        <p:grpSpPr>
          <a:xfrm>
            <a:off x="7560689" y="196808"/>
            <a:ext cx="869012" cy="182364"/>
            <a:chOff x="652714" y="3897783"/>
            <a:chExt cx="869012" cy="182364"/>
          </a:xfrm>
        </p:grpSpPr>
        <p:sp>
          <p:nvSpPr>
            <p:cNvPr id="395" name="Google Shape;395;p81"/>
            <p:cNvSpPr/>
            <p:nvPr/>
          </p:nvSpPr>
          <p:spPr>
            <a:xfrm>
              <a:off x="1002501"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81"/>
            <p:cNvSpPr/>
            <p:nvPr/>
          </p:nvSpPr>
          <p:spPr>
            <a:xfrm>
              <a:off x="1339416"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 name="Google Shape;397;p81"/>
            <p:cNvSpPr/>
            <p:nvPr/>
          </p:nvSpPr>
          <p:spPr>
            <a:xfrm>
              <a:off x="652714" y="389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2">
    <p:spTree>
      <p:nvGrpSpPr>
        <p:cNvPr id="1" name="Shape 398"/>
        <p:cNvGrpSpPr/>
        <p:nvPr/>
      </p:nvGrpSpPr>
      <p:grpSpPr>
        <a:xfrm>
          <a:off x="0" y="0"/>
          <a:ext cx="0" cy="0"/>
          <a:chOff x="0" y="0"/>
          <a:chExt cx="0" cy="0"/>
        </a:xfrm>
      </p:grpSpPr>
      <p:sp>
        <p:nvSpPr>
          <p:cNvPr id="399" name="Google Shape;399;p82"/>
          <p:cNvSpPr txBox="1">
            <a:spLocks noGrp="1"/>
          </p:cNvSpPr>
          <p:nvPr>
            <p:ph type="title"/>
          </p:nvPr>
        </p:nvSpPr>
        <p:spPr>
          <a:xfrm>
            <a:off x="1041600" y="2022275"/>
            <a:ext cx="1231500" cy="47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200"/>
              <a:buNone/>
              <a:defRPr sz="28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a:endParaRPr/>
          </a:p>
        </p:txBody>
      </p:sp>
      <p:sp>
        <p:nvSpPr>
          <p:cNvPr id="400" name="Google Shape;400;p82"/>
          <p:cNvSpPr txBox="1">
            <a:spLocks noGrp="1"/>
          </p:cNvSpPr>
          <p:nvPr>
            <p:ph type="subTitle" idx="1"/>
          </p:nvPr>
        </p:nvSpPr>
        <p:spPr>
          <a:xfrm>
            <a:off x="723900" y="3495050"/>
            <a:ext cx="1866900" cy="61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01" name="Google Shape;401;p82"/>
          <p:cNvSpPr txBox="1">
            <a:spLocks noGrp="1"/>
          </p:cNvSpPr>
          <p:nvPr>
            <p:ph type="title" idx="2"/>
          </p:nvPr>
        </p:nvSpPr>
        <p:spPr>
          <a:xfrm>
            <a:off x="723900" y="3132025"/>
            <a:ext cx="18669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2" name="Google Shape;402;p82"/>
          <p:cNvSpPr txBox="1">
            <a:spLocks noGrp="1"/>
          </p:cNvSpPr>
          <p:nvPr>
            <p:ph type="title" idx="3"/>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403" name="Google Shape;403;p82"/>
          <p:cNvSpPr txBox="1">
            <a:spLocks noGrp="1"/>
          </p:cNvSpPr>
          <p:nvPr>
            <p:ph type="title" idx="4"/>
          </p:nvPr>
        </p:nvSpPr>
        <p:spPr>
          <a:xfrm>
            <a:off x="2984700" y="3156950"/>
            <a:ext cx="1231500" cy="47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200"/>
              <a:buNone/>
              <a:defRPr sz="28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a:endParaRPr/>
          </a:p>
        </p:txBody>
      </p:sp>
      <p:sp>
        <p:nvSpPr>
          <p:cNvPr id="404" name="Google Shape;404;p82"/>
          <p:cNvSpPr txBox="1">
            <a:spLocks noGrp="1"/>
          </p:cNvSpPr>
          <p:nvPr>
            <p:ph type="subTitle" idx="5"/>
          </p:nvPr>
        </p:nvSpPr>
        <p:spPr>
          <a:xfrm>
            <a:off x="2667000" y="1834388"/>
            <a:ext cx="1866900" cy="61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05" name="Google Shape;405;p82"/>
          <p:cNvSpPr txBox="1">
            <a:spLocks noGrp="1"/>
          </p:cNvSpPr>
          <p:nvPr>
            <p:ph type="title" idx="6"/>
          </p:nvPr>
        </p:nvSpPr>
        <p:spPr>
          <a:xfrm>
            <a:off x="2667000" y="1471363"/>
            <a:ext cx="18669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6" name="Google Shape;406;p82"/>
          <p:cNvSpPr txBox="1">
            <a:spLocks noGrp="1"/>
          </p:cNvSpPr>
          <p:nvPr>
            <p:ph type="title" idx="7"/>
          </p:nvPr>
        </p:nvSpPr>
        <p:spPr>
          <a:xfrm>
            <a:off x="4927800" y="2022275"/>
            <a:ext cx="1231500" cy="47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200"/>
              <a:buNone/>
              <a:defRPr sz="28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a:endParaRPr/>
          </a:p>
        </p:txBody>
      </p:sp>
      <p:sp>
        <p:nvSpPr>
          <p:cNvPr id="407" name="Google Shape;407;p82"/>
          <p:cNvSpPr txBox="1">
            <a:spLocks noGrp="1"/>
          </p:cNvSpPr>
          <p:nvPr>
            <p:ph type="subTitle" idx="8"/>
          </p:nvPr>
        </p:nvSpPr>
        <p:spPr>
          <a:xfrm>
            <a:off x="4610100" y="3495038"/>
            <a:ext cx="1866900" cy="61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08" name="Google Shape;408;p82"/>
          <p:cNvSpPr txBox="1">
            <a:spLocks noGrp="1"/>
          </p:cNvSpPr>
          <p:nvPr>
            <p:ph type="title" idx="9"/>
          </p:nvPr>
        </p:nvSpPr>
        <p:spPr>
          <a:xfrm>
            <a:off x="4610100" y="3132013"/>
            <a:ext cx="18669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9" name="Google Shape;409;p82"/>
          <p:cNvSpPr txBox="1">
            <a:spLocks noGrp="1"/>
          </p:cNvSpPr>
          <p:nvPr>
            <p:ph type="title" idx="13"/>
          </p:nvPr>
        </p:nvSpPr>
        <p:spPr>
          <a:xfrm>
            <a:off x="6870900" y="3156950"/>
            <a:ext cx="1231500" cy="47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200"/>
              <a:buNone/>
              <a:defRPr sz="28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a:endParaRPr/>
          </a:p>
        </p:txBody>
      </p:sp>
      <p:sp>
        <p:nvSpPr>
          <p:cNvPr id="410" name="Google Shape;410;p82"/>
          <p:cNvSpPr txBox="1">
            <a:spLocks noGrp="1"/>
          </p:cNvSpPr>
          <p:nvPr>
            <p:ph type="subTitle" idx="14"/>
          </p:nvPr>
        </p:nvSpPr>
        <p:spPr>
          <a:xfrm>
            <a:off x="6553200" y="1834400"/>
            <a:ext cx="1866900" cy="61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11" name="Google Shape;411;p82"/>
          <p:cNvSpPr txBox="1">
            <a:spLocks noGrp="1"/>
          </p:cNvSpPr>
          <p:nvPr>
            <p:ph type="title" idx="15"/>
          </p:nvPr>
        </p:nvSpPr>
        <p:spPr>
          <a:xfrm>
            <a:off x="6553200" y="1471375"/>
            <a:ext cx="18669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412" name="Google Shape;412;p82"/>
          <p:cNvGrpSpPr/>
          <p:nvPr/>
        </p:nvGrpSpPr>
        <p:grpSpPr>
          <a:xfrm>
            <a:off x="6476989" y="344958"/>
            <a:ext cx="2398972" cy="507352"/>
            <a:chOff x="3020689" y="4097808"/>
            <a:chExt cx="2398972" cy="507352"/>
          </a:xfrm>
        </p:grpSpPr>
        <p:sp>
          <p:nvSpPr>
            <p:cNvPr id="413" name="Google Shape;413;p82"/>
            <p:cNvSpPr/>
            <p:nvPr/>
          </p:nvSpPr>
          <p:spPr>
            <a:xfrm>
              <a:off x="3370476"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82"/>
            <p:cNvSpPr/>
            <p:nvPr/>
          </p:nvSpPr>
          <p:spPr>
            <a:xfrm>
              <a:off x="3707391"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82"/>
            <p:cNvSpPr/>
            <p:nvPr/>
          </p:nvSpPr>
          <p:spPr>
            <a:xfrm>
              <a:off x="4044306"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82"/>
            <p:cNvSpPr/>
            <p:nvPr/>
          </p:nvSpPr>
          <p:spPr>
            <a:xfrm>
              <a:off x="4381221"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82"/>
            <p:cNvSpPr/>
            <p:nvPr/>
          </p:nvSpPr>
          <p:spPr>
            <a:xfrm>
              <a:off x="4718136"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82"/>
            <p:cNvSpPr/>
            <p:nvPr/>
          </p:nvSpPr>
          <p:spPr>
            <a:xfrm>
              <a:off x="5055051"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82"/>
            <p:cNvSpPr/>
            <p:nvPr/>
          </p:nvSpPr>
          <p:spPr>
            <a:xfrm>
              <a:off x="3020689"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82"/>
            <p:cNvSpPr/>
            <p:nvPr/>
          </p:nvSpPr>
          <p:spPr>
            <a:xfrm>
              <a:off x="3552776"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82"/>
            <p:cNvSpPr/>
            <p:nvPr/>
          </p:nvSpPr>
          <p:spPr>
            <a:xfrm>
              <a:off x="3889691"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82"/>
            <p:cNvSpPr/>
            <p:nvPr/>
          </p:nvSpPr>
          <p:spPr>
            <a:xfrm>
              <a:off x="4226606"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82"/>
            <p:cNvSpPr/>
            <p:nvPr/>
          </p:nvSpPr>
          <p:spPr>
            <a:xfrm>
              <a:off x="4563521"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82"/>
            <p:cNvSpPr/>
            <p:nvPr/>
          </p:nvSpPr>
          <p:spPr>
            <a:xfrm>
              <a:off x="4900436"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82"/>
            <p:cNvSpPr/>
            <p:nvPr/>
          </p:nvSpPr>
          <p:spPr>
            <a:xfrm>
              <a:off x="5237351"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82"/>
            <p:cNvSpPr/>
            <p:nvPr/>
          </p:nvSpPr>
          <p:spPr>
            <a:xfrm>
              <a:off x="3202989"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27" name="Google Shape;427;p82"/>
          <p:cNvSpPr/>
          <p:nvPr/>
        </p:nvSpPr>
        <p:spPr>
          <a:xfrm>
            <a:off x="5166238" y="-474425"/>
            <a:ext cx="990600" cy="990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82"/>
          <p:cNvSpPr/>
          <p:nvPr/>
        </p:nvSpPr>
        <p:spPr>
          <a:xfrm>
            <a:off x="-241583" y="1202525"/>
            <a:ext cx="441600" cy="441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9" name="Google Shape;429;p82"/>
          <p:cNvGrpSpPr/>
          <p:nvPr/>
        </p:nvGrpSpPr>
        <p:grpSpPr>
          <a:xfrm>
            <a:off x="723889" y="4764558"/>
            <a:ext cx="2216672" cy="182364"/>
            <a:chOff x="6659289" y="4764558"/>
            <a:chExt cx="2216672" cy="182364"/>
          </a:xfrm>
        </p:grpSpPr>
        <p:sp>
          <p:nvSpPr>
            <p:cNvPr id="430" name="Google Shape;430;p82"/>
            <p:cNvSpPr/>
            <p:nvPr/>
          </p:nvSpPr>
          <p:spPr>
            <a:xfrm>
              <a:off x="7009076" y="47645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82"/>
            <p:cNvSpPr/>
            <p:nvPr/>
          </p:nvSpPr>
          <p:spPr>
            <a:xfrm>
              <a:off x="7345991" y="47645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82"/>
            <p:cNvSpPr/>
            <p:nvPr/>
          </p:nvSpPr>
          <p:spPr>
            <a:xfrm>
              <a:off x="7682906" y="47645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82"/>
            <p:cNvSpPr/>
            <p:nvPr/>
          </p:nvSpPr>
          <p:spPr>
            <a:xfrm>
              <a:off x="8019821" y="47645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82"/>
            <p:cNvSpPr/>
            <p:nvPr/>
          </p:nvSpPr>
          <p:spPr>
            <a:xfrm>
              <a:off x="8356736" y="47645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82"/>
            <p:cNvSpPr/>
            <p:nvPr/>
          </p:nvSpPr>
          <p:spPr>
            <a:xfrm>
              <a:off x="8693651" y="47645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82"/>
            <p:cNvSpPr/>
            <p:nvPr/>
          </p:nvSpPr>
          <p:spPr>
            <a:xfrm>
              <a:off x="6659289" y="47645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5">
    <p:spTree>
      <p:nvGrpSpPr>
        <p:cNvPr id="1" name="Shape 437"/>
        <p:cNvGrpSpPr/>
        <p:nvPr/>
      </p:nvGrpSpPr>
      <p:grpSpPr>
        <a:xfrm>
          <a:off x="0" y="0"/>
          <a:ext cx="0" cy="0"/>
          <a:chOff x="0" y="0"/>
          <a:chExt cx="0" cy="0"/>
        </a:xfrm>
      </p:grpSpPr>
      <p:grpSp>
        <p:nvGrpSpPr>
          <p:cNvPr id="438" name="Google Shape;438;p83"/>
          <p:cNvGrpSpPr/>
          <p:nvPr/>
        </p:nvGrpSpPr>
        <p:grpSpPr>
          <a:xfrm>
            <a:off x="6976189" y="295921"/>
            <a:ext cx="2398972" cy="507351"/>
            <a:chOff x="5906914" y="42246"/>
            <a:chExt cx="2398972" cy="507351"/>
          </a:xfrm>
        </p:grpSpPr>
        <p:sp>
          <p:nvSpPr>
            <p:cNvPr id="439" name="Google Shape;439;p83"/>
            <p:cNvSpPr/>
            <p:nvPr/>
          </p:nvSpPr>
          <p:spPr>
            <a:xfrm>
              <a:off x="6439001"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83"/>
            <p:cNvSpPr/>
            <p:nvPr/>
          </p:nvSpPr>
          <p:spPr>
            <a:xfrm>
              <a:off x="6775916"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p83"/>
            <p:cNvSpPr/>
            <p:nvPr/>
          </p:nvSpPr>
          <p:spPr>
            <a:xfrm>
              <a:off x="7112831"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83"/>
            <p:cNvSpPr/>
            <p:nvPr/>
          </p:nvSpPr>
          <p:spPr>
            <a:xfrm>
              <a:off x="7449746"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83"/>
            <p:cNvSpPr/>
            <p:nvPr/>
          </p:nvSpPr>
          <p:spPr>
            <a:xfrm>
              <a:off x="7786661"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83"/>
            <p:cNvSpPr/>
            <p:nvPr/>
          </p:nvSpPr>
          <p:spPr>
            <a:xfrm>
              <a:off x="8123576"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83"/>
            <p:cNvSpPr/>
            <p:nvPr/>
          </p:nvSpPr>
          <p:spPr>
            <a:xfrm>
              <a:off x="6256701"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83"/>
            <p:cNvSpPr/>
            <p:nvPr/>
          </p:nvSpPr>
          <p:spPr>
            <a:xfrm>
              <a:off x="6593616"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83"/>
            <p:cNvSpPr/>
            <p:nvPr/>
          </p:nvSpPr>
          <p:spPr>
            <a:xfrm>
              <a:off x="6930531"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83"/>
            <p:cNvSpPr/>
            <p:nvPr/>
          </p:nvSpPr>
          <p:spPr>
            <a:xfrm>
              <a:off x="7267446"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83"/>
            <p:cNvSpPr/>
            <p:nvPr/>
          </p:nvSpPr>
          <p:spPr>
            <a:xfrm>
              <a:off x="7604361"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83"/>
            <p:cNvSpPr/>
            <p:nvPr/>
          </p:nvSpPr>
          <p:spPr>
            <a:xfrm>
              <a:off x="7941276"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83"/>
            <p:cNvSpPr/>
            <p:nvPr/>
          </p:nvSpPr>
          <p:spPr>
            <a:xfrm>
              <a:off x="6089214" y="3672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83"/>
            <p:cNvSpPr/>
            <p:nvPr/>
          </p:nvSpPr>
          <p:spPr>
            <a:xfrm>
              <a:off x="5906914" y="422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3" name="Google Shape;453;p83"/>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454" name="Google Shape;454;p83"/>
          <p:cNvSpPr/>
          <p:nvPr/>
        </p:nvSpPr>
        <p:spPr>
          <a:xfrm>
            <a:off x="8933542" y="3492400"/>
            <a:ext cx="441600" cy="441600"/>
          </a:xfrm>
          <a:prstGeom prst="ellipse">
            <a:avLst/>
          </a:prstGeom>
          <a:solidFill>
            <a:srgbClr val="FF9D6C">
              <a:alpha val="2117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83"/>
          <p:cNvSpPr/>
          <p:nvPr/>
        </p:nvSpPr>
        <p:spPr>
          <a:xfrm>
            <a:off x="8659038" y="1545000"/>
            <a:ext cx="990600" cy="990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6" name="Google Shape;456;p83"/>
          <p:cNvGrpSpPr/>
          <p:nvPr/>
        </p:nvGrpSpPr>
        <p:grpSpPr>
          <a:xfrm>
            <a:off x="714214" y="4805783"/>
            <a:ext cx="869012" cy="182364"/>
            <a:chOff x="2688789" y="4805783"/>
            <a:chExt cx="869012" cy="182364"/>
          </a:xfrm>
        </p:grpSpPr>
        <p:sp>
          <p:nvSpPr>
            <p:cNvPr id="457" name="Google Shape;457;p83"/>
            <p:cNvSpPr/>
            <p:nvPr/>
          </p:nvSpPr>
          <p:spPr>
            <a:xfrm>
              <a:off x="3038576" y="4805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83"/>
            <p:cNvSpPr/>
            <p:nvPr/>
          </p:nvSpPr>
          <p:spPr>
            <a:xfrm>
              <a:off x="3375491" y="4805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83"/>
            <p:cNvSpPr/>
            <p:nvPr/>
          </p:nvSpPr>
          <p:spPr>
            <a:xfrm>
              <a:off x="2688789" y="4805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6">
    <p:spTree>
      <p:nvGrpSpPr>
        <p:cNvPr id="1" name="Shape 460"/>
        <p:cNvGrpSpPr/>
        <p:nvPr/>
      </p:nvGrpSpPr>
      <p:grpSpPr>
        <a:xfrm>
          <a:off x="0" y="0"/>
          <a:ext cx="0" cy="0"/>
          <a:chOff x="0" y="0"/>
          <a:chExt cx="0" cy="0"/>
        </a:xfrm>
      </p:grpSpPr>
      <p:sp>
        <p:nvSpPr>
          <p:cNvPr id="461" name="Google Shape;461;p84"/>
          <p:cNvSpPr/>
          <p:nvPr/>
        </p:nvSpPr>
        <p:spPr>
          <a:xfrm>
            <a:off x="-1939500" y="-681775"/>
            <a:ext cx="6511500" cy="65115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84"/>
          <p:cNvSpPr txBox="1">
            <a:spLocks noGrp="1"/>
          </p:cNvSpPr>
          <p:nvPr>
            <p:ph type="title"/>
          </p:nvPr>
        </p:nvSpPr>
        <p:spPr>
          <a:xfrm>
            <a:off x="714300" y="411775"/>
            <a:ext cx="3228000" cy="486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463" name="Google Shape;463;p84"/>
          <p:cNvSpPr txBox="1">
            <a:spLocks noGrp="1"/>
          </p:cNvSpPr>
          <p:nvPr>
            <p:ph type="subTitle" idx="1"/>
          </p:nvPr>
        </p:nvSpPr>
        <p:spPr>
          <a:xfrm>
            <a:off x="714300" y="1242450"/>
            <a:ext cx="3363900" cy="2658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1000"/>
              <a:buFont typeface="Anaheim"/>
              <a:buChar char="●"/>
              <a:defRPr sz="1400"/>
            </a:lvl1pPr>
            <a:lvl2pPr lvl="1" algn="l">
              <a:lnSpc>
                <a:spcPct val="100000"/>
              </a:lnSpc>
              <a:spcBef>
                <a:spcPts val="0"/>
              </a:spcBef>
              <a:spcAft>
                <a:spcPts val="0"/>
              </a:spcAft>
              <a:buClr>
                <a:srgbClr val="595959"/>
              </a:buClr>
              <a:buSzPts val="1400"/>
              <a:buFont typeface="Anaheim"/>
              <a:buChar char="○"/>
              <a:defRPr/>
            </a:lvl2pPr>
            <a:lvl3pPr lvl="2" algn="l">
              <a:lnSpc>
                <a:spcPct val="100000"/>
              </a:lnSpc>
              <a:spcBef>
                <a:spcPts val="0"/>
              </a:spcBef>
              <a:spcAft>
                <a:spcPts val="0"/>
              </a:spcAft>
              <a:buClr>
                <a:srgbClr val="595959"/>
              </a:buClr>
              <a:buSzPts val="1400"/>
              <a:buFont typeface="Anaheim"/>
              <a:buChar char="■"/>
              <a:defRPr/>
            </a:lvl3pPr>
            <a:lvl4pPr lvl="3" algn="l">
              <a:lnSpc>
                <a:spcPct val="100000"/>
              </a:lnSpc>
              <a:spcBef>
                <a:spcPts val="0"/>
              </a:spcBef>
              <a:spcAft>
                <a:spcPts val="0"/>
              </a:spcAft>
              <a:buClr>
                <a:srgbClr val="595959"/>
              </a:buClr>
              <a:buSzPts val="1400"/>
              <a:buFont typeface="Anaheim"/>
              <a:buChar char="●"/>
              <a:defRPr/>
            </a:lvl4pPr>
            <a:lvl5pPr lvl="4" algn="l">
              <a:lnSpc>
                <a:spcPct val="100000"/>
              </a:lnSpc>
              <a:spcBef>
                <a:spcPts val="0"/>
              </a:spcBef>
              <a:spcAft>
                <a:spcPts val="0"/>
              </a:spcAft>
              <a:buClr>
                <a:srgbClr val="595959"/>
              </a:buClr>
              <a:buSzPts val="1400"/>
              <a:buFont typeface="Anaheim"/>
              <a:buChar char="○"/>
              <a:defRPr/>
            </a:lvl5pPr>
            <a:lvl6pPr lvl="5" algn="l">
              <a:lnSpc>
                <a:spcPct val="100000"/>
              </a:lnSpc>
              <a:spcBef>
                <a:spcPts val="0"/>
              </a:spcBef>
              <a:spcAft>
                <a:spcPts val="0"/>
              </a:spcAft>
              <a:buClr>
                <a:srgbClr val="595959"/>
              </a:buClr>
              <a:buSzPts val="1400"/>
              <a:buFont typeface="Anaheim"/>
              <a:buChar char="■"/>
              <a:defRPr/>
            </a:lvl6pPr>
            <a:lvl7pPr lvl="6" algn="l">
              <a:lnSpc>
                <a:spcPct val="100000"/>
              </a:lnSpc>
              <a:spcBef>
                <a:spcPts val="0"/>
              </a:spcBef>
              <a:spcAft>
                <a:spcPts val="0"/>
              </a:spcAft>
              <a:buClr>
                <a:srgbClr val="595959"/>
              </a:buClr>
              <a:buSzPts val="1400"/>
              <a:buFont typeface="Anaheim"/>
              <a:buChar char="●"/>
              <a:defRPr/>
            </a:lvl7pPr>
            <a:lvl8pPr lvl="7" algn="l">
              <a:lnSpc>
                <a:spcPct val="100000"/>
              </a:lnSpc>
              <a:spcBef>
                <a:spcPts val="0"/>
              </a:spcBef>
              <a:spcAft>
                <a:spcPts val="0"/>
              </a:spcAft>
              <a:buClr>
                <a:srgbClr val="595959"/>
              </a:buClr>
              <a:buSzPts val="1400"/>
              <a:buFont typeface="Anaheim"/>
              <a:buChar char="○"/>
              <a:defRPr/>
            </a:lvl8pPr>
            <a:lvl9pPr lvl="8" algn="l">
              <a:lnSpc>
                <a:spcPct val="100000"/>
              </a:lnSpc>
              <a:spcBef>
                <a:spcPts val="0"/>
              </a:spcBef>
              <a:spcAft>
                <a:spcPts val="0"/>
              </a:spcAft>
              <a:buClr>
                <a:srgbClr val="595959"/>
              </a:buClr>
              <a:buSzPts val="1400"/>
              <a:buFont typeface="Anaheim"/>
              <a:buChar char="■"/>
              <a:defRPr/>
            </a:lvl9pPr>
          </a:lstStyle>
          <a:p>
            <a:endParaRPr/>
          </a:p>
        </p:txBody>
      </p:sp>
      <p:sp>
        <p:nvSpPr>
          <p:cNvPr id="464" name="Google Shape;464;p84"/>
          <p:cNvSpPr/>
          <p:nvPr/>
        </p:nvSpPr>
        <p:spPr>
          <a:xfrm>
            <a:off x="4959263" y="-441000"/>
            <a:ext cx="990600" cy="990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5" name="Google Shape;465;p84"/>
          <p:cNvGrpSpPr/>
          <p:nvPr/>
        </p:nvGrpSpPr>
        <p:grpSpPr>
          <a:xfrm>
            <a:off x="4215439" y="4791071"/>
            <a:ext cx="2216672" cy="182364"/>
            <a:chOff x="7034464" y="4188283"/>
            <a:chExt cx="2216672" cy="182364"/>
          </a:xfrm>
        </p:grpSpPr>
        <p:sp>
          <p:nvSpPr>
            <p:cNvPr id="466" name="Google Shape;466;p84"/>
            <p:cNvSpPr/>
            <p:nvPr/>
          </p:nvSpPr>
          <p:spPr>
            <a:xfrm>
              <a:off x="738425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84"/>
            <p:cNvSpPr/>
            <p:nvPr/>
          </p:nvSpPr>
          <p:spPr>
            <a:xfrm>
              <a:off x="772116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84"/>
            <p:cNvSpPr/>
            <p:nvPr/>
          </p:nvSpPr>
          <p:spPr>
            <a:xfrm>
              <a:off x="805808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84"/>
            <p:cNvSpPr/>
            <p:nvPr/>
          </p:nvSpPr>
          <p:spPr>
            <a:xfrm>
              <a:off x="839499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84"/>
            <p:cNvSpPr/>
            <p:nvPr/>
          </p:nvSpPr>
          <p:spPr>
            <a:xfrm>
              <a:off x="873191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84"/>
            <p:cNvSpPr/>
            <p:nvPr/>
          </p:nvSpPr>
          <p:spPr>
            <a:xfrm>
              <a:off x="906882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84"/>
            <p:cNvSpPr/>
            <p:nvPr/>
          </p:nvSpPr>
          <p:spPr>
            <a:xfrm>
              <a:off x="7034464"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73" name="Google Shape;473;p84"/>
          <p:cNvSpPr/>
          <p:nvPr/>
        </p:nvSpPr>
        <p:spPr>
          <a:xfrm>
            <a:off x="2380342" y="4383650"/>
            <a:ext cx="441600" cy="441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74" name="Google Shape;474;p84"/>
          <p:cNvGrpSpPr/>
          <p:nvPr/>
        </p:nvGrpSpPr>
        <p:grpSpPr>
          <a:xfrm>
            <a:off x="6966839" y="458421"/>
            <a:ext cx="2398972" cy="507351"/>
            <a:chOff x="6852164" y="4513271"/>
            <a:chExt cx="2398972" cy="507351"/>
          </a:xfrm>
        </p:grpSpPr>
        <p:sp>
          <p:nvSpPr>
            <p:cNvPr id="475" name="Google Shape;475;p84"/>
            <p:cNvSpPr/>
            <p:nvPr/>
          </p:nvSpPr>
          <p:spPr>
            <a:xfrm>
              <a:off x="738425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 name="Google Shape;476;p84"/>
            <p:cNvSpPr/>
            <p:nvPr/>
          </p:nvSpPr>
          <p:spPr>
            <a:xfrm>
              <a:off x="772116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84"/>
            <p:cNvSpPr/>
            <p:nvPr/>
          </p:nvSpPr>
          <p:spPr>
            <a:xfrm>
              <a:off x="805808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84"/>
            <p:cNvSpPr/>
            <p:nvPr/>
          </p:nvSpPr>
          <p:spPr>
            <a:xfrm>
              <a:off x="839499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84"/>
            <p:cNvSpPr/>
            <p:nvPr/>
          </p:nvSpPr>
          <p:spPr>
            <a:xfrm>
              <a:off x="873191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84"/>
            <p:cNvSpPr/>
            <p:nvPr/>
          </p:nvSpPr>
          <p:spPr>
            <a:xfrm>
              <a:off x="906882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84"/>
            <p:cNvSpPr/>
            <p:nvPr/>
          </p:nvSpPr>
          <p:spPr>
            <a:xfrm>
              <a:off x="720195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84"/>
            <p:cNvSpPr/>
            <p:nvPr/>
          </p:nvSpPr>
          <p:spPr>
            <a:xfrm>
              <a:off x="753886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84"/>
            <p:cNvSpPr/>
            <p:nvPr/>
          </p:nvSpPr>
          <p:spPr>
            <a:xfrm>
              <a:off x="787578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84"/>
            <p:cNvSpPr/>
            <p:nvPr/>
          </p:nvSpPr>
          <p:spPr>
            <a:xfrm>
              <a:off x="821269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84"/>
            <p:cNvSpPr/>
            <p:nvPr/>
          </p:nvSpPr>
          <p:spPr>
            <a:xfrm>
              <a:off x="854961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84"/>
            <p:cNvSpPr/>
            <p:nvPr/>
          </p:nvSpPr>
          <p:spPr>
            <a:xfrm>
              <a:off x="888652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84"/>
            <p:cNvSpPr/>
            <p:nvPr/>
          </p:nvSpPr>
          <p:spPr>
            <a:xfrm>
              <a:off x="7034464"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84"/>
            <p:cNvSpPr/>
            <p:nvPr/>
          </p:nvSpPr>
          <p:spPr>
            <a:xfrm>
              <a:off x="6852164"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CUSTOM_8">
    <p:spTree>
      <p:nvGrpSpPr>
        <p:cNvPr id="1" name="Shape 510"/>
        <p:cNvGrpSpPr/>
        <p:nvPr/>
      </p:nvGrpSpPr>
      <p:grpSpPr>
        <a:xfrm>
          <a:off x="0" y="0"/>
          <a:ext cx="0" cy="0"/>
          <a:chOff x="0" y="0"/>
          <a:chExt cx="0" cy="0"/>
        </a:xfrm>
      </p:grpSpPr>
      <p:sp>
        <p:nvSpPr>
          <p:cNvPr id="511" name="Google Shape;511;p86"/>
          <p:cNvSpPr/>
          <p:nvPr/>
        </p:nvSpPr>
        <p:spPr>
          <a:xfrm rot="5400000">
            <a:off x="-554100" y="1956925"/>
            <a:ext cx="10306200" cy="10305900"/>
          </a:xfrm>
          <a:prstGeom prst="pie">
            <a:avLst>
              <a:gd name="adj1" fmla="val 5416293"/>
              <a:gd name="adj2" fmla="val 16200000"/>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86"/>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513" name="Google Shape;513;p86"/>
          <p:cNvSpPr txBox="1">
            <a:spLocks noGrp="1"/>
          </p:cNvSpPr>
          <p:nvPr>
            <p:ph type="subTitle" idx="1"/>
          </p:nvPr>
        </p:nvSpPr>
        <p:spPr>
          <a:xfrm>
            <a:off x="5264175" y="3599825"/>
            <a:ext cx="2101800" cy="61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14" name="Google Shape;514;p86"/>
          <p:cNvSpPr txBox="1">
            <a:spLocks noGrp="1"/>
          </p:cNvSpPr>
          <p:nvPr>
            <p:ph type="title" idx="2"/>
          </p:nvPr>
        </p:nvSpPr>
        <p:spPr>
          <a:xfrm>
            <a:off x="5264175" y="3122500"/>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15" name="Google Shape;515;p86"/>
          <p:cNvSpPr txBox="1">
            <a:spLocks noGrp="1"/>
          </p:cNvSpPr>
          <p:nvPr>
            <p:ph type="subTitle" idx="3"/>
          </p:nvPr>
        </p:nvSpPr>
        <p:spPr>
          <a:xfrm>
            <a:off x="1778025" y="3599825"/>
            <a:ext cx="2101800" cy="61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16" name="Google Shape;516;p86"/>
          <p:cNvSpPr txBox="1">
            <a:spLocks noGrp="1"/>
          </p:cNvSpPr>
          <p:nvPr>
            <p:ph type="title" idx="4"/>
          </p:nvPr>
        </p:nvSpPr>
        <p:spPr>
          <a:xfrm>
            <a:off x="1778025" y="3122500"/>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17" name="Google Shape;517;p86"/>
          <p:cNvSpPr/>
          <p:nvPr/>
        </p:nvSpPr>
        <p:spPr>
          <a:xfrm>
            <a:off x="8674013" y="1502100"/>
            <a:ext cx="990600" cy="990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18" name="Google Shape;518;p86"/>
          <p:cNvGrpSpPr/>
          <p:nvPr/>
        </p:nvGrpSpPr>
        <p:grpSpPr>
          <a:xfrm>
            <a:off x="741064" y="161921"/>
            <a:ext cx="2216672" cy="182364"/>
            <a:chOff x="7034464" y="4188283"/>
            <a:chExt cx="2216672" cy="182364"/>
          </a:xfrm>
        </p:grpSpPr>
        <p:sp>
          <p:nvSpPr>
            <p:cNvPr id="519" name="Google Shape;519;p86"/>
            <p:cNvSpPr/>
            <p:nvPr/>
          </p:nvSpPr>
          <p:spPr>
            <a:xfrm>
              <a:off x="738425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86"/>
            <p:cNvSpPr/>
            <p:nvPr/>
          </p:nvSpPr>
          <p:spPr>
            <a:xfrm>
              <a:off x="772116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86"/>
            <p:cNvSpPr/>
            <p:nvPr/>
          </p:nvSpPr>
          <p:spPr>
            <a:xfrm>
              <a:off x="805808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86"/>
            <p:cNvSpPr/>
            <p:nvPr/>
          </p:nvSpPr>
          <p:spPr>
            <a:xfrm>
              <a:off x="839499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86"/>
            <p:cNvSpPr/>
            <p:nvPr/>
          </p:nvSpPr>
          <p:spPr>
            <a:xfrm>
              <a:off x="873191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86"/>
            <p:cNvSpPr/>
            <p:nvPr/>
          </p:nvSpPr>
          <p:spPr>
            <a:xfrm>
              <a:off x="906882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86"/>
            <p:cNvSpPr/>
            <p:nvPr/>
          </p:nvSpPr>
          <p:spPr>
            <a:xfrm>
              <a:off x="7034464"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26" name="Google Shape;526;p86"/>
          <p:cNvSpPr/>
          <p:nvPr/>
        </p:nvSpPr>
        <p:spPr>
          <a:xfrm>
            <a:off x="8402917" y="2897750"/>
            <a:ext cx="441600" cy="441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27" name="Google Shape;527;p86"/>
          <p:cNvGrpSpPr/>
          <p:nvPr/>
        </p:nvGrpSpPr>
        <p:grpSpPr>
          <a:xfrm>
            <a:off x="6911614" y="8"/>
            <a:ext cx="2398972" cy="832339"/>
            <a:chOff x="6797314" y="4144758"/>
            <a:chExt cx="2398972" cy="832339"/>
          </a:xfrm>
        </p:grpSpPr>
        <p:sp>
          <p:nvSpPr>
            <p:cNvPr id="528" name="Google Shape;528;p86"/>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86"/>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86"/>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 name="Google Shape;531;p86"/>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86"/>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86"/>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86"/>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86"/>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86"/>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86"/>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 name="Google Shape;538;p86"/>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86"/>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86"/>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86"/>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86"/>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 name="Google Shape;543;p86"/>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86"/>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 name="Google Shape;545;p86"/>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 name="Google Shape;546;p86"/>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 name="Google Shape;547;p86"/>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86"/>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49" name="Google Shape;549;p86"/>
          <p:cNvSpPr/>
          <p:nvPr/>
        </p:nvSpPr>
        <p:spPr>
          <a:xfrm>
            <a:off x="-769718" y="549600"/>
            <a:ext cx="1510800" cy="15108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50" name="Google Shape;550;p86"/>
          <p:cNvGrpSpPr/>
          <p:nvPr/>
        </p:nvGrpSpPr>
        <p:grpSpPr>
          <a:xfrm>
            <a:off x="-1100836" y="4307246"/>
            <a:ext cx="2398972" cy="507351"/>
            <a:chOff x="6852164" y="4513271"/>
            <a:chExt cx="2398972" cy="507351"/>
          </a:xfrm>
        </p:grpSpPr>
        <p:sp>
          <p:nvSpPr>
            <p:cNvPr id="551" name="Google Shape;551;p86"/>
            <p:cNvSpPr/>
            <p:nvPr/>
          </p:nvSpPr>
          <p:spPr>
            <a:xfrm>
              <a:off x="738425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86"/>
            <p:cNvSpPr/>
            <p:nvPr/>
          </p:nvSpPr>
          <p:spPr>
            <a:xfrm>
              <a:off x="772116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86"/>
            <p:cNvSpPr/>
            <p:nvPr/>
          </p:nvSpPr>
          <p:spPr>
            <a:xfrm>
              <a:off x="805808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86"/>
            <p:cNvSpPr/>
            <p:nvPr/>
          </p:nvSpPr>
          <p:spPr>
            <a:xfrm>
              <a:off x="839499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86"/>
            <p:cNvSpPr/>
            <p:nvPr/>
          </p:nvSpPr>
          <p:spPr>
            <a:xfrm>
              <a:off x="873191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86"/>
            <p:cNvSpPr/>
            <p:nvPr/>
          </p:nvSpPr>
          <p:spPr>
            <a:xfrm>
              <a:off x="906882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86"/>
            <p:cNvSpPr/>
            <p:nvPr/>
          </p:nvSpPr>
          <p:spPr>
            <a:xfrm>
              <a:off x="720195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86"/>
            <p:cNvSpPr/>
            <p:nvPr/>
          </p:nvSpPr>
          <p:spPr>
            <a:xfrm>
              <a:off x="753886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86"/>
            <p:cNvSpPr/>
            <p:nvPr/>
          </p:nvSpPr>
          <p:spPr>
            <a:xfrm>
              <a:off x="787578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86"/>
            <p:cNvSpPr/>
            <p:nvPr/>
          </p:nvSpPr>
          <p:spPr>
            <a:xfrm>
              <a:off x="821269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86"/>
            <p:cNvSpPr/>
            <p:nvPr/>
          </p:nvSpPr>
          <p:spPr>
            <a:xfrm>
              <a:off x="854961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 name="Google Shape;562;p86"/>
            <p:cNvSpPr/>
            <p:nvPr/>
          </p:nvSpPr>
          <p:spPr>
            <a:xfrm>
              <a:off x="888652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86"/>
            <p:cNvSpPr/>
            <p:nvPr/>
          </p:nvSpPr>
          <p:spPr>
            <a:xfrm>
              <a:off x="7034464"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 name="Google Shape;564;p86"/>
            <p:cNvSpPr/>
            <p:nvPr/>
          </p:nvSpPr>
          <p:spPr>
            <a:xfrm>
              <a:off x="6852164"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35"/>
        <p:cNvGrpSpPr/>
        <p:nvPr/>
      </p:nvGrpSpPr>
      <p:grpSpPr>
        <a:xfrm>
          <a:off x="0" y="0"/>
          <a:ext cx="0" cy="0"/>
          <a:chOff x="0" y="0"/>
          <a:chExt cx="0" cy="0"/>
        </a:xfrm>
      </p:grpSpPr>
      <p:sp>
        <p:nvSpPr>
          <p:cNvPr id="36" name="Google Shape;36;p68"/>
          <p:cNvSpPr/>
          <p:nvPr/>
        </p:nvSpPr>
        <p:spPr>
          <a:xfrm rot="-5400000">
            <a:off x="-98850" y="-4813150"/>
            <a:ext cx="9341700" cy="9341700"/>
          </a:xfrm>
          <a:prstGeom prst="pie">
            <a:avLst>
              <a:gd name="adj1" fmla="val 5416293"/>
              <a:gd name="adj2" fmla="val 16200000"/>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68"/>
          <p:cNvSpPr/>
          <p:nvPr/>
        </p:nvSpPr>
        <p:spPr>
          <a:xfrm>
            <a:off x="635332" y="-734525"/>
            <a:ext cx="1510800" cy="1510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68"/>
          <p:cNvSpPr/>
          <p:nvPr/>
        </p:nvSpPr>
        <p:spPr>
          <a:xfrm>
            <a:off x="7233163" y="353000"/>
            <a:ext cx="990600" cy="990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68"/>
          <p:cNvSpPr/>
          <p:nvPr/>
        </p:nvSpPr>
        <p:spPr>
          <a:xfrm>
            <a:off x="1907842" y="2907850"/>
            <a:ext cx="441600" cy="441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 name="Google Shape;40;p68"/>
          <p:cNvGrpSpPr/>
          <p:nvPr/>
        </p:nvGrpSpPr>
        <p:grpSpPr>
          <a:xfrm>
            <a:off x="5225214" y="170633"/>
            <a:ext cx="869012" cy="182364"/>
            <a:chOff x="6979614" y="4794733"/>
            <a:chExt cx="869012" cy="182364"/>
          </a:xfrm>
        </p:grpSpPr>
        <p:sp>
          <p:nvSpPr>
            <p:cNvPr id="41" name="Google Shape;41;p68"/>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68"/>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68"/>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4" name="Google Shape;44;p68"/>
          <p:cNvSpPr txBox="1">
            <a:spLocks noGrp="1"/>
          </p:cNvSpPr>
          <p:nvPr>
            <p:ph type="subTitle" idx="1"/>
          </p:nvPr>
        </p:nvSpPr>
        <p:spPr>
          <a:xfrm>
            <a:off x="2403150" y="1343600"/>
            <a:ext cx="4337700" cy="1213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68"/>
          <p:cNvSpPr txBox="1">
            <a:spLocks noGrp="1"/>
          </p:cNvSpPr>
          <p:nvPr>
            <p:ph type="title"/>
          </p:nvPr>
        </p:nvSpPr>
        <p:spPr>
          <a:xfrm>
            <a:off x="2403150" y="2557275"/>
            <a:ext cx="43377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grpSp>
        <p:nvGrpSpPr>
          <p:cNvPr id="46" name="Google Shape;46;p68"/>
          <p:cNvGrpSpPr/>
          <p:nvPr/>
        </p:nvGrpSpPr>
        <p:grpSpPr>
          <a:xfrm>
            <a:off x="186489" y="4719658"/>
            <a:ext cx="2216672" cy="182364"/>
            <a:chOff x="6979614" y="4794733"/>
            <a:chExt cx="2216672" cy="182364"/>
          </a:xfrm>
        </p:grpSpPr>
        <p:sp>
          <p:nvSpPr>
            <p:cNvPr id="47" name="Google Shape;47;p68"/>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68"/>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68"/>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68"/>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68"/>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68"/>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68"/>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7_1">
    <p:spTree>
      <p:nvGrpSpPr>
        <p:cNvPr id="1" name="Shape 565"/>
        <p:cNvGrpSpPr/>
        <p:nvPr/>
      </p:nvGrpSpPr>
      <p:grpSpPr>
        <a:xfrm>
          <a:off x="0" y="0"/>
          <a:ext cx="0" cy="0"/>
          <a:chOff x="0" y="0"/>
          <a:chExt cx="0" cy="0"/>
        </a:xfrm>
      </p:grpSpPr>
      <p:sp>
        <p:nvSpPr>
          <p:cNvPr id="566" name="Google Shape;566;p87"/>
          <p:cNvSpPr/>
          <p:nvPr/>
        </p:nvSpPr>
        <p:spPr>
          <a:xfrm>
            <a:off x="4572000" y="-681775"/>
            <a:ext cx="6511500" cy="65115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 name="Google Shape;567;p87"/>
          <p:cNvSpPr txBox="1">
            <a:spLocks noGrp="1"/>
          </p:cNvSpPr>
          <p:nvPr>
            <p:ph type="subTitle" idx="1"/>
          </p:nvPr>
        </p:nvSpPr>
        <p:spPr>
          <a:xfrm>
            <a:off x="5888100" y="2547101"/>
            <a:ext cx="2541600" cy="10185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8" name="Google Shape;568;p87"/>
          <p:cNvSpPr txBox="1">
            <a:spLocks noGrp="1"/>
          </p:cNvSpPr>
          <p:nvPr>
            <p:ph type="title"/>
          </p:nvPr>
        </p:nvSpPr>
        <p:spPr>
          <a:xfrm>
            <a:off x="5888100" y="1386825"/>
            <a:ext cx="2541600" cy="10185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569"/>
        <p:cNvGrpSpPr/>
        <p:nvPr/>
      </p:nvGrpSpPr>
      <p:grpSpPr>
        <a:xfrm>
          <a:off x="0" y="0"/>
          <a:ext cx="0" cy="0"/>
          <a:chOff x="0" y="0"/>
          <a:chExt cx="0" cy="0"/>
        </a:xfrm>
      </p:grpSpPr>
      <p:sp>
        <p:nvSpPr>
          <p:cNvPr id="570" name="Google Shape;570;p88"/>
          <p:cNvSpPr/>
          <p:nvPr/>
        </p:nvSpPr>
        <p:spPr>
          <a:xfrm rot="-5400000">
            <a:off x="-98850" y="-4813150"/>
            <a:ext cx="9341700" cy="9341700"/>
          </a:xfrm>
          <a:prstGeom prst="pie">
            <a:avLst>
              <a:gd name="adj1" fmla="val 5416293"/>
              <a:gd name="adj2" fmla="val 1620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 name="Google Shape;571;p88"/>
          <p:cNvSpPr txBox="1">
            <a:spLocks noGrp="1"/>
          </p:cNvSpPr>
          <p:nvPr>
            <p:ph type="subTitle" idx="1"/>
          </p:nvPr>
        </p:nvSpPr>
        <p:spPr>
          <a:xfrm>
            <a:off x="2403150" y="1155200"/>
            <a:ext cx="4337700" cy="1320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2" name="Google Shape;572;p88"/>
          <p:cNvSpPr txBox="1">
            <a:spLocks noGrp="1"/>
          </p:cNvSpPr>
          <p:nvPr>
            <p:ph type="title"/>
          </p:nvPr>
        </p:nvSpPr>
        <p:spPr>
          <a:xfrm>
            <a:off x="2403150" y="549600"/>
            <a:ext cx="4337700" cy="53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7200"/>
              <a:buNone/>
              <a:defRPr sz="5200"/>
            </a:lvl1pPr>
            <a:lvl2pPr lvl="1" algn="l">
              <a:lnSpc>
                <a:spcPct val="100000"/>
              </a:lnSpc>
              <a:spcBef>
                <a:spcPts val="0"/>
              </a:spcBef>
              <a:spcAft>
                <a:spcPts val="0"/>
              </a:spcAft>
              <a:buSzPts val="7200"/>
              <a:buNone/>
              <a:defRPr sz="7200"/>
            </a:lvl2pPr>
            <a:lvl3pPr lvl="2" algn="l">
              <a:lnSpc>
                <a:spcPct val="100000"/>
              </a:lnSpc>
              <a:spcBef>
                <a:spcPts val="0"/>
              </a:spcBef>
              <a:spcAft>
                <a:spcPts val="0"/>
              </a:spcAft>
              <a:buSzPts val="7200"/>
              <a:buNone/>
              <a:defRPr sz="7200"/>
            </a:lvl3pPr>
            <a:lvl4pPr lvl="3" algn="l">
              <a:lnSpc>
                <a:spcPct val="100000"/>
              </a:lnSpc>
              <a:spcBef>
                <a:spcPts val="0"/>
              </a:spcBef>
              <a:spcAft>
                <a:spcPts val="0"/>
              </a:spcAft>
              <a:buSzPts val="7200"/>
              <a:buNone/>
              <a:defRPr sz="7200"/>
            </a:lvl4pPr>
            <a:lvl5pPr lvl="4" algn="l">
              <a:lnSpc>
                <a:spcPct val="100000"/>
              </a:lnSpc>
              <a:spcBef>
                <a:spcPts val="0"/>
              </a:spcBef>
              <a:spcAft>
                <a:spcPts val="0"/>
              </a:spcAft>
              <a:buSzPts val="7200"/>
              <a:buNone/>
              <a:defRPr sz="7200"/>
            </a:lvl5pPr>
            <a:lvl6pPr lvl="5" algn="l">
              <a:lnSpc>
                <a:spcPct val="100000"/>
              </a:lnSpc>
              <a:spcBef>
                <a:spcPts val="0"/>
              </a:spcBef>
              <a:spcAft>
                <a:spcPts val="0"/>
              </a:spcAft>
              <a:buSzPts val="7200"/>
              <a:buNone/>
              <a:defRPr sz="7200"/>
            </a:lvl6pPr>
            <a:lvl7pPr lvl="6" algn="l">
              <a:lnSpc>
                <a:spcPct val="100000"/>
              </a:lnSpc>
              <a:spcBef>
                <a:spcPts val="0"/>
              </a:spcBef>
              <a:spcAft>
                <a:spcPts val="0"/>
              </a:spcAft>
              <a:buSzPts val="7200"/>
              <a:buNone/>
              <a:defRPr sz="7200"/>
            </a:lvl7pPr>
            <a:lvl8pPr lvl="7" algn="l">
              <a:lnSpc>
                <a:spcPct val="100000"/>
              </a:lnSpc>
              <a:spcBef>
                <a:spcPts val="0"/>
              </a:spcBef>
              <a:spcAft>
                <a:spcPts val="0"/>
              </a:spcAft>
              <a:buSzPts val="7200"/>
              <a:buNone/>
              <a:defRPr sz="7200"/>
            </a:lvl8pPr>
            <a:lvl9pPr lvl="8" algn="l">
              <a:lnSpc>
                <a:spcPct val="100000"/>
              </a:lnSpc>
              <a:spcBef>
                <a:spcPts val="0"/>
              </a:spcBef>
              <a:spcAft>
                <a:spcPts val="0"/>
              </a:spcAft>
              <a:buSzPts val="7200"/>
              <a:buNone/>
              <a:defRPr sz="7200"/>
            </a:lvl9pPr>
          </a:lstStyle>
          <a:p>
            <a:endParaRPr/>
          </a:p>
        </p:txBody>
      </p:sp>
      <p:sp>
        <p:nvSpPr>
          <p:cNvPr id="573" name="Google Shape;573;p88"/>
          <p:cNvSpPr txBox="1"/>
          <p:nvPr/>
        </p:nvSpPr>
        <p:spPr>
          <a:xfrm>
            <a:off x="2226300" y="3181141"/>
            <a:ext cx="4729500" cy="538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300"/>
              </a:spcBef>
              <a:spcAft>
                <a:spcPts val="0"/>
              </a:spcAft>
              <a:buClr>
                <a:srgbClr val="000000"/>
              </a:buClr>
              <a:buSzPts val="1200"/>
              <a:buFont typeface="Arial"/>
              <a:buNone/>
            </a:pPr>
            <a:r>
              <a:rPr lang="es-CO" sz="1200" b="0" i="0" u="none" strike="noStrike" cap="none">
                <a:solidFill>
                  <a:schemeClr val="dk1"/>
                </a:solidFill>
                <a:latin typeface="Barlow"/>
                <a:ea typeface="Barlow"/>
                <a:cs typeface="Barlow"/>
                <a:sym typeface="Barlow"/>
              </a:rPr>
              <a:t>CREDITS: This presentation template was created by </a:t>
            </a:r>
            <a:r>
              <a:rPr lang="es-CO" sz="1200" b="1" i="0" u="none" strike="noStrike" cap="none">
                <a:solidFill>
                  <a:schemeClr val="dk1"/>
                </a:solidFill>
                <a:uFill>
                  <a:noFill/>
                </a:u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s-CO" sz="1200" b="0" i="0" u="none" strike="noStrike" cap="none">
                <a:solidFill>
                  <a:schemeClr val="dk1"/>
                </a:solidFill>
                <a:latin typeface="Barlow"/>
                <a:ea typeface="Barlow"/>
                <a:cs typeface="Barlow"/>
                <a:sym typeface="Barlow"/>
              </a:rPr>
              <a:t>, including icons by </a:t>
            </a:r>
            <a:r>
              <a:rPr lang="es-CO" sz="1200" b="1" i="0" u="none" strike="noStrike" cap="none">
                <a:solidFill>
                  <a:schemeClr val="dk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s-CO" sz="1200" b="1" i="0" u="none" strike="noStrike" cap="none">
                <a:solidFill>
                  <a:schemeClr val="dk1"/>
                </a:solidFill>
                <a:latin typeface="Barlow"/>
                <a:ea typeface="Barlow"/>
                <a:cs typeface="Barlow"/>
                <a:sym typeface="Barlow"/>
              </a:rPr>
              <a:t> </a:t>
            </a:r>
            <a:r>
              <a:rPr lang="es-CO" sz="1200" b="0" i="0" u="none" strike="noStrike" cap="none">
                <a:solidFill>
                  <a:schemeClr val="dk1"/>
                </a:solidFill>
                <a:latin typeface="Barlow"/>
                <a:ea typeface="Barlow"/>
                <a:cs typeface="Barlow"/>
                <a:sym typeface="Barlow"/>
              </a:rPr>
              <a:t>and infographics &amp; images by </a:t>
            </a:r>
            <a:r>
              <a:rPr lang="es-CO" sz="1200" b="1" i="0" u="none" strike="noStrike" cap="none">
                <a:solidFill>
                  <a:schemeClr val="dk1"/>
                </a:solidFill>
                <a:uFill>
                  <a:noFill/>
                </a:u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endParaRPr sz="1200" b="0" i="0" u="none" strike="noStrike" cap="none">
              <a:solidFill>
                <a:schemeClr val="dk1"/>
              </a:solidFill>
              <a:latin typeface="Barlow"/>
              <a:ea typeface="Barlow"/>
              <a:cs typeface="Barlow"/>
              <a:sym typeface="Barlow"/>
            </a:endParaRPr>
          </a:p>
        </p:txBody>
      </p:sp>
      <p:grpSp>
        <p:nvGrpSpPr>
          <p:cNvPr id="574" name="Google Shape;574;p88"/>
          <p:cNvGrpSpPr/>
          <p:nvPr/>
        </p:nvGrpSpPr>
        <p:grpSpPr>
          <a:xfrm>
            <a:off x="6468714" y="248996"/>
            <a:ext cx="2398972" cy="507351"/>
            <a:chOff x="182214" y="258746"/>
            <a:chExt cx="2398972" cy="507351"/>
          </a:xfrm>
        </p:grpSpPr>
        <p:sp>
          <p:nvSpPr>
            <p:cNvPr id="575" name="Google Shape;575;p88"/>
            <p:cNvSpPr/>
            <p:nvPr/>
          </p:nvSpPr>
          <p:spPr>
            <a:xfrm>
              <a:off x="71430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88"/>
            <p:cNvSpPr/>
            <p:nvPr/>
          </p:nvSpPr>
          <p:spPr>
            <a:xfrm>
              <a:off x="105121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88"/>
            <p:cNvSpPr/>
            <p:nvPr/>
          </p:nvSpPr>
          <p:spPr>
            <a:xfrm>
              <a:off x="138813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88"/>
            <p:cNvSpPr/>
            <p:nvPr/>
          </p:nvSpPr>
          <p:spPr>
            <a:xfrm>
              <a:off x="172504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88"/>
            <p:cNvSpPr/>
            <p:nvPr/>
          </p:nvSpPr>
          <p:spPr>
            <a:xfrm>
              <a:off x="206196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88"/>
            <p:cNvSpPr/>
            <p:nvPr/>
          </p:nvSpPr>
          <p:spPr>
            <a:xfrm>
              <a:off x="239887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88"/>
            <p:cNvSpPr/>
            <p:nvPr/>
          </p:nvSpPr>
          <p:spPr>
            <a:xfrm>
              <a:off x="53200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88"/>
            <p:cNvSpPr/>
            <p:nvPr/>
          </p:nvSpPr>
          <p:spPr>
            <a:xfrm>
              <a:off x="86891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88"/>
            <p:cNvSpPr/>
            <p:nvPr/>
          </p:nvSpPr>
          <p:spPr>
            <a:xfrm>
              <a:off x="120583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88"/>
            <p:cNvSpPr/>
            <p:nvPr/>
          </p:nvSpPr>
          <p:spPr>
            <a:xfrm>
              <a:off x="154274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88"/>
            <p:cNvSpPr/>
            <p:nvPr/>
          </p:nvSpPr>
          <p:spPr>
            <a:xfrm>
              <a:off x="187966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88"/>
            <p:cNvSpPr/>
            <p:nvPr/>
          </p:nvSpPr>
          <p:spPr>
            <a:xfrm>
              <a:off x="221657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88"/>
            <p:cNvSpPr/>
            <p:nvPr/>
          </p:nvSpPr>
          <p:spPr>
            <a:xfrm>
              <a:off x="364514"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88"/>
            <p:cNvSpPr/>
            <p:nvPr/>
          </p:nvSpPr>
          <p:spPr>
            <a:xfrm>
              <a:off x="182214"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9" name="Google Shape;589;p88"/>
          <p:cNvSpPr/>
          <p:nvPr/>
        </p:nvSpPr>
        <p:spPr>
          <a:xfrm>
            <a:off x="714307" y="-818325"/>
            <a:ext cx="1510800" cy="15108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88"/>
          <p:cNvSpPr/>
          <p:nvPr/>
        </p:nvSpPr>
        <p:spPr>
          <a:xfrm>
            <a:off x="8670063" y="3613850"/>
            <a:ext cx="990600" cy="990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88"/>
          <p:cNvSpPr/>
          <p:nvPr/>
        </p:nvSpPr>
        <p:spPr>
          <a:xfrm>
            <a:off x="1291867" y="1469400"/>
            <a:ext cx="441600" cy="441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92" name="Google Shape;592;p88"/>
          <p:cNvGrpSpPr/>
          <p:nvPr/>
        </p:nvGrpSpPr>
        <p:grpSpPr>
          <a:xfrm>
            <a:off x="7449571" y="4764983"/>
            <a:ext cx="856140" cy="182364"/>
            <a:chOff x="1725046" y="583733"/>
            <a:chExt cx="856140" cy="182364"/>
          </a:xfrm>
        </p:grpSpPr>
        <p:sp>
          <p:nvSpPr>
            <p:cNvPr id="593" name="Google Shape;593;p88"/>
            <p:cNvSpPr/>
            <p:nvPr/>
          </p:nvSpPr>
          <p:spPr>
            <a:xfrm>
              <a:off x="172504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88"/>
            <p:cNvSpPr/>
            <p:nvPr/>
          </p:nvSpPr>
          <p:spPr>
            <a:xfrm>
              <a:off x="206196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88"/>
            <p:cNvSpPr/>
            <p:nvPr/>
          </p:nvSpPr>
          <p:spPr>
            <a:xfrm>
              <a:off x="239887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6" name="Google Shape;596;p88"/>
          <p:cNvGrpSpPr/>
          <p:nvPr/>
        </p:nvGrpSpPr>
        <p:grpSpPr>
          <a:xfrm>
            <a:off x="210889" y="4188283"/>
            <a:ext cx="2398972" cy="832339"/>
            <a:chOff x="6797314" y="4144758"/>
            <a:chExt cx="2398972" cy="832339"/>
          </a:xfrm>
        </p:grpSpPr>
        <p:sp>
          <p:nvSpPr>
            <p:cNvPr id="597" name="Google Shape;597;p88"/>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88"/>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88"/>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88"/>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88"/>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88"/>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88"/>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88"/>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88"/>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88"/>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88"/>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88"/>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88"/>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88"/>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88"/>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88"/>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88"/>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88"/>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88"/>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88"/>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88"/>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CUSTOM_7_1_1_1">
    <p:spTree>
      <p:nvGrpSpPr>
        <p:cNvPr id="1" name="Shape 618"/>
        <p:cNvGrpSpPr/>
        <p:nvPr/>
      </p:nvGrpSpPr>
      <p:grpSpPr>
        <a:xfrm>
          <a:off x="0" y="0"/>
          <a:ext cx="0" cy="0"/>
          <a:chOff x="0" y="0"/>
          <a:chExt cx="0" cy="0"/>
        </a:xfrm>
      </p:grpSpPr>
      <p:sp>
        <p:nvSpPr>
          <p:cNvPr id="619" name="Google Shape;619;p89"/>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620" name="Google Shape;620;p89"/>
          <p:cNvSpPr txBox="1">
            <a:spLocks noGrp="1"/>
          </p:cNvSpPr>
          <p:nvPr>
            <p:ph type="subTitle" idx="1"/>
          </p:nvPr>
        </p:nvSpPr>
        <p:spPr>
          <a:xfrm>
            <a:off x="714300" y="1075751"/>
            <a:ext cx="7715400" cy="107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1"/>
              </a:buClr>
              <a:buSzPts val="1400"/>
              <a:buChar char="●"/>
              <a:defRPr sz="14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grpSp>
        <p:nvGrpSpPr>
          <p:cNvPr id="621" name="Google Shape;621;p89"/>
          <p:cNvGrpSpPr/>
          <p:nvPr/>
        </p:nvGrpSpPr>
        <p:grpSpPr>
          <a:xfrm>
            <a:off x="143089" y="4564496"/>
            <a:ext cx="2398972" cy="507351"/>
            <a:chOff x="182214" y="258746"/>
            <a:chExt cx="2398972" cy="507351"/>
          </a:xfrm>
        </p:grpSpPr>
        <p:sp>
          <p:nvSpPr>
            <p:cNvPr id="622" name="Google Shape;622;p89"/>
            <p:cNvSpPr/>
            <p:nvPr/>
          </p:nvSpPr>
          <p:spPr>
            <a:xfrm>
              <a:off x="71430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89"/>
            <p:cNvSpPr/>
            <p:nvPr/>
          </p:nvSpPr>
          <p:spPr>
            <a:xfrm>
              <a:off x="105121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89"/>
            <p:cNvSpPr/>
            <p:nvPr/>
          </p:nvSpPr>
          <p:spPr>
            <a:xfrm>
              <a:off x="138813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89"/>
            <p:cNvSpPr/>
            <p:nvPr/>
          </p:nvSpPr>
          <p:spPr>
            <a:xfrm>
              <a:off x="172504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 name="Google Shape;626;p89"/>
            <p:cNvSpPr/>
            <p:nvPr/>
          </p:nvSpPr>
          <p:spPr>
            <a:xfrm>
              <a:off x="206196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 name="Google Shape;627;p89"/>
            <p:cNvSpPr/>
            <p:nvPr/>
          </p:nvSpPr>
          <p:spPr>
            <a:xfrm>
              <a:off x="239887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89"/>
            <p:cNvSpPr/>
            <p:nvPr/>
          </p:nvSpPr>
          <p:spPr>
            <a:xfrm>
              <a:off x="53200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 name="Google Shape;629;p89"/>
            <p:cNvSpPr/>
            <p:nvPr/>
          </p:nvSpPr>
          <p:spPr>
            <a:xfrm>
              <a:off x="86891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 name="Google Shape;630;p89"/>
            <p:cNvSpPr/>
            <p:nvPr/>
          </p:nvSpPr>
          <p:spPr>
            <a:xfrm>
              <a:off x="120583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 name="Google Shape;631;p89"/>
            <p:cNvSpPr/>
            <p:nvPr/>
          </p:nvSpPr>
          <p:spPr>
            <a:xfrm>
              <a:off x="154274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89"/>
            <p:cNvSpPr/>
            <p:nvPr/>
          </p:nvSpPr>
          <p:spPr>
            <a:xfrm>
              <a:off x="187966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89"/>
            <p:cNvSpPr/>
            <p:nvPr/>
          </p:nvSpPr>
          <p:spPr>
            <a:xfrm>
              <a:off x="221657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89"/>
            <p:cNvSpPr/>
            <p:nvPr/>
          </p:nvSpPr>
          <p:spPr>
            <a:xfrm>
              <a:off x="364514"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89"/>
            <p:cNvSpPr/>
            <p:nvPr/>
          </p:nvSpPr>
          <p:spPr>
            <a:xfrm>
              <a:off x="182214"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36" name="Google Shape;636;p89"/>
          <p:cNvSpPr/>
          <p:nvPr/>
        </p:nvSpPr>
        <p:spPr>
          <a:xfrm>
            <a:off x="7021182" y="-733850"/>
            <a:ext cx="1510800" cy="15108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89"/>
          <p:cNvSpPr/>
          <p:nvPr/>
        </p:nvSpPr>
        <p:spPr>
          <a:xfrm>
            <a:off x="8646263" y="1861500"/>
            <a:ext cx="990600" cy="990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 name="Google Shape;638;p89"/>
          <p:cNvSpPr/>
          <p:nvPr/>
        </p:nvSpPr>
        <p:spPr>
          <a:xfrm>
            <a:off x="8920767" y="3111400"/>
            <a:ext cx="441600" cy="441600"/>
          </a:xfrm>
          <a:prstGeom prst="ellipse">
            <a:avLst/>
          </a:prstGeom>
          <a:solidFill>
            <a:srgbClr val="FF9D6C">
              <a:alpha val="2117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3">
  <p:cSld name="CUSTOM_7_1_1">
    <p:spTree>
      <p:nvGrpSpPr>
        <p:cNvPr id="1" name="Shape 639"/>
        <p:cNvGrpSpPr/>
        <p:nvPr/>
      </p:nvGrpSpPr>
      <p:grpSpPr>
        <a:xfrm>
          <a:off x="0" y="0"/>
          <a:ext cx="0" cy="0"/>
          <a:chOff x="0" y="0"/>
          <a:chExt cx="0" cy="0"/>
        </a:xfrm>
      </p:grpSpPr>
      <p:sp>
        <p:nvSpPr>
          <p:cNvPr id="640" name="Google Shape;640;p90"/>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641" name="Google Shape;641;p90"/>
          <p:cNvSpPr txBox="1">
            <a:spLocks noGrp="1"/>
          </p:cNvSpPr>
          <p:nvPr>
            <p:ph type="subTitle" idx="1"/>
          </p:nvPr>
        </p:nvSpPr>
        <p:spPr>
          <a:xfrm>
            <a:off x="714300" y="1075759"/>
            <a:ext cx="7715400" cy="3528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grpSp>
        <p:nvGrpSpPr>
          <p:cNvPr id="642" name="Google Shape;642;p90"/>
          <p:cNvGrpSpPr/>
          <p:nvPr/>
        </p:nvGrpSpPr>
        <p:grpSpPr>
          <a:xfrm>
            <a:off x="6329439" y="295921"/>
            <a:ext cx="2398972" cy="507351"/>
            <a:chOff x="182214" y="258746"/>
            <a:chExt cx="2398972" cy="507351"/>
          </a:xfrm>
        </p:grpSpPr>
        <p:sp>
          <p:nvSpPr>
            <p:cNvPr id="643" name="Google Shape;643;p90"/>
            <p:cNvSpPr/>
            <p:nvPr/>
          </p:nvSpPr>
          <p:spPr>
            <a:xfrm>
              <a:off x="71430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 name="Google Shape;644;p90"/>
            <p:cNvSpPr/>
            <p:nvPr/>
          </p:nvSpPr>
          <p:spPr>
            <a:xfrm>
              <a:off x="105121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 name="Google Shape;645;p90"/>
            <p:cNvSpPr/>
            <p:nvPr/>
          </p:nvSpPr>
          <p:spPr>
            <a:xfrm>
              <a:off x="138813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 name="Google Shape;646;p90"/>
            <p:cNvSpPr/>
            <p:nvPr/>
          </p:nvSpPr>
          <p:spPr>
            <a:xfrm>
              <a:off x="172504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 name="Google Shape;647;p90"/>
            <p:cNvSpPr/>
            <p:nvPr/>
          </p:nvSpPr>
          <p:spPr>
            <a:xfrm>
              <a:off x="206196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p90"/>
            <p:cNvSpPr/>
            <p:nvPr/>
          </p:nvSpPr>
          <p:spPr>
            <a:xfrm>
              <a:off x="239887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p90"/>
            <p:cNvSpPr/>
            <p:nvPr/>
          </p:nvSpPr>
          <p:spPr>
            <a:xfrm>
              <a:off x="53200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p90"/>
            <p:cNvSpPr/>
            <p:nvPr/>
          </p:nvSpPr>
          <p:spPr>
            <a:xfrm>
              <a:off x="86891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90"/>
            <p:cNvSpPr/>
            <p:nvPr/>
          </p:nvSpPr>
          <p:spPr>
            <a:xfrm>
              <a:off x="120583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p90"/>
            <p:cNvSpPr/>
            <p:nvPr/>
          </p:nvSpPr>
          <p:spPr>
            <a:xfrm>
              <a:off x="154274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 name="Google Shape;653;p90"/>
            <p:cNvSpPr/>
            <p:nvPr/>
          </p:nvSpPr>
          <p:spPr>
            <a:xfrm>
              <a:off x="187966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 name="Google Shape;654;p90"/>
            <p:cNvSpPr/>
            <p:nvPr/>
          </p:nvSpPr>
          <p:spPr>
            <a:xfrm>
              <a:off x="221657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 name="Google Shape;655;p90"/>
            <p:cNvSpPr/>
            <p:nvPr/>
          </p:nvSpPr>
          <p:spPr>
            <a:xfrm>
              <a:off x="364514"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90"/>
            <p:cNvSpPr/>
            <p:nvPr/>
          </p:nvSpPr>
          <p:spPr>
            <a:xfrm>
              <a:off x="182214"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57" name="Google Shape;657;p90"/>
          <p:cNvSpPr/>
          <p:nvPr/>
        </p:nvSpPr>
        <p:spPr>
          <a:xfrm>
            <a:off x="7021182" y="4391975"/>
            <a:ext cx="1510800" cy="15108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 name="Google Shape;658;p90"/>
          <p:cNvSpPr/>
          <p:nvPr/>
        </p:nvSpPr>
        <p:spPr>
          <a:xfrm>
            <a:off x="4863738" y="-498150"/>
            <a:ext cx="990600" cy="990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90"/>
          <p:cNvSpPr/>
          <p:nvPr/>
        </p:nvSpPr>
        <p:spPr>
          <a:xfrm>
            <a:off x="6282967" y="4163050"/>
            <a:ext cx="441600" cy="441600"/>
          </a:xfrm>
          <a:prstGeom prst="ellipse">
            <a:avLst/>
          </a:prstGeom>
          <a:solidFill>
            <a:srgbClr val="FF9D6C">
              <a:alpha val="2117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60"/>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CUSTOM_1_1">
    <p:spTree>
      <p:nvGrpSpPr>
        <p:cNvPr id="1" name="Shape 661"/>
        <p:cNvGrpSpPr/>
        <p:nvPr/>
      </p:nvGrpSpPr>
      <p:grpSpPr>
        <a:xfrm>
          <a:off x="0" y="0"/>
          <a:ext cx="0" cy="0"/>
          <a:chOff x="0" y="0"/>
          <a:chExt cx="0" cy="0"/>
        </a:xfrm>
      </p:grpSpPr>
      <p:sp>
        <p:nvSpPr>
          <p:cNvPr id="662" name="Google Shape;662;p95"/>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663" name="Google Shape;663;p95"/>
          <p:cNvSpPr txBox="1">
            <a:spLocks noGrp="1"/>
          </p:cNvSpPr>
          <p:nvPr>
            <p:ph type="subTitle" idx="1"/>
          </p:nvPr>
        </p:nvSpPr>
        <p:spPr>
          <a:xfrm>
            <a:off x="721588" y="2091200"/>
            <a:ext cx="2101800" cy="7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4" name="Google Shape;664;p95"/>
          <p:cNvSpPr txBox="1">
            <a:spLocks noGrp="1"/>
          </p:cNvSpPr>
          <p:nvPr>
            <p:ph type="title" idx="2"/>
          </p:nvPr>
        </p:nvSpPr>
        <p:spPr>
          <a:xfrm>
            <a:off x="721575" y="1613875"/>
            <a:ext cx="2101800" cy="380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665" name="Google Shape;665;p95"/>
          <p:cNvSpPr txBox="1">
            <a:spLocks noGrp="1"/>
          </p:cNvSpPr>
          <p:nvPr>
            <p:ph type="subTitle" idx="3"/>
          </p:nvPr>
        </p:nvSpPr>
        <p:spPr>
          <a:xfrm>
            <a:off x="721577" y="3513650"/>
            <a:ext cx="2101800" cy="7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6" name="Google Shape;666;p95"/>
          <p:cNvSpPr txBox="1">
            <a:spLocks noGrp="1"/>
          </p:cNvSpPr>
          <p:nvPr>
            <p:ph type="title" idx="4"/>
          </p:nvPr>
        </p:nvSpPr>
        <p:spPr>
          <a:xfrm>
            <a:off x="721569" y="3036325"/>
            <a:ext cx="2101800" cy="380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667" name="Google Shape;667;p95"/>
          <p:cNvSpPr txBox="1">
            <a:spLocks noGrp="1"/>
          </p:cNvSpPr>
          <p:nvPr>
            <p:ph type="subTitle" idx="5"/>
          </p:nvPr>
        </p:nvSpPr>
        <p:spPr>
          <a:xfrm>
            <a:off x="6327903" y="3513650"/>
            <a:ext cx="2101800" cy="724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8" name="Google Shape;668;p95"/>
          <p:cNvSpPr txBox="1">
            <a:spLocks noGrp="1"/>
          </p:cNvSpPr>
          <p:nvPr>
            <p:ph type="title" idx="6"/>
          </p:nvPr>
        </p:nvSpPr>
        <p:spPr>
          <a:xfrm>
            <a:off x="6327900" y="3036325"/>
            <a:ext cx="2101800" cy="380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669" name="Google Shape;669;p95"/>
          <p:cNvSpPr txBox="1">
            <a:spLocks noGrp="1"/>
          </p:cNvSpPr>
          <p:nvPr>
            <p:ph type="subTitle" idx="7"/>
          </p:nvPr>
        </p:nvSpPr>
        <p:spPr>
          <a:xfrm>
            <a:off x="6327903" y="2091188"/>
            <a:ext cx="2101800" cy="724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0" name="Google Shape;670;p95"/>
          <p:cNvSpPr txBox="1">
            <a:spLocks noGrp="1"/>
          </p:cNvSpPr>
          <p:nvPr>
            <p:ph type="title" idx="8"/>
          </p:nvPr>
        </p:nvSpPr>
        <p:spPr>
          <a:xfrm>
            <a:off x="6327900" y="1613863"/>
            <a:ext cx="2101800" cy="380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671"/>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672"/>
        <p:cNvGrpSpPr/>
        <p:nvPr/>
      </p:nvGrpSpPr>
      <p:grpSpPr>
        <a:xfrm>
          <a:off x="0" y="0"/>
          <a:ext cx="0" cy="0"/>
          <a:chOff x="0" y="0"/>
          <a:chExt cx="0" cy="0"/>
        </a:xfrm>
      </p:grpSpPr>
      <p:sp>
        <p:nvSpPr>
          <p:cNvPr id="673" name="Google Shape;673;p97"/>
          <p:cNvSpPr/>
          <p:nvPr/>
        </p:nvSpPr>
        <p:spPr>
          <a:xfrm>
            <a:off x="8674013" y="1502100"/>
            <a:ext cx="990600" cy="990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74" name="Google Shape;674;p97"/>
          <p:cNvGrpSpPr/>
          <p:nvPr/>
        </p:nvGrpSpPr>
        <p:grpSpPr>
          <a:xfrm>
            <a:off x="6457364" y="4825246"/>
            <a:ext cx="2216672" cy="182364"/>
            <a:chOff x="7034464" y="4188283"/>
            <a:chExt cx="2216672" cy="182364"/>
          </a:xfrm>
        </p:grpSpPr>
        <p:sp>
          <p:nvSpPr>
            <p:cNvPr id="675" name="Google Shape;675;p97"/>
            <p:cNvSpPr/>
            <p:nvPr/>
          </p:nvSpPr>
          <p:spPr>
            <a:xfrm>
              <a:off x="738425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97"/>
            <p:cNvSpPr/>
            <p:nvPr/>
          </p:nvSpPr>
          <p:spPr>
            <a:xfrm>
              <a:off x="772116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97"/>
            <p:cNvSpPr/>
            <p:nvPr/>
          </p:nvSpPr>
          <p:spPr>
            <a:xfrm>
              <a:off x="805808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97"/>
            <p:cNvSpPr/>
            <p:nvPr/>
          </p:nvSpPr>
          <p:spPr>
            <a:xfrm>
              <a:off x="839499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 name="Google Shape;679;p97"/>
            <p:cNvSpPr/>
            <p:nvPr/>
          </p:nvSpPr>
          <p:spPr>
            <a:xfrm>
              <a:off x="873191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97"/>
            <p:cNvSpPr/>
            <p:nvPr/>
          </p:nvSpPr>
          <p:spPr>
            <a:xfrm>
              <a:off x="906882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97"/>
            <p:cNvSpPr/>
            <p:nvPr/>
          </p:nvSpPr>
          <p:spPr>
            <a:xfrm>
              <a:off x="7034464"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82" name="Google Shape;682;p97"/>
          <p:cNvSpPr/>
          <p:nvPr/>
        </p:nvSpPr>
        <p:spPr>
          <a:xfrm>
            <a:off x="2373592" y="4383650"/>
            <a:ext cx="441600" cy="441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83" name="Google Shape;683;p97"/>
          <p:cNvGrpSpPr/>
          <p:nvPr/>
        </p:nvGrpSpPr>
        <p:grpSpPr>
          <a:xfrm>
            <a:off x="6911614" y="8"/>
            <a:ext cx="2398972" cy="832339"/>
            <a:chOff x="6797314" y="4144758"/>
            <a:chExt cx="2398972" cy="832339"/>
          </a:xfrm>
        </p:grpSpPr>
        <p:sp>
          <p:nvSpPr>
            <p:cNvPr id="684" name="Google Shape;684;p97"/>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97"/>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97"/>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97"/>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97"/>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97"/>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97"/>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97"/>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97"/>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 name="Google Shape;693;p97"/>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 name="Google Shape;694;p97"/>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97"/>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 name="Google Shape;696;p97"/>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 name="Google Shape;697;p97"/>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97"/>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97"/>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 name="Google Shape;700;p97"/>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97"/>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97"/>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 name="Google Shape;703;p97"/>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97"/>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5" name="Google Shape;705;p97"/>
          <p:cNvSpPr/>
          <p:nvPr/>
        </p:nvSpPr>
        <p:spPr>
          <a:xfrm>
            <a:off x="714307" y="4397700"/>
            <a:ext cx="1510800" cy="15108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97"/>
          <p:cNvSpPr/>
          <p:nvPr/>
        </p:nvSpPr>
        <p:spPr>
          <a:xfrm>
            <a:off x="472988" y="-498150"/>
            <a:ext cx="990600" cy="990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489"/>
        <p:cNvGrpSpPr/>
        <p:nvPr/>
      </p:nvGrpSpPr>
      <p:grpSpPr>
        <a:xfrm>
          <a:off x="0" y="0"/>
          <a:ext cx="0" cy="0"/>
          <a:chOff x="0" y="0"/>
          <a:chExt cx="0" cy="0"/>
        </a:xfrm>
      </p:grpSpPr>
      <p:sp>
        <p:nvSpPr>
          <p:cNvPr id="490" name="Google Shape;490;p85"/>
          <p:cNvSpPr/>
          <p:nvPr/>
        </p:nvSpPr>
        <p:spPr>
          <a:xfrm rot="-5400000" flipH="1">
            <a:off x="-98850" y="624600"/>
            <a:ext cx="9341700" cy="9341700"/>
          </a:xfrm>
          <a:prstGeom prst="pie">
            <a:avLst>
              <a:gd name="adj1" fmla="val 5416293"/>
              <a:gd name="adj2" fmla="val 1620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85"/>
          <p:cNvSpPr txBox="1">
            <a:spLocks noGrp="1"/>
          </p:cNvSpPr>
          <p:nvPr>
            <p:ph type="title"/>
          </p:nvPr>
        </p:nvSpPr>
        <p:spPr>
          <a:xfrm>
            <a:off x="2181600" y="1615475"/>
            <a:ext cx="4780800" cy="468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492" name="Google Shape;492;p85"/>
          <p:cNvSpPr txBox="1">
            <a:spLocks noGrp="1"/>
          </p:cNvSpPr>
          <p:nvPr>
            <p:ph type="subTitle" idx="1"/>
          </p:nvPr>
        </p:nvSpPr>
        <p:spPr>
          <a:xfrm>
            <a:off x="2181600" y="2351800"/>
            <a:ext cx="4780800" cy="172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400"/>
              <a:buChar char="●"/>
              <a:defRPr sz="14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grpSp>
        <p:nvGrpSpPr>
          <p:cNvPr id="493" name="Google Shape;493;p85"/>
          <p:cNvGrpSpPr/>
          <p:nvPr/>
        </p:nvGrpSpPr>
        <p:grpSpPr>
          <a:xfrm>
            <a:off x="182214" y="258746"/>
            <a:ext cx="2398972" cy="507351"/>
            <a:chOff x="182214" y="258746"/>
            <a:chExt cx="2398972" cy="507351"/>
          </a:xfrm>
        </p:grpSpPr>
        <p:sp>
          <p:nvSpPr>
            <p:cNvPr id="494" name="Google Shape;494;p85"/>
            <p:cNvSpPr/>
            <p:nvPr/>
          </p:nvSpPr>
          <p:spPr>
            <a:xfrm>
              <a:off x="71430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85"/>
            <p:cNvSpPr/>
            <p:nvPr/>
          </p:nvSpPr>
          <p:spPr>
            <a:xfrm>
              <a:off x="105121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85"/>
            <p:cNvSpPr/>
            <p:nvPr/>
          </p:nvSpPr>
          <p:spPr>
            <a:xfrm>
              <a:off x="138813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85"/>
            <p:cNvSpPr/>
            <p:nvPr/>
          </p:nvSpPr>
          <p:spPr>
            <a:xfrm>
              <a:off x="172504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85"/>
            <p:cNvSpPr/>
            <p:nvPr/>
          </p:nvSpPr>
          <p:spPr>
            <a:xfrm>
              <a:off x="206196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85"/>
            <p:cNvSpPr/>
            <p:nvPr/>
          </p:nvSpPr>
          <p:spPr>
            <a:xfrm>
              <a:off x="239887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85"/>
            <p:cNvSpPr/>
            <p:nvPr/>
          </p:nvSpPr>
          <p:spPr>
            <a:xfrm>
              <a:off x="53200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85"/>
            <p:cNvSpPr/>
            <p:nvPr/>
          </p:nvSpPr>
          <p:spPr>
            <a:xfrm>
              <a:off x="86891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85"/>
            <p:cNvSpPr/>
            <p:nvPr/>
          </p:nvSpPr>
          <p:spPr>
            <a:xfrm>
              <a:off x="120583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85"/>
            <p:cNvSpPr/>
            <p:nvPr/>
          </p:nvSpPr>
          <p:spPr>
            <a:xfrm>
              <a:off x="154274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85"/>
            <p:cNvSpPr/>
            <p:nvPr/>
          </p:nvSpPr>
          <p:spPr>
            <a:xfrm>
              <a:off x="187966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85"/>
            <p:cNvSpPr/>
            <p:nvPr/>
          </p:nvSpPr>
          <p:spPr>
            <a:xfrm>
              <a:off x="221657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85"/>
            <p:cNvSpPr/>
            <p:nvPr/>
          </p:nvSpPr>
          <p:spPr>
            <a:xfrm>
              <a:off x="364514"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85"/>
            <p:cNvSpPr/>
            <p:nvPr/>
          </p:nvSpPr>
          <p:spPr>
            <a:xfrm>
              <a:off x="182214"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08" name="Google Shape;508;p85"/>
          <p:cNvSpPr/>
          <p:nvPr/>
        </p:nvSpPr>
        <p:spPr>
          <a:xfrm>
            <a:off x="6797332" y="-818325"/>
            <a:ext cx="1510800" cy="15108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85"/>
          <p:cNvSpPr/>
          <p:nvPr/>
        </p:nvSpPr>
        <p:spPr>
          <a:xfrm>
            <a:off x="1777638" y="4604450"/>
            <a:ext cx="990600" cy="99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43884745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10"/>
        <p:cNvGrpSpPr/>
        <p:nvPr/>
      </p:nvGrpSpPr>
      <p:grpSpPr>
        <a:xfrm>
          <a:off x="0" y="0"/>
          <a:ext cx="0" cy="0"/>
          <a:chOff x="0" y="0"/>
          <a:chExt cx="0" cy="0"/>
        </a:xfrm>
      </p:grpSpPr>
      <p:sp>
        <p:nvSpPr>
          <p:cNvPr id="711" name="Google Shape;711;p92"/>
          <p:cNvSpPr txBox="1">
            <a:spLocks noGrp="1"/>
          </p:cNvSpPr>
          <p:nvPr>
            <p:ph type="title"/>
          </p:nvPr>
        </p:nvSpPr>
        <p:spPr>
          <a:xfrm>
            <a:off x="1048350" y="323850"/>
            <a:ext cx="7047300" cy="482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Arial"/>
              <a:buNone/>
              <a:defRPr>
                <a:latin typeface="Arial"/>
                <a:ea typeface="Arial"/>
                <a:cs typeface="Arial"/>
                <a:sym typeface="Arial"/>
              </a:defRPr>
            </a:lvl1pPr>
            <a:lvl2pPr lvl="1" algn="ctr">
              <a:lnSpc>
                <a:spcPct val="100000"/>
              </a:lnSpc>
              <a:spcBef>
                <a:spcPts val="0"/>
              </a:spcBef>
              <a:spcAft>
                <a:spcPts val="0"/>
              </a:spcAft>
              <a:buSzPts val="2400"/>
              <a:buFont typeface="Arial"/>
              <a:buNone/>
              <a:defRPr>
                <a:latin typeface="Arial"/>
                <a:ea typeface="Arial"/>
                <a:cs typeface="Arial"/>
                <a:sym typeface="Arial"/>
              </a:defRPr>
            </a:lvl2pPr>
            <a:lvl3pPr lvl="2" algn="ctr">
              <a:lnSpc>
                <a:spcPct val="100000"/>
              </a:lnSpc>
              <a:spcBef>
                <a:spcPts val="0"/>
              </a:spcBef>
              <a:spcAft>
                <a:spcPts val="0"/>
              </a:spcAft>
              <a:buSzPts val="2400"/>
              <a:buFont typeface="Arial"/>
              <a:buNone/>
              <a:defRPr>
                <a:latin typeface="Arial"/>
                <a:ea typeface="Arial"/>
                <a:cs typeface="Arial"/>
                <a:sym typeface="Arial"/>
              </a:defRPr>
            </a:lvl3pPr>
            <a:lvl4pPr lvl="3" algn="ctr">
              <a:lnSpc>
                <a:spcPct val="100000"/>
              </a:lnSpc>
              <a:spcBef>
                <a:spcPts val="0"/>
              </a:spcBef>
              <a:spcAft>
                <a:spcPts val="0"/>
              </a:spcAft>
              <a:buSzPts val="2400"/>
              <a:buFont typeface="Arial"/>
              <a:buNone/>
              <a:defRPr>
                <a:latin typeface="Arial"/>
                <a:ea typeface="Arial"/>
                <a:cs typeface="Arial"/>
                <a:sym typeface="Arial"/>
              </a:defRPr>
            </a:lvl4pPr>
            <a:lvl5pPr lvl="4" algn="ctr">
              <a:lnSpc>
                <a:spcPct val="100000"/>
              </a:lnSpc>
              <a:spcBef>
                <a:spcPts val="0"/>
              </a:spcBef>
              <a:spcAft>
                <a:spcPts val="0"/>
              </a:spcAft>
              <a:buSzPts val="2400"/>
              <a:buFont typeface="Arial"/>
              <a:buNone/>
              <a:defRPr>
                <a:latin typeface="Arial"/>
                <a:ea typeface="Arial"/>
                <a:cs typeface="Arial"/>
                <a:sym typeface="Arial"/>
              </a:defRPr>
            </a:lvl5pPr>
            <a:lvl6pPr lvl="5" algn="ctr">
              <a:lnSpc>
                <a:spcPct val="100000"/>
              </a:lnSpc>
              <a:spcBef>
                <a:spcPts val="0"/>
              </a:spcBef>
              <a:spcAft>
                <a:spcPts val="0"/>
              </a:spcAft>
              <a:buSzPts val="2400"/>
              <a:buFont typeface="Arial"/>
              <a:buNone/>
              <a:defRPr>
                <a:latin typeface="Arial"/>
                <a:ea typeface="Arial"/>
                <a:cs typeface="Arial"/>
                <a:sym typeface="Arial"/>
              </a:defRPr>
            </a:lvl6pPr>
            <a:lvl7pPr lvl="6" algn="ctr">
              <a:lnSpc>
                <a:spcPct val="100000"/>
              </a:lnSpc>
              <a:spcBef>
                <a:spcPts val="0"/>
              </a:spcBef>
              <a:spcAft>
                <a:spcPts val="0"/>
              </a:spcAft>
              <a:buSzPts val="2400"/>
              <a:buFont typeface="Arial"/>
              <a:buNone/>
              <a:defRPr>
                <a:latin typeface="Arial"/>
                <a:ea typeface="Arial"/>
                <a:cs typeface="Arial"/>
                <a:sym typeface="Arial"/>
              </a:defRPr>
            </a:lvl7pPr>
            <a:lvl8pPr lvl="7" algn="ctr">
              <a:lnSpc>
                <a:spcPct val="100000"/>
              </a:lnSpc>
              <a:spcBef>
                <a:spcPts val="0"/>
              </a:spcBef>
              <a:spcAft>
                <a:spcPts val="0"/>
              </a:spcAft>
              <a:buSzPts val="2400"/>
              <a:buFont typeface="Arial"/>
              <a:buNone/>
              <a:defRPr>
                <a:latin typeface="Arial"/>
                <a:ea typeface="Arial"/>
                <a:cs typeface="Arial"/>
                <a:sym typeface="Arial"/>
              </a:defRPr>
            </a:lvl8pPr>
            <a:lvl9pPr lvl="8" algn="ctr">
              <a:lnSpc>
                <a:spcPct val="100000"/>
              </a:lnSpc>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4"/>
        <p:cNvGrpSpPr/>
        <p:nvPr/>
      </p:nvGrpSpPr>
      <p:grpSpPr>
        <a:xfrm>
          <a:off x="0" y="0"/>
          <a:ext cx="0" cy="0"/>
          <a:chOff x="0" y="0"/>
          <a:chExt cx="0" cy="0"/>
        </a:xfrm>
      </p:grpSpPr>
      <p:sp>
        <p:nvSpPr>
          <p:cNvPr id="55" name="Google Shape;55;p69"/>
          <p:cNvSpPr/>
          <p:nvPr/>
        </p:nvSpPr>
        <p:spPr>
          <a:xfrm>
            <a:off x="-1939500" y="-681775"/>
            <a:ext cx="6511500" cy="65115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69"/>
          <p:cNvSpPr txBox="1">
            <a:spLocks noGrp="1"/>
          </p:cNvSpPr>
          <p:nvPr>
            <p:ph type="subTitle" idx="1"/>
          </p:nvPr>
        </p:nvSpPr>
        <p:spPr>
          <a:xfrm>
            <a:off x="714300" y="2451857"/>
            <a:ext cx="3323400" cy="1247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69"/>
          <p:cNvSpPr txBox="1">
            <a:spLocks noGrp="1"/>
          </p:cNvSpPr>
          <p:nvPr>
            <p:ph type="title"/>
          </p:nvPr>
        </p:nvSpPr>
        <p:spPr>
          <a:xfrm>
            <a:off x="714300" y="1291563"/>
            <a:ext cx="3323400" cy="1018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grpSp>
        <p:nvGrpSpPr>
          <p:cNvPr id="58" name="Google Shape;58;p69"/>
          <p:cNvGrpSpPr/>
          <p:nvPr/>
        </p:nvGrpSpPr>
        <p:grpSpPr>
          <a:xfrm>
            <a:off x="345489" y="549608"/>
            <a:ext cx="869012" cy="182364"/>
            <a:chOff x="7108239" y="309133"/>
            <a:chExt cx="869012" cy="182364"/>
          </a:xfrm>
        </p:grpSpPr>
        <p:sp>
          <p:nvSpPr>
            <p:cNvPr id="59" name="Google Shape;59;p69"/>
            <p:cNvSpPr/>
            <p:nvPr/>
          </p:nvSpPr>
          <p:spPr>
            <a:xfrm>
              <a:off x="7458026" y="3091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69"/>
            <p:cNvSpPr/>
            <p:nvPr/>
          </p:nvSpPr>
          <p:spPr>
            <a:xfrm>
              <a:off x="7794941" y="3091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69"/>
            <p:cNvSpPr/>
            <p:nvPr/>
          </p:nvSpPr>
          <p:spPr>
            <a:xfrm>
              <a:off x="7108239" y="3091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2" name="Google Shape;62;p69"/>
          <p:cNvSpPr/>
          <p:nvPr/>
        </p:nvSpPr>
        <p:spPr>
          <a:xfrm>
            <a:off x="8648763" y="3982025"/>
            <a:ext cx="990600" cy="990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69"/>
          <p:cNvSpPr/>
          <p:nvPr/>
        </p:nvSpPr>
        <p:spPr>
          <a:xfrm>
            <a:off x="5166238" y="-474425"/>
            <a:ext cx="990600" cy="990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69"/>
          <p:cNvSpPr/>
          <p:nvPr/>
        </p:nvSpPr>
        <p:spPr>
          <a:xfrm>
            <a:off x="24607" y="4418500"/>
            <a:ext cx="1510800" cy="1510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1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65"/>
        <p:cNvGrpSpPr/>
        <p:nvPr/>
      </p:nvGrpSpPr>
      <p:grpSpPr>
        <a:xfrm>
          <a:off x="0" y="0"/>
          <a:ext cx="0" cy="0"/>
          <a:chOff x="0" y="0"/>
          <a:chExt cx="0" cy="0"/>
        </a:xfrm>
      </p:grpSpPr>
      <p:sp>
        <p:nvSpPr>
          <p:cNvPr id="66" name="Google Shape;66;p70"/>
          <p:cNvSpPr/>
          <p:nvPr/>
        </p:nvSpPr>
        <p:spPr>
          <a:xfrm>
            <a:off x="5398532" y="-809050"/>
            <a:ext cx="1510800" cy="15108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70"/>
          <p:cNvSpPr/>
          <p:nvPr/>
        </p:nvSpPr>
        <p:spPr>
          <a:xfrm rot="5400000">
            <a:off x="-554100" y="1956925"/>
            <a:ext cx="10306200" cy="10305900"/>
          </a:xfrm>
          <a:prstGeom prst="pie">
            <a:avLst>
              <a:gd name="adj1" fmla="val 5416293"/>
              <a:gd name="adj2" fmla="val 16200000"/>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70"/>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69" name="Google Shape;69;p70"/>
          <p:cNvSpPr txBox="1">
            <a:spLocks noGrp="1"/>
          </p:cNvSpPr>
          <p:nvPr>
            <p:ph type="subTitle" idx="1"/>
          </p:nvPr>
        </p:nvSpPr>
        <p:spPr>
          <a:xfrm>
            <a:off x="834250" y="3247400"/>
            <a:ext cx="2101800" cy="72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70"/>
          <p:cNvSpPr txBox="1">
            <a:spLocks noGrp="1"/>
          </p:cNvSpPr>
          <p:nvPr>
            <p:ph type="title" idx="2"/>
          </p:nvPr>
        </p:nvSpPr>
        <p:spPr>
          <a:xfrm>
            <a:off x="834250" y="2770075"/>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71" name="Google Shape;71;p70"/>
          <p:cNvSpPr txBox="1">
            <a:spLocks noGrp="1"/>
          </p:cNvSpPr>
          <p:nvPr>
            <p:ph type="subTitle" idx="3"/>
          </p:nvPr>
        </p:nvSpPr>
        <p:spPr>
          <a:xfrm>
            <a:off x="3521095" y="3247400"/>
            <a:ext cx="2101800" cy="72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70"/>
          <p:cNvSpPr txBox="1">
            <a:spLocks noGrp="1"/>
          </p:cNvSpPr>
          <p:nvPr>
            <p:ph type="title" idx="4"/>
          </p:nvPr>
        </p:nvSpPr>
        <p:spPr>
          <a:xfrm>
            <a:off x="3521095" y="2770075"/>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73" name="Google Shape;73;p70"/>
          <p:cNvSpPr txBox="1">
            <a:spLocks noGrp="1"/>
          </p:cNvSpPr>
          <p:nvPr>
            <p:ph type="subTitle" idx="5"/>
          </p:nvPr>
        </p:nvSpPr>
        <p:spPr>
          <a:xfrm>
            <a:off x="6207950" y="3247400"/>
            <a:ext cx="2101800" cy="72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70"/>
          <p:cNvSpPr txBox="1">
            <a:spLocks noGrp="1"/>
          </p:cNvSpPr>
          <p:nvPr>
            <p:ph type="title" idx="6"/>
          </p:nvPr>
        </p:nvSpPr>
        <p:spPr>
          <a:xfrm>
            <a:off x="6207950" y="2770075"/>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75" name="Google Shape;75;p70"/>
          <p:cNvSpPr/>
          <p:nvPr/>
        </p:nvSpPr>
        <p:spPr>
          <a:xfrm>
            <a:off x="8661913" y="1956775"/>
            <a:ext cx="990600" cy="990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70"/>
          <p:cNvSpPr/>
          <p:nvPr/>
        </p:nvSpPr>
        <p:spPr>
          <a:xfrm>
            <a:off x="141142" y="1149400"/>
            <a:ext cx="441600" cy="441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7"/>
        <p:cNvGrpSpPr/>
        <p:nvPr/>
      </p:nvGrpSpPr>
      <p:grpSpPr>
        <a:xfrm>
          <a:off x="0" y="0"/>
          <a:ext cx="0" cy="0"/>
          <a:chOff x="0" y="0"/>
          <a:chExt cx="0" cy="0"/>
        </a:xfrm>
      </p:grpSpPr>
      <p:grpSp>
        <p:nvGrpSpPr>
          <p:cNvPr id="78" name="Google Shape;78;p71"/>
          <p:cNvGrpSpPr/>
          <p:nvPr/>
        </p:nvGrpSpPr>
        <p:grpSpPr>
          <a:xfrm>
            <a:off x="-880000" y="-681775"/>
            <a:ext cx="6511500" cy="6511500"/>
            <a:chOff x="-1014900" y="-681775"/>
            <a:chExt cx="6511500" cy="6511500"/>
          </a:xfrm>
        </p:grpSpPr>
        <p:sp>
          <p:nvSpPr>
            <p:cNvPr id="79" name="Google Shape;79;p71"/>
            <p:cNvSpPr/>
            <p:nvPr/>
          </p:nvSpPr>
          <p:spPr>
            <a:xfrm>
              <a:off x="-1014900" y="-681775"/>
              <a:ext cx="6511500" cy="65115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71"/>
            <p:cNvSpPr/>
            <p:nvPr/>
          </p:nvSpPr>
          <p:spPr>
            <a:xfrm>
              <a:off x="-142875" y="4784100"/>
              <a:ext cx="531600" cy="35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71"/>
            <p:cNvSpPr/>
            <p:nvPr/>
          </p:nvSpPr>
          <p:spPr>
            <a:xfrm>
              <a:off x="-142875" y="-9125"/>
              <a:ext cx="531600" cy="35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2" name="Google Shape;82;p71"/>
          <p:cNvSpPr txBox="1">
            <a:spLocks noGrp="1"/>
          </p:cNvSpPr>
          <p:nvPr>
            <p:ph type="title"/>
          </p:nvPr>
        </p:nvSpPr>
        <p:spPr>
          <a:xfrm>
            <a:off x="1560450" y="983475"/>
            <a:ext cx="871200" cy="441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36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endParaRPr/>
          </a:p>
        </p:txBody>
      </p:sp>
      <p:sp>
        <p:nvSpPr>
          <p:cNvPr id="83" name="Google Shape;83;p71"/>
          <p:cNvSpPr txBox="1">
            <a:spLocks noGrp="1"/>
          </p:cNvSpPr>
          <p:nvPr>
            <p:ph type="ctrTitle" idx="2"/>
          </p:nvPr>
        </p:nvSpPr>
        <p:spPr>
          <a:xfrm>
            <a:off x="714300" y="1775900"/>
            <a:ext cx="3857700" cy="1674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5200"/>
              <a:buNone/>
              <a:defRPr sz="5200"/>
            </a:lvl1pPr>
            <a:lvl2pPr lvl="1" algn="l">
              <a:lnSpc>
                <a:spcPct val="100000"/>
              </a:lnSpc>
              <a:spcBef>
                <a:spcPts val="0"/>
              </a:spcBef>
              <a:spcAft>
                <a:spcPts val="0"/>
              </a:spcAft>
              <a:buSzPts val="5200"/>
              <a:buNone/>
              <a:defRPr sz="5200"/>
            </a:lvl2pPr>
            <a:lvl3pPr lvl="2" algn="l">
              <a:lnSpc>
                <a:spcPct val="100000"/>
              </a:lnSpc>
              <a:spcBef>
                <a:spcPts val="0"/>
              </a:spcBef>
              <a:spcAft>
                <a:spcPts val="0"/>
              </a:spcAft>
              <a:buSzPts val="5200"/>
              <a:buNone/>
              <a:defRPr sz="5200"/>
            </a:lvl3pPr>
            <a:lvl4pPr lvl="3" algn="l">
              <a:lnSpc>
                <a:spcPct val="100000"/>
              </a:lnSpc>
              <a:spcBef>
                <a:spcPts val="0"/>
              </a:spcBef>
              <a:spcAft>
                <a:spcPts val="0"/>
              </a:spcAft>
              <a:buSzPts val="5200"/>
              <a:buNone/>
              <a:defRPr sz="5200"/>
            </a:lvl4pPr>
            <a:lvl5pPr lvl="4" algn="l">
              <a:lnSpc>
                <a:spcPct val="100000"/>
              </a:lnSpc>
              <a:spcBef>
                <a:spcPts val="0"/>
              </a:spcBef>
              <a:spcAft>
                <a:spcPts val="0"/>
              </a:spcAft>
              <a:buSzPts val="5200"/>
              <a:buNone/>
              <a:defRPr sz="5200"/>
            </a:lvl5pPr>
            <a:lvl6pPr lvl="5" algn="l">
              <a:lnSpc>
                <a:spcPct val="100000"/>
              </a:lnSpc>
              <a:spcBef>
                <a:spcPts val="0"/>
              </a:spcBef>
              <a:spcAft>
                <a:spcPts val="0"/>
              </a:spcAft>
              <a:buSzPts val="5200"/>
              <a:buNone/>
              <a:defRPr sz="5200"/>
            </a:lvl6pPr>
            <a:lvl7pPr lvl="6" algn="l">
              <a:lnSpc>
                <a:spcPct val="100000"/>
              </a:lnSpc>
              <a:spcBef>
                <a:spcPts val="0"/>
              </a:spcBef>
              <a:spcAft>
                <a:spcPts val="0"/>
              </a:spcAft>
              <a:buSzPts val="5200"/>
              <a:buNone/>
              <a:defRPr sz="5200"/>
            </a:lvl7pPr>
            <a:lvl8pPr lvl="7" algn="l">
              <a:lnSpc>
                <a:spcPct val="100000"/>
              </a:lnSpc>
              <a:spcBef>
                <a:spcPts val="0"/>
              </a:spcBef>
              <a:spcAft>
                <a:spcPts val="0"/>
              </a:spcAft>
              <a:buSzPts val="5200"/>
              <a:buNone/>
              <a:defRPr sz="5200"/>
            </a:lvl8pPr>
            <a:lvl9pPr lvl="8" algn="l">
              <a:lnSpc>
                <a:spcPct val="100000"/>
              </a:lnSpc>
              <a:spcBef>
                <a:spcPts val="0"/>
              </a:spcBef>
              <a:spcAft>
                <a:spcPts val="0"/>
              </a:spcAft>
              <a:buSzPts val="5200"/>
              <a:buNone/>
              <a:defRPr sz="5200"/>
            </a:lvl9pPr>
          </a:lstStyle>
          <a:p>
            <a:endParaRPr/>
          </a:p>
        </p:txBody>
      </p:sp>
      <p:sp>
        <p:nvSpPr>
          <p:cNvPr id="84" name="Google Shape;84;p71"/>
          <p:cNvSpPr txBox="1">
            <a:spLocks noGrp="1"/>
          </p:cNvSpPr>
          <p:nvPr>
            <p:ph type="subTitle" idx="1"/>
          </p:nvPr>
        </p:nvSpPr>
        <p:spPr>
          <a:xfrm>
            <a:off x="714300" y="3653150"/>
            <a:ext cx="4313100" cy="359400"/>
          </a:xfrm>
          <a:prstGeom prst="rect">
            <a:avLst/>
          </a:prstGeom>
          <a:solidFill>
            <a:schemeClr val="lt1"/>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grpSp>
        <p:nvGrpSpPr>
          <p:cNvPr id="85" name="Google Shape;85;p71"/>
          <p:cNvGrpSpPr/>
          <p:nvPr/>
        </p:nvGrpSpPr>
        <p:grpSpPr>
          <a:xfrm>
            <a:off x="8187964" y="4604446"/>
            <a:ext cx="869012" cy="182364"/>
            <a:chOff x="8187964" y="3924296"/>
            <a:chExt cx="869012" cy="182364"/>
          </a:xfrm>
        </p:grpSpPr>
        <p:sp>
          <p:nvSpPr>
            <p:cNvPr id="86" name="Google Shape;86;p71"/>
            <p:cNvSpPr/>
            <p:nvPr/>
          </p:nvSpPr>
          <p:spPr>
            <a:xfrm>
              <a:off x="8537751"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71"/>
            <p:cNvSpPr/>
            <p:nvPr/>
          </p:nvSpPr>
          <p:spPr>
            <a:xfrm>
              <a:off x="8874666"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71"/>
            <p:cNvSpPr/>
            <p:nvPr/>
          </p:nvSpPr>
          <p:spPr>
            <a:xfrm>
              <a:off x="8187964"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9" name="Google Shape;89;p71"/>
          <p:cNvSpPr/>
          <p:nvPr/>
        </p:nvSpPr>
        <p:spPr>
          <a:xfrm>
            <a:off x="8014213" y="-512525"/>
            <a:ext cx="990600" cy="990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71"/>
          <p:cNvSpPr/>
          <p:nvPr/>
        </p:nvSpPr>
        <p:spPr>
          <a:xfrm>
            <a:off x="3625492" y="-238025"/>
            <a:ext cx="441600" cy="441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1">
  <p:cSld name="CUSTOM_1_1_1">
    <p:spTree>
      <p:nvGrpSpPr>
        <p:cNvPr id="1" name="Shape 91"/>
        <p:cNvGrpSpPr/>
        <p:nvPr/>
      </p:nvGrpSpPr>
      <p:grpSpPr>
        <a:xfrm>
          <a:off x="0" y="0"/>
          <a:ext cx="0" cy="0"/>
          <a:chOff x="0" y="0"/>
          <a:chExt cx="0" cy="0"/>
        </a:xfrm>
      </p:grpSpPr>
      <p:grpSp>
        <p:nvGrpSpPr>
          <p:cNvPr id="92" name="Google Shape;92;p72"/>
          <p:cNvGrpSpPr/>
          <p:nvPr/>
        </p:nvGrpSpPr>
        <p:grpSpPr>
          <a:xfrm>
            <a:off x="6745039" y="295921"/>
            <a:ext cx="2398972" cy="507351"/>
            <a:chOff x="6745039" y="295921"/>
            <a:chExt cx="2398972" cy="507351"/>
          </a:xfrm>
        </p:grpSpPr>
        <p:sp>
          <p:nvSpPr>
            <p:cNvPr id="93" name="Google Shape;93;p72"/>
            <p:cNvSpPr/>
            <p:nvPr/>
          </p:nvSpPr>
          <p:spPr>
            <a:xfrm>
              <a:off x="7277126" y="6209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72"/>
            <p:cNvSpPr/>
            <p:nvPr/>
          </p:nvSpPr>
          <p:spPr>
            <a:xfrm>
              <a:off x="7614041" y="6209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72"/>
            <p:cNvSpPr/>
            <p:nvPr/>
          </p:nvSpPr>
          <p:spPr>
            <a:xfrm>
              <a:off x="7950956" y="6209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72"/>
            <p:cNvSpPr/>
            <p:nvPr/>
          </p:nvSpPr>
          <p:spPr>
            <a:xfrm>
              <a:off x="8287871" y="6209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72"/>
            <p:cNvSpPr/>
            <p:nvPr/>
          </p:nvSpPr>
          <p:spPr>
            <a:xfrm>
              <a:off x="8624786" y="6209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72"/>
            <p:cNvSpPr/>
            <p:nvPr/>
          </p:nvSpPr>
          <p:spPr>
            <a:xfrm>
              <a:off x="8961701" y="6209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72"/>
            <p:cNvSpPr/>
            <p:nvPr/>
          </p:nvSpPr>
          <p:spPr>
            <a:xfrm>
              <a:off x="7094826" y="2959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72"/>
            <p:cNvSpPr/>
            <p:nvPr/>
          </p:nvSpPr>
          <p:spPr>
            <a:xfrm>
              <a:off x="7431741" y="2959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72"/>
            <p:cNvSpPr/>
            <p:nvPr/>
          </p:nvSpPr>
          <p:spPr>
            <a:xfrm>
              <a:off x="7768656" y="2959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72"/>
            <p:cNvSpPr/>
            <p:nvPr/>
          </p:nvSpPr>
          <p:spPr>
            <a:xfrm>
              <a:off x="8105571" y="2959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72"/>
            <p:cNvSpPr/>
            <p:nvPr/>
          </p:nvSpPr>
          <p:spPr>
            <a:xfrm>
              <a:off x="8442486" y="2959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72"/>
            <p:cNvSpPr/>
            <p:nvPr/>
          </p:nvSpPr>
          <p:spPr>
            <a:xfrm>
              <a:off x="8779401" y="2959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72"/>
            <p:cNvSpPr/>
            <p:nvPr/>
          </p:nvSpPr>
          <p:spPr>
            <a:xfrm>
              <a:off x="6927339" y="6209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72"/>
            <p:cNvSpPr/>
            <p:nvPr/>
          </p:nvSpPr>
          <p:spPr>
            <a:xfrm>
              <a:off x="6745039" y="2959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7" name="Google Shape;107;p72"/>
          <p:cNvSpPr/>
          <p:nvPr/>
        </p:nvSpPr>
        <p:spPr>
          <a:xfrm rot="5400000">
            <a:off x="-554100" y="1956925"/>
            <a:ext cx="10306200" cy="10305900"/>
          </a:xfrm>
          <a:prstGeom prst="pie">
            <a:avLst>
              <a:gd name="adj1" fmla="val 5416293"/>
              <a:gd name="adj2" fmla="val 16200000"/>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8" name="Google Shape;108;p72"/>
          <p:cNvGrpSpPr/>
          <p:nvPr/>
        </p:nvGrpSpPr>
        <p:grpSpPr>
          <a:xfrm>
            <a:off x="377384" y="4775596"/>
            <a:ext cx="856139" cy="182364"/>
            <a:chOff x="377384" y="4775596"/>
            <a:chExt cx="856139" cy="182364"/>
          </a:xfrm>
        </p:grpSpPr>
        <p:sp>
          <p:nvSpPr>
            <p:cNvPr id="109" name="Google Shape;109;p72"/>
            <p:cNvSpPr/>
            <p:nvPr/>
          </p:nvSpPr>
          <p:spPr>
            <a:xfrm>
              <a:off x="377384" y="47755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72"/>
            <p:cNvSpPr/>
            <p:nvPr/>
          </p:nvSpPr>
          <p:spPr>
            <a:xfrm>
              <a:off x="714298" y="47755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72"/>
            <p:cNvSpPr/>
            <p:nvPr/>
          </p:nvSpPr>
          <p:spPr>
            <a:xfrm>
              <a:off x="1051213" y="47755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2" name="Google Shape;112;p72"/>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13" name="Google Shape;113;p72"/>
          <p:cNvSpPr txBox="1">
            <a:spLocks noGrp="1"/>
          </p:cNvSpPr>
          <p:nvPr>
            <p:ph type="subTitle" idx="1"/>
          </p:nvPr>
        </p:nvSpPr>
        <p:spPr>
          <a:xfrm>
            <a:off x="1667238" y="1812725"/>
            <a:ext cx="2101800" cy="72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72"/>
          <p:cNvSpPr txBox="1">
            <a:spLocks noGrp="1"/>
          </p:cNvSpPr>
          <p:nvPr>
            <p:ph type="title" idx="2"/>
          </p:nvPr>
        </p:nvSpPr>
        <p:spPr>
          <a:xfrm>
            <a:off x="1667238" y="1335400"/>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115" name="Google Shape;115;p72"/>
          <p:cNvSpPr txBox="1">
            <a:spLocks noGrp="1"/>
          </p:cNvSpPr>
          <p:nvPr>
            <p:ph type="subTitle" idx="3"/>
          </p:nvPr>
        </p:nvSpPr>
        <p:spPr>
          <a:xfrm>
            <a:off x="1667238" y="3601175"/>
            <a:ext cx="2101800" cy="72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72"/>
          <p:cNvSpPr txBox="1">
            <a:spLocks noGrp="1"/>
          </p:cNvSpPr>
          <p:nvPr>
            <p:ph type="title" idx="4"/>
          </p:nvPr>
        </p:nvSpPr>
        <p:spPr>
          <a:xfrm>
            <a:off x="1667238" y="3123850"/>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117" name="Google Shape;117;p72"/>
          <p:cNvSpPr txBox="1">
            <a:spLocks noGrp="1"/>
          </p:cNvSpPr>
          <p:nvPr>
            <p:ph type="subTitle" idx="5"/>
          </p:nvPr>
        </p:nvSpPr>
        <p:spPr>
          <a:xfrm>
            <a:off x="5374963" y="3601175"/>
            <a:ext cx="2101800" cy="72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72"/>
          <p:cNvSpPr txBox="1">
            <a:spLocks noGrp="1"/>
          </p:cNvSpPr>
          <p:nvPr>
            <p:ph type="title" idx="6"/>
          </p:nvPr>
        </p:nvSpPr>
        <p:spPr>
          <a:xfrm>
            <a:off x="5374963" y="3123850"/>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119" name="Google Shape;119;p72"/>
          <p:cNvSpPr txBox="1">
            <a:spLocks noGrp="1"/>
          </p:cNvSpPr>
          <p:nvPr>
            <p:ph type="subTitle" idx="7"/>
          </p:nvPr>
        </p:nvSpPr>
        <p:spPr>
          <a:xfrm>
            <a:off x="5374963" y="1812713"/>
            <a:ext cx="2101800" cy="72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p72"/>
          <p:cNvSpPr txBox="1">
            <a:spLocks noGrp="1"/>
          </p:cNvSpPr>
          <p:nvPr>
            <p:ph type="title" idx="8"/>
          </p:nvPr>
        </p:nvSpPr>
        <p:spPr>
          <a:xfrm>
            <a:off x="5374963" y="1335388"/>
            <a:ext cx="2101800" cy="38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121" name="Google Shape;121;p72"/>
          <p:cNvSpPr/>
          <p:nvPr/>
        </p:nvSpPr>
        <p:spPr>
          <a:xfrm>
            <a:off x="-488062" y="1956775"/>
            <a:ext cx="990600" cy="990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72"/>
          <p:cNvSpPr/>
          <p:nvPr/>
        </p:nvSpPr>
        <p:spPr>
          <a:xfrm>
            <a:off x="8538042" y="1304950"/>
            <a:ext cx="441600" cy="441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72"/>
          <p:cNvSpPr/>
          <p:nvPr/>
        </p:nvSpPr>
        <p:spPr>
          <a:xfrm>
            <a:off x="4327982" y="-809050"/>
            <a:ext cx="1510800" cy="15108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4"/>
        <p:cNvGrpSpPr/>
        <p:nvPr/>
      </p:nvGrpSpPr>
      <p:grpSpPr>
        <a:xfrm>
          <a:off x="0" y="0"/>
          <a:ext cx="0" cy="0"/>
          <a:chOff x="0" y="0"/>
          <a:chExt cx="0" cy="0"/>
        </a:xfrm>
      </p:grpSpPr>
      <p:sp>
        <p:nvSpPr>
          <p:cNvPr id="125" name="Google Shape;125;p73"/>
          <p:cNvSpPr txBox="1">
            <a:spLocks noGrp="1"/>
          </p:cNvSpPr>
          <p:nvPr>
            <p:ph type="subTitle" idx="1"/>
          </p:nvPr>
        </p:nvSpPr>
        <p:spPr>
          <a:xfrm>
            <a:off x="714300" y="1206800"/>
            <a:ext cx="7715400" cy="339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1200"/>
              <a:buAutoNum type="arabicPeriod"/>
              <a:defRPr sz="1200"/>
            </a:lvl1pPr>
            <a:lvl2pPr lvl="1" algn="l">
              <a:lnSpc>
                <a:spcPct val="100000"/>
              </a:lnSpc>
              <a:spcBef>
                <a:spcPts val="0"/>
              </a:spcBef>
              <a:spcAft>
                <a:spcPts val="0"/>
              </a:spcAft>
              <a:buClr>
                <a:srgbClr val="434343"/>
              </a:buClr>
              <a:buSzPts val="1200"/>
              <a:buFont typeface="Roboto Condensed Light"/>
              <a:buAutoNum type="alphaLcPeriod"/>
              <a:defRPr sz="1200"/>
            </a:lvl2pPr>
            <a:lvl3pPr lvl="2" algn="l">
              <a:lnSpc>
                <a:spcPct val="100000"/>
              </a:lnSpc>
              <a:spcBef>
                <a:spcPts val="0"/>
              </a:spcBef>
              <a:spcAft>
                <a:spcPts val="0"/>
              </a:spcAft>
              <a:buClr>
                <a:srgbClr val="434343"/>
              </a:buClr>
              <a:buSzPts val="1200"/>
              <a:buFont typeface="Roboto Condensed Light"/>
              <a:buAutoNum type="romanLcPeriod"/>
              <a:defRPr sz="1200"/>
            </a:lvl3pPr>
            <a:lvl4pPr lvl="3" algn="l">
              <a:lnSpc>
                <a:spcPct val="100000"/>
              </a:lnSpc>
              <a:spcBef>
                <a:spcPts val="0"/>
              </a:spcBef>
              <a:spcAft>
                <a:spcPts val="0"/>
              </a:spcAft>
              <a:buClr>
                <a:srgbClr val="434343"/>
              </a:buClr>
              <a:buSzPts val="1200"/>
              <a:buFont typeface="Roboto Condensed Light"/>
              <a:buAutoNum type="arabicPeriod"/>
              <a:defRPr sz="1200"/>
            </a:lvl4pPr>
            <a:lvl5pPr lvl="4" algn="l">
              <a:lnSpc>
                <a:spcPct val="100000"/>
              </a:lnSpc>
              <a:spcBef>
                <a:spcPts val="0"/>
              </a:spcBef>
              <a:spcAft>
                <a:spcPts val="0"/>
              </a:spcAft>
              <a:buClr>
                <a:srgbClr val="434343"/>
              </a:buClr>
              <a:buSzPts val="1200"/>
              <a:buFont typeface="Roboto Condensed Light"/>
              <a:buAutoNum type="alphaLcPeriod"/>
              <a:defRPr sz="1200"/>
            </a:lvl5pPr>
            <a:lvl6pPr lvl="5" algn="l">
              <a:lnSpc>
                <a:spcPct val="100000"/>
              </a:lnSpc>
              <a:spcBef>
                <a:spcPts val="0"/>
              </a:spcBef>
              <a:spcAft>
                <a:spcPts val="0"/>
              </a:spcAft>
              <a:buClr>
                <a:srgbClr val="434343"/>
              </a:buClr>
              <a:buSzPts val="1200"/>
              <a:buFont typeface="Roboto Condensed Light"/>
              <a:buAutoNum type="romanLcPeriod"/>
              <a:defRPr sz="1200"/>
            </a:lvl6pPr>
            <a:lvl7pPr lvl="6" algn="l">
              <a:lnSpc>
                <a:spcPct val="100000"/>
              </a:lnSpc>
              <a:spcBef>
                <a:spcPts val="0"/>
              </a:spcBef>
              <a:spcAft>
                <a:spcPts val="0"/>
              </a:spcAft>
              <a:buClr>
                <a:srgbClr val="434343"/>
              </a:buClr>
              <a:buSzPts val="1200"/>
              <a:buFont typeface="Roboto Condensed Light"/>
              <a:buAutoNum type="arabicPeriod"/>
              <a:defRPr sz="1200"/>
            </a:lvl7pPr>
            <a:lvl8pPr lvl="7" algn="l">
              <a:lnSpc>
                <a:spcPct val="100000"/>
              </a:lnSpc>
              <a:spcBef>
                <a:spcPts val="0"/>
              </a:spcBef>
              <a:spcAft>
                <a:spcPts val="0"/>
              </a:spcAft>
              <a:buClr>
                <a:srgbClr val="434343"/>
              </a:buClr>
              <a:buSzPts val="1200"/>
              <a:buFont typeface="Roboto Condensed Light"/>
              <a:buAutoNum type="alphaLcPeriod"/>
              <a:defRPr sz="1200"/>
            </a:lvl8pPr>
            <a:lvl9pPr lvl="8" algn="l">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126" name="Google Shape;126;p73"/>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27" name="Google Shape;127;p73"/>
          <p:cNvSpPr/>
          <p:nvPr/>
        </p:nvSpPr>
        <p:spPr>
          <a:xfrm>
            <a:off x="6082942" y="4333975"/>
            <a:ext cx="441600" cy="441600"/>
          </a:xfrm>
          <a:prstGeom prst="ellipse">
            <a:avLst/>
          </a:prstGeom>
          <a:solidFill>
            <a:srgbClr val="FF9D6C">
              <a:alpha val="2117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8" name="Google Shape;128;p73"/>
          <p:cNvGrpSpPr/>
          <p:nvPr/>
        </p:nvGrpSpPr>
        <p:grpSpPr>
          <a:xfrm>
            <a:off x="7021164" y="430671"/>
            <a:ext cx="2398972" cy="507351"/>
            <a:chOff x="182214" y="258746"/>
            <a:chExt cx="2398972" cy="507351"/>
          </a:xfrm>
        </p:grpSpPr>
        <p:sp>
          <p:nvSpPr>
            <p:cNvPr id="129" name="Google Shape;129;p73"/>
            <p:cNvSpPr/>
            <p:nvPr/>
          </p:nvSpPr>
          <p:spPr>
            <a:xfrm>
              <a:off x="71430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73"/>
            <p:cNvSpPr/>
            <p:nvPr/>
          </p:nvSpPr>
          <p:spPr>
            <a:xfrm>
              <a:off x="105121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73"/>
            <p:cNvSpPr/>
            <p:nvPr/>
          </p:nvSpPr>
          <p:spPr>
            <a:xfrm>
              <a:off x="138813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73"/>
            <p:cNvSpPr/>
            <p:nvPr/>
          </p:nvSpPr>
          <p:spPr>
            <a:xfrm>
              <a:off x="172504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73"/>
            <p:cNvSpPr/>
            <p:nvPr/>
          </p:nvSpPr>
          <p:spPr>
            <a:xfrm>
              <a:off x="206196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73"/>
            <p:cNvSpPr/>
            <p:nvPr/>
          </p:nvSpPr>
          <p:spPr>
            <a:xfrm>
              <a:off x="239887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73"/>
            <p:cNvSpPr/>
            <p:nvPr/>
          </p:nvSpPr>
          <p:spPr>
            <a:xfrm>
              <a:off x="53200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73"/>
            <p:cNvSpPr/>
            <p:nvPr/>
          </p:nvSpPr>
          <p:spPr>
            <a:xfrm>
              <a:off x="86891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73"/>
            <p:cNvSpPr/>
            <p:nvPr/>
          </p:nvSpPr>
          <p:spPr>
            <a:xfrm>
              <a:off x="120583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73"/>
            <p:cNvSpPr/>
            <p:nvPr/>
          </p:nvSpPr>
          <p:spPr>
            <a:xfrm>
              <a:off x="154274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73"/>
            <p:cNvSpPr/>
            <p:nvPr/>
          </p:nvSpPr>
          <p:spPr>
            <a:xfrm>
              <a:off x="187966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73"/>
            <p:cNvSpPr/>
            <p:nvPr/>
          </p:nvSpPr>
          <p:spPr>
            <a:xfrm>
              <a:off x="221657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73"/>
            <p:cNvSpPr/>
            <p:nvPr/>
          </p:nvSpPr>
          <p:spPr>
            <a:xfrm>
              <a:off x="364514"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73"/>
            <p:cNvSpPr/>
            <p:nvPr/>
          </p:nvSpPr>
          <p:spPr>
            <a:xfrm>
              <a:off x="182214"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3" name="Google Shape;143;p73"/>
          <p:cNvSpPr/>
          <p:nvPr/>
        </p:nvSpPr>
        <p:spPr>
          <a:xfrm>
            <a:off x="7021182" y="4391975"/>
            <a:ext cx="1510800" cy="15108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73"/>
          <p:cNvSpPr/>
          <p:nvPr/>
        </p:nvSpPr>
        <p:spPr>
          <a:xfrm>
            <a:off x="-498837" y="2928050"/>
            <a:ext cx="990600" cy="990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45"/>
        <p:cNvGrpSpPr/>
        <p:nvPr/>
      </p:nvGrpSpPr>
      <p:grpSpPr>
        <a:xfrm>
          <a:off x="0" y="0"/>
          <a:ext cx="0" cy="0"/>
          <a:chOff x="0" y="0"/>
          <a:chExt cx="0" cy="0"/>
        </a:xfrm>
      </p:grpSpPr>
      <p:sp>
        <p:nvSpPr>
          <p:cNvPr id="146" name="Google Shape;146;p74"/>
          <p:cNvSpPr txBox="1">
            <a:spLocks noGrp="1"/>
          </p:cNvSpPr>
          <p:nvPr>
            <p:ph type="title"/>
          </p:nvPr>
        </p:nvSpPr>
        <p:spPr>
          <a:xfrm>
            <a:off x="714425" y="1516075"/>
            <a:ext cx="776400" cy="47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47" name="Google Shape;147;p74"/>
          <p:cNvSpPr txBox="1">
            <a:spLocks noGrp="1"/>
          </p:cNvSpPr>
          <p:nvPr>
            <p:ph type="subTitle" idx="1"/>
          </p:nvPr>
        </p:nvSpPr>
        <p:spPr>
          <a:xfrm>
            <a:off x="1574825" y="1609088"/>
            <a:ext cx="2466300" cy="6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p74"/>
          <p:cNvSpPr txBox="1">
            <a:spLocks noGrp="1"/>
          </p:cNvSpPr>
          <p:nvPr>
            <p:ph type="title" idx="2"/>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49" name="Google Shape;149;p74"/>
          <p:cNvSpPr txBox="1">
            <a:spLocks noGrp="1"/>
          </p:cNvSpPr>
          <p:nvPr>
            <p:ph type="title" idx="3"/>
          </p:nvPr>
        </p:nvSpPr>
        <p:spPr>
          <a:xfrm>
            <a:off x="1574825" y="1246063"/>
            <a:ext cx="2466300" cy="380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150" name="Google Shape;150;p74"/>
          <p:cNvSpPr txBox="1">
            <a:spLocks noGrp="1"/>
          </p:cNvSpPr>
          <p:nvPr>
            <p:ph type="title" idx="4"/>
          </p:nvPr>
        </p:nvSpPr>
        <p:spPr>
          <a:xfrm>
            <a:off x="714425" y="2706700"/>
            <a:ext cx="776400" cy="47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51" name="Google Shape;151;p74"/>
          <p:cNvSpPr txBox="1">
            <a:spLocks noGrp="1"/>
          </p:cNvSpPr>
          <p:nvPr>
            <p:ph type="subTitle" idx="5"/>
          </p:nvPr>
        </p:nvSpPr>
        <p:spPr>
          <a:xfrm>
            <a:off x="1574825" y="2799713"/>
            <a:ext cx="2466300" cy="6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p74"/>
          <p:cNvSpPr txBox="1">
            <a:spLocks noGrp="1"/>
          </p:cNvSpPr>
          <p:nvPr>
            <p:ph type="title" idx="6"/>
          </p:nvPr>
        </p:nvSpPr>
        <p:spPr>
          <a:xfrm>
            <a:off x="1574825" y="2436688"/>
            <a:ext cx="2466300" cy="380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153" name="Google Shape;153;p74"/>
          <p:cNvSpPr txBox="1">
            <a:spLocks noGrp="1"/>
          </p:cNvSpPr>
          <p:nvPr>
            <p:ph type="title" idx="7"/>
          </p:nvPr>
        </p:nvSpPr>
        <p:spPr>
          <a:xfrm>
            <a:off x="714425" y="3897325"/>
            <a:ext cx="776400" cy="47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54" name="Google Shape;154;p74"/>
          <p:cNvSpPr txBox="1">
            <a:spLocks noGrp="1"/>
          </p:cNvSpPr>
          <p:nvPr>
            <p:ph type="subTitle" idx="8"/>
          </p:nvPr>
        </p:nvSpPr>
        <p:spPr>
          <a:xfrm>
            <a:off x="1574825" y="3990338"/>
            <a:ext cx="2466300" cy="6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 name="Google Shape;155;p74"/>
          <p:cNvSpPr txBox="1">
            <a:spLocks noGrp="1"/>
          </p:cNvSpPr>
          <p:nvPr>
            <p:ph type="title" idx="9"/>
          </p:nvPr>
        </p:nvSpPr>
        <p:spPr>
          <a:xfrm>
            <a:off x="1574825" y="3627313"/>
            <a:ext cx="2466300" cy="380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156" name="Google Shape;156;p74"/>
          <p:cNvSpPr txBox="1">
            <a:spLocks noGrp="1"/>
          </p:cNvSpPr>
          <p:nvPr>
            <p:ph type="title" idx="13"/>
          </p:nvPr>
        </p:nvSpPr>
        <p:spPr>
          <a:xfrm>
            <a:off x="5103000" y="1516075"/>
            <a:ext cx="776400" cy="47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57" name="Google Shape;157;p74"/>
          <p:cNvSpPr txBox="1">
            <a:spLocks noGrp="1"/>
          </p:cNvSpPr>
          <p:nvPr>
            <p:ph type="subTitle" idx="14"/>
          </p:nvPr>
        </p:nvSpPr>
        <p:spPr>
          <a:xfrm>
            <a:off x="5963400" y="1609088"/>
            <a:ext cx="2466300" cy="6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74"/>
          <p:cNvSpPr txBox="1">
            <a:spLocks noGrp="1"/>
          </p:cNvSpPr>
          <p:nvPr>
            <p:ph type="title" idx="15"/>
          </p:nvPr>
        </p:nvSpPr>
        <p:spPr>
          <a:xfrm>
            <a:off x="5963400" y="1246063"/>
            <a:ext cx="2466300" cy="380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159" name="Google Shape;159;p74"/>
          <p:cNvSpPr txBox="1">
            <a:spLocks noGrp="1"/>
          </p:cNvSpPr>
          <p:nvPr>
            <p:ph type="title" idx="16"/>
          </p:nvPr>
        </p:nvSpPr>
        <p:spPr>
          <a:xfrm>
            <a:off x="5103000" y="2706700"/>
            <a:ext cx="776400" cy="475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60" name="Google Shape;160;p74"/>
          <p:cNvSpPr txBox="1">
            <a:spLocks noGrp="1"/>
          </p:cNvSpPr>
          <p:nvPr>
            <p:ph type="subTitle" idx="17"/>
          </p:nvPr>
        </p:nvSpPr>
        <p:spPr>
          <a:xfrm>
            <a:off x="5963400" y="2799713"/>
            <a:ext cx="2466300" cy="6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p74"/>
          <p:cNvSpPr txBox="1">
            <a:spLocks noGrp="1"/>
          </p:cNvSpPr>
          <p:nvPr>
            <p:ph type="title" idx="18"/>
          </p:nvPr>
        </p:nvSpPr>
        <p:spPr>
          <a:xfrm>
            <a:off x="5963400" y="2436688"/>
            <a:ext cx="2466300" cy="380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grpSp>
        <p:nvGrpSpPr>
          <p:cNvPr id="162" name="Google Shape;162;p74"/>
          <p:cNvGrpSpPr/>
          <p:nvPr/>
        </p:nvGrpSpPr>
        <p:grpSpPr>
          <a:xfrm>
            <a:off x="6859339" y="3881233"/>
            <a:ext cx="2398972" cy="832339"/>
            <a:chOff x="6852164" y="4188283"/>
            <a:chExt cx="2398972" cy="832339"/>
          </a:xfrm>
        </p:grpSpPr>
        <p:sp>
          <p:nvSpPr>
            <p:cNvPr id="163" name="Google Shape;163;p74"/>
            <p:cNvSpPr/>
            <p:nvPr/>
          </p:nvSpPr>
          <p:spPr>
            <a:xfrm>
              <a:off x="738425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74"/>
            <p:cNvSpPr/>
            <p:nvPr/>
          </p:nvSpPr>
          <p:spPr>
            <a:xfrm>
              <a:off x="772116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74"/>
            <p:cNvSpPr/>
            <p:nvPr/>
          </p:nvSpPr>
          <p:spPr>
            <a:xfrm>
              <a:off x="805808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74"/>
            <p:cNvSpPr/>
            <p:nvPr/>
          </p:nvSpPr>
          <p:spPr>
            <a:xfrm>
              <a:off x="839499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74"/>
            <p:cNvSpPr/>
            <p:nvPr/>
          </p:nvSpPr>
          <p:spPr>
            <a:xfrm>
              <a:off x="8731911"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74"/>
            <p:cNvSpPr/>
            <p:nvPr/>
          </p:nvSpPr>
          <p:spPr>
            <a:xfrm>
              <a:off x="9068826"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74"/>
            <p:cNvSpPr/>
            <p:nvPr/>
          </p:nvSpPr>
          <p:spPr>
            <a:xfrm>
              <a:off x="720195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74"/>
            <p:cNvSpPr/>
            <p:nvPr/>
          </p:nvSpPr>
          <p:spPr>
            <a:xfrm>
              <a:off x="753886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74"/>
            <p:cNvSpPr/>
            <p:nvPr/>
          </p:nvSpPr>
          <p:spPr>
            <a:xfrm>
              <a:off x="787578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74"/>
            <p:cNvSpPr/>
            <p:nvPr/>
          </p:nvSpPr>
          <p:spPr>
            <a:xfrm>
              <a:off x="821269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74"/>
            <p:cNvSpPr/>
            <p:nvPr/>
          </p:nvSpPr>
          <p:spPr>
            <a:xfrm>
              <a:off x="8549611"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74"/>
            <p:cNvSpPr/>
            <p:nvPr/>
          </p:nvSpPr>
          <p:spPr>
            <a:xfrm>
              <a:off x="8886526"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74"/>
            <p:cNvSpPr/>
            <p:nvPr/>
          </p:nvSpPr>
          <p:spPr>
            <a:xfrm>
              <a:off x="7034464" y="48382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74"/>
            <p:cNvSpPr/>
            <p:nvPr/>
          </p:nvSpPr>
          <p:spPr>
            <a:xfrm>
              <a:off x="6852164" y="451327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74"/>
            <p:cNvSpPr/>
            <p:nvPr/>
          </p:nvSpPr>
          <p:spPr>
            <a:xfrm>
              <a:off x="738425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74"/>
            <p:cNvSpPr/>
            <p:nvPr/>
          </p:nvSpPr>
          <p:spPr>
            <a:xfrm>
              <a:off x="772116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74"/>
            <p:cNvSpPr/>
            <p:nvPr/>
          </p:nvSpPr>
          <p:spPr>
            <a:xfrm>
              <a:off x="805808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74"/>
            <p:cNvSpPr/>
            <p:nvPr/>
          </p:nvSpPr>
          <p:spPr>
            <a:xfrm>
              <a:off x="839499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74"/>
            <p:cNvSpPr/>
            <p:nvPr/>
          </p:nvSpPr>
          <p:spPr>
            <a:xfrm>
              <a:off x="8731911"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74"/>
            <p:cNvSpPr/>
            <p:nvPr/>
          </p:nvSpPr>
          <p:spPr>
            <a:xfrm>
              <a:off x="9068826"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74"/>
            <p:cNvSpPr/>
            <p:nvPr/>
          </p:nvSpPr>
          <p:spPr>
            <a:xfrm>
              <a:off x="7034464" y="41882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4" name="Google Shape;184;p74"/>
          <p:cNvSpPr/>
          <p:nvPr/>
        </p:nvSpPr>
        <p:spPr>
          <a:xfrm>
            <a:off x="7179007" y="-776450"/>
            <a:ext cx="1510800" cy="15108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5" name="Google Shape;185;p74"/>
          <p:cNvGrpSpPr/>
          <p:nvPr/>
        </p:nvGrpSpPr>
        <p:grpSpPr>
          <a:xfrm>
            <a:off x="4397014" y="171446"/>
            <a:ext cx="869012" cy="182364"/>
            <a:chOff x="8187964" y="3924296"/>
            <a:chExt cx="869012" cy="182364"/>
          </a:xfrm>
        </p:grpSpPr>
        <p:sp>
          <p:nvSpPr>
            <p:cNvPr id="186" name="Google Shape;186;p74"/>
            <p:cNvSpPr/>
            <p:nvPr/>
          </p:nvSpPr>
          <p:spPr>
            <a:xfrm>
              <a:off x="8537751"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74"/>
            <p:cNvSpPr/>
            <p:nvPr/>
          </p:nvSpPr>
          <p:spPr>
            <a:xfrm>
              <a:off x="8874666"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74"/>
            <p:cNvSpPr/>
            <p:nvPr/>
          </p:nvSpPr>
          <p:spPr>
            <a:xfrm>
              <a:off x="8187964"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9" name="Google Shape;189;p74"/>
          <p:cNvSpPr/>
          <p:nvPr/>
        </p:nvSpPr>
        <p:spPr>
          <a:xfrm>
            <a:off x="4729188" y="4643925"/>
            <a:ext cx="990600" cy="990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0"/>
        <p:cNvGrpSpPr/>
        <p:nvPr/>
      </p:nvGrpSpPr>
      <p:grpSpPr>
        <a:xfrm>
          <a:off x="0" y="0"/>
          <a:ext cx="0" cy="0"/>
          <a:chOff x="0" y="0"/>
          <a:chExt cx="0" cy="0"/>
        </a:xfrm>
      </p:grpSpPr>
      <p:sp>
        <p:nvSpPr>
          <p:cNvPr id="191" name="Google Shape;191;p75"/>
          <p:cNvSpPr/>
          <p:nvPr/>
        </p:nvSpPr>
        <p:spPr>
          <a:xfrm rot="-5400000">
            <a:off x="-98850" y="-4813150"/>
            <a:ext cx="9341700" cy="9341700"/>
          </a:xfrm>
          <a:prstGeom prst="pie">
            <a:avLst>
              <a:gd name="adj1" fmla="val 5416293"/>
              <a:gd name="adj2" fmla="val 1620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75"/>
          <p:cNvSpPr txBox="1">
            <a:spLocks noGrp="1"/>
          </p:cNvSpPr>
          <p:nvPr>
            <p:ph type="title"/>
          </p:nvPr>
        </p:nvSpPr>
        <p:spPr>
          <a:xfrm>
            <a:off x="2342250" y="793100"/>
            <a:ext cx="4459500" cy="798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93" name="Google Shape;193;p75"/>
          <p:cNvSpPr txBox="1">
            <a:spLocks noGrp="1"/>
          </p:cNvSpPr>
          <p:nvPr>
            <p:ph type="subTitle" idx="1"/>
          </p:nvPr>
        </p:nvSpPr>
        <p:spPr>
          <a:xfrm>
            <a:off x="2342250" y="1591400"/>
            <a:ext cx="4459500" cy="1181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grpSp>
        <p:nvGrpSpPr>
          <p:cNvPr id="194" name="Google Shape;194;p75"/>
          <p:cNvGrpSpPr/>
          <p:nvPr/>
        </p:nvGrpSpPr>
        <p:grpSpPr>
          <a:xfrm>
            <a:off x="-213086" y="4106658"/>
            <a:ext cx="2398972" cy="832339"/>
            <a:chOff x="6797314" y="4144758"/>
            <a:chExt cx="2398972" cy="832339"/>
          </a:xfrm>
        </p:grpSpPr>
        <p:sp>
          <p:nvSpPr>
            <p:cNvPr id="195" name="Google Shape;195;p75"/>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75"/>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75"/>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75"/>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75"/>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75"/>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75"/>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75"/>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75"/>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75"/>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75"/>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75"/>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75"/>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75"/>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75"/>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75"/>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75"/>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75"/>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75"/>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75"/>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75"/>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6" name="Google Shape;216;p75"/>
          <p:cNvSpPr/>
          <p:nvPr/>
        </p:nvSpPr>
        <p:spPr>
          <a:xfrm>
            <a:off x="-213083" y="2892325"/>
            <a:ext cx="441600" cy="441600"/>
          </a:xfrm>
          <a:prstGeom prst="ellipse">
            <a:avLst/>
          </a:prstGeom>
          <a:solidFill>
            <a:srgbClr val="FF9D6C">
              <a:alpha val="2117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75"/>
          <p:cNvSpPr/>
          <p:nvPr/>
        </p:nvSpPr>
        <p:spPr>
          <a:xfrm>
            <a:off x="7179007" y="-734525"/>
            <a:ext cx="1510800" cy="15108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75"/>
          <p:cNvSpPr/>
          <p:nvPr/>
        </p:nvSpPr>
        <p:spPr>
          <a:xfrm>
            <a:off x="5918713" y="-637600"/>
            <a:ext cx="990600" cy="99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9" name="Google Shape;219;p75"/>
          <p:cNvGrpSpPr/>
          <p:nvPr/>
        </p:nvGrpSpPr>
        <p:grpSpPr>
          <a:xfrm>
            <a:off x="8187964" y="3924296"/>
            <a:ext cx="869012" cy="182364"/>
            <a:chOff x="8187964" y="3924296"/>
            <a:chExt cx="869012" cy="182364"/>
          </a:xfrm>
        </p:grpSpPr>
        <p:sp>
          <p:nvSpPr>
            <p:cNvPr id="220" name="Google Shape;220;p75"/>
            <p:cNvSpPr/>
            <p:nvPr/>
          </p:nvSpPr>
          <p:spPr>
            <a:xfrm>
              <a:off x="8537751"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75"/>
            <p:cNvSpPr/>
            <p:nvPr/>
          </p:nvSpPr>
          <p:spPr>
            <a:xfrm>
              <a:off x="8874666"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75"/>
            <p:cNvSpPr/>
            <p:nvPr/>
          </p:nvSpPr>
          <p:spPr>
            <a:xfrm>
              <a:off x="8187964"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3" name="Google Shape;223;p75"/>
          <p:cNvSpPr/>
          <p:nvPr/>
        </p:nvSpPr>
        <p:spPr>
          <a:xfrm>
            <a:off x="7439088" y="4680675"/>
            <a:ext cx="990600" cy="990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66"/>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1pPr>
            <a:lvl2pPr marR="0" lvl="1"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2pPr>
            <a:lvl3pPr marR="0" lvl="2"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3pPr>
            <a:lvl4pPr marR="0" lvl="3"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4pPr>
            <a:lvl5pPr marR="0" lvl="4"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5pPr>
            <a:lvl6pPr marR="0" lvl="5"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6pPr>
            <a:lvl7pPr marR="0" lvl="6"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7pPr>
            <a:lvl8pPr marR="0" lvl="7"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8pPr>
            <a:lvl9pPr marR="0" lvl="8"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9pPr>
          </a:lstStyle>
          <a:p>
            <a:endParaRPr/>
          </a:p>
        </p:txBody>
      </p:sp>
      <p:sp>
        <p:nvSpPr>
          <p:cNvPr id="7" name="Google Shape;7;p66"/>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00000"/>
              </a:lnSpc>
              <a:spcBef>
                <a:spcPts val="0"/>
              </a:spcBef>
              <a:spcAft>
                <a:spcPts val="0"/>
              </a:spcAft>
              <a:buClr>
                <a:schemeClr val="dk1"/>
              </a:buClr>
              <a:buSzPts val="1800"/>
              <a:buFont typeface="Barlow"/>
              <a:buChar char="●"/>
              <a:defRPr sz="18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2pPr>
            <a:lvl3pPr marL="1371600" marR="0" lvl="2"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3pPr>
            <a:lvl4pPr marL="1828800" marR="0" lvl="3"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4pPr>
            <a:lvl5pPr marL="2286000" marR="0" lvl="4"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5pPr>
            <a:lvl6pPr marL="2743200" marR="0" lvl="5"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6pPr>
            <a:lvl7pPr marL="3200400" marR="0" lvl="6"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7pPr>
            <a:lvl8pPr marL="3657600" marR="0" lvl="7"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8pPr>
            <a:lvl9pPr marL="4114800" marR="0" lvl="8"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80"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07"/>
        <p:cNvGrpSpPr/>
        <p:nvPr/>
      </p:nvGrpSpPr>
      <p:grpSpPr>
        <a:xfrm>
          <a:off x="0" y="0"/>
          <a:ext cx="0" cy="0"/>
          <a:chOff x="0" y="0"/>
          <a:chExt cx="0" cy="0"/>
        </a:xfrm>
      </p:grpSpPr>
      <p:sp>
        <p:nvSpPr>
          <p:cNvPr id="708" name="Google Shape;708;p9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1pPr>
            <a:lvl2pPr marR="0" lvl="1"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2pPr>
            <a:lvl3pPr marR="0" lvl="2"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3pPr>
            <a:lvl4pPr marR="0" lvl="3"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4pPr>
            <a:lvl5pPr marR="0" lvl="4"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5pPr>
            <a:lvl6pPr marR="0" lvl="5"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6pPr>
            <a:lvl7pPr marR="0" lvl="6"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7pPr>
            <a:lvl8pPr marR="0" lvl="7"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8pPr>
            <a:lvl9pPr marR="0" lvl="8"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9pPr>
          </a:lstStyle>
          <a:p>
            <a:endParaRPr/>
          </a:p>
        </p:txBody>
      </p:sp>
      <p:sp>
        <p:nvSpPr>
          <p:cNvPr id="709" name="Google Shape;709;p9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4.png"/><Relationship Id="rId7" Type="http://schemas.microsoft.com/office/2007/relationships/hdphoto" Target="../media/hdphoto1.wdp"/><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1.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4.png"/><Relationship Id="rId7" Type="http://schemas.microsoft.com/office/2007/relationships/hdphoto" Target="../media/hdphoto1.wdp"/><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1.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4.png"/><Relationship Id="rId7" Type="http://schemas.microsoft.com/office/2007/relationships/hdphoto" Target="../media/hdphoto1.wdp"/><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1.png"/><Relationship Id="rId4" Type="http://schemas.openxmlformats.org/officeDocument/2006/relationships/image" Target="../media/image18.png"/><Relationship Id="rId9"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4.png"/><Relationship Id="rId7"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8.png"/><Relationship Id="rId10" Type="http://schemas.openxmlformats.org/officeDocument/2006/relationships/image" Target="../media/image31.png"/><Relationship Id="rId4" Type="http://schemas.openxmlformats.org/officeDocument/2006/relationships/image" Target="../media/image33.png"/><Relationship Id="rId9"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4.png"/><Relationship Id="rId7"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31.png"/><Relationship Id="rId5" Type="http://schemas.openxmlformats.org/officeDocument/2006/relationships/image" Target="../media/image33.png"/><Relationship Id="rId10" Type="http://schemas.openxmlformats.org/officeDocument/2006/relationships/image" Target="../media/image27.png"/><Relationship Id="rId4" Type="http://schemas.openxmlformats.org/officeDocument/2006/relationships/image" Target="../media/image35.png"/><Relationship Id="rId9" Type="http://schemas.microsoft.com/office/2007/relationships/hdphoto" Target="../media/hdphoto1.wdp"/></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32.xml"/><Relationship Id="rId1" Type="http://schemas.openxmlformats.org/officeDocument/2006/relationships/slideLayout" Target="../slideLayouts/slideLayout10.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 Id="rId9" Type="http://schemas.openxmlformats.org/officeDocument/2006/relationships/image" Target="../media/image45.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51.xml"/><Relationship Id="rId1" Type="http://schemas.openxmlformats.org/officeDocument/2006/relationships/slideLayout" Target="../slideLayouts/slideLayout19.xml"/><Relationship Id="rId4" Type="http://schemas.openxmlformats.org/officeDocument/2006/relationships/image" Target="../media/image49.jpg"/></Relationships>
</file>

<file path=ppt/slides/_rels/slide5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2.xml"/><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3" Type="http://schemas.openxmlformats.org/officeDocument/2006/relationships/hyperlink" Target="https://www.freepik.com/free-vector/orthopedics-traumatology-horizontal-banners_3862018.htm/?utm_source=slidesgo_template&amp;utm_medium=referral-link&amp;utm_campaign=sg_resources&amp;utm_content=freepik" TargetMode="External"/><Relationship Id="rId2" Type="http://schemas.openxmlformats.org/officeDocument/2006/relationships/notesSlide" Target="../notesSlides/notesSlide55.xml"/><Relationship Id="rId1" Type="http://schemas.openxmlformats.org/officeDocument/2006/relationships/slideLayout" Target="../slideLayouts/slideLayout22.xml"/><Relationship Id="rId5" Type="http://schemas.openxmlformats.org/officeDocument/2006/relationships/hyperlink" Target="https://www.freepik.com/free-vector/orthopedics-color-icons-set_3862009.htm/?utm_source=slidesgo_template&amp;utm_medium=referral-link&amp;utm_campaign=sg_resources&amp;utm_content=freepik" TargetMode="External"/><Relationship Id="rId4" Type="http://schemas.openxmlformats.org/officeDocument/2006/relationships/hyperlink" Target="https://www.freepik.com/free-vector/traumatology-orthopedics-2x2-flat-images_3912848.htm/?utm_source=slidesgo_template&amp;utm_medium=referral-link&amp;utm_campaign=sg_resources&amp;utm_content=freepik" TargetMode="External"/></Relationships>
</file>

<file path=ppt/slides/_rels/slide56.xml.rels><?xml version="1.0" encoding="UTF-8" standalone="yes"?>
<Relationships xmlns="http://schemas.openxmlformats.org/package/2006/relationships"><Relationship Id="rId8" Type="http://schemas.openxmlformats.org/officeDocument/2006/relationships/hyperlink" Target="https://www.freepik.com/free-photo/medium-shot-doctor-talking-patient_13185724.htm/?utm_source=slidesgo_template&amp;utm_medium=referral-link&amp;utm_campaign=sg_resources&amp;utm_content=freepik" TargetMode="External"/><Relationship Id="rId3" Type="http://schemas.openxmlformats.org/officeDocument/2006/relationships/hyperlink" Target="https://www.freepik.com/free-vector/orthopedics-traumatology-horizontal-banners_3862018.htm/?utm_source=slidesgo_template&amp;utm_medium=referral-link&amp;utm_campaign=sg_resources&amp;utm_content=freepik" TargetMode="External"/><Relationship Id="rId7" Type="http://schemas.openxmlformats.org/officeDocument/2006/relationships/hyperlink" Target="https://www.freepik.com/free-photo/side-view-doctor-explaining-foot-radiography_5048432.htm/?utm_source=slidesgo_template&amp;utm_medium=referral-link&amp;utm_campaign=sg_resources&amp;utm_content=freepik" TargetMode="External"/><Relationship Id="rId2" Type="http://schemas.openxmlformats.org/officeDocument/2006/relationships/notesSlide" Target="../notesSlides/notesSlide56.xml"/><Relationship Id="rId1" Type="http://schemas.openxmlformats.org/officeDocument/2006/relationships/slideLayout" Target="../slideLayouts/slideLayout23.xml"/><Relationship Id="rId6" Type="http://schemas.openxmlformats.org/officeDocument/2006/relationships/hyperlink" Target="https://www.freepik.com/free-photo/osteopathist-treating-patient-his-feet_11403561.htm/?utm_source=slidesgo_template&amp;utm_medium=referral-link&amp;utm_campaign=sg_resources&amp;utm_content=freepik" TargetMode="External"/><Relationship Id="rId5" Type="http://schemas.openxmlformats.org/officeDocument/2006/relationships/hyperlink" Target="https://www.freepik.com/free-photo/caregiver-holding-old-man-s-shoulder_5199984.htm/?utm_source=slidesgo_template&amp;utm_medium=referral-link&amp;utm_campaign=sg_resources&amp;utm_content=freepik" TargetMode="External"/><Relationship Id="rId10" Type="http://schemas.openxmlformats.org/officeDocument/2006/relationships/hyperlink" Target="https://www.flaticon.com/packs/medicaments-26/?utm_source=slidesgo_template&amp;utm_medium=referral-link&amp;utm_campaign=sg_resources&amp;utm_content=flaticon" TargetMode="External"/><Relationship Id="rId4" Type="http://schemas.openxmlformats.org/officeDocument/2006/relationships/hyperlink" Target="https://www.freepik.com/free-vector/orthopedics-design-concept_3862020.htm/?utm_source=slidesgo_template&amp;utm_medium=referral-link&amp;utm_campaign=sg_resources&amp;utm_content=freepik" TargetMode="External"/><Relationship Id="rId9" Type="http://schemas.openxmlformats.org/officeDocument/2006/relationships/hyperlink" Target="https://www.freepik.com/free-photo/medium-shot-doctor-checking-kid-s-mouth_12689805.htm/?utm_source=slidesgo_template&amp;utm_medium=referral-link&amp;utm_campaign=sg_resources&amp;utm_content=freepik" TargetMode="External"/></Relationships>
</file>

<file path=ppt/slides/_rels/slide5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3.xml"/></Relationships>
</file>

<file path=ppt/slides/_rels/slide5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8.xml"/><Relationship Id="rId1" Type="http://schemas.openxmlformats.org/officeDocument/2006/relationships/slideLayout" Target="../slideLayouts/slideLayout2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9.xml.rels><?xml version="1.0" encoding="UTF-8" standalone="yes"?>
<Relationships xmlns="http://schemas.openxmlformats.org/package/2006/relationships"><Relationship Id="rId3" Type="http://schemas.openxmlformats.org/officeDocument/2006/relationships/hyperlink" Target="https://fonts.google.com/specimen/Alata?query=alata" TargetMode="External"/><Relationship Id="rId2" Type="http://schemas.openxmlformats.org/officeDocument/2006/relationships/notesSlide" Target="../notesSlides/notesSlide59.xml"/><Relationship Id="rId1" Type="http://schemas.openxmlformats.org/officeDocument/2006/relationships/slideLayout" Target="../slideLayouts/slideLayout29.xml"/><Relationship Id="rId4" Type="http://schemas.openxmlformats.org/officeDocument/2006/relationships/hyperlink" Target="https://fonts.google.com/specimen/Barlow?query=Barlow"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55.gif"/><Relationship Id="rId2" Type="http://schemas.openxmlformats.org/officeDocument/2006/relationships/notesSlide" Target="../notesSlides/notesSlide60.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54.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53.gif"/><Relationship Id="rId4" Type="http://schemas.openxmlformats.org/officeDocument/2006/relationships/image" Target="../media/image51.gif"/><Relationship Id="rId9" Type="http://schemas.openxmlformats.org/officeDocument/2006/relationships/image" Target="../media/image52.gif"/></Relationships>
</file>

<file path=ppt/slides/_rels/slide6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1.xml"/><Relationship Id="rId1" Type="http://schemas.openxmlformats.org/officeDocument/2006/relationships/slideLayout" Target="../slideLayouts/slideLayout2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0.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0.xml"/></Relationships>
</file>

<file path=ppt/slides/_rels/slide6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67.xml"/><Relationship Id="rId1" Type="http://schemas.openxmlformats.org/officeDocument/2006/relationships/slideLayout" Target="../slideLayouts/slideLayout2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0.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0.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0.xml"/></Relationships>
</file>

<file path=ppt/slides/_rels/slide7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4.xml"/><Relationship Id="rId1" Type="http://schemas.openxmlformats.org/officeDocument/2006/relationships/slideLayout" Target="../slideLayouts/slideLayout30.xml"/><Relationship Id="rId4" Type="http://schemas.openxmlformats.org/officeDocument/2006/relationships/image" Target="../media/image5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1"/>
          <p:cNvSpPr txBox="1">
            <a:spLocks noGrp="1"/>
          </p:cNvSpPr>
          <p:nvPr>
            <p:ph type="ctrTitle"/>
          </p:nvPr>
        </p:nvSpPr>
        <p:spPr>
          <a:xfrm>
            <a:off x="3914100" y="1145320"/>
            <a:ext cx="4515600" cy="20526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5200"/>
              <a:buNone/>
            </a:pPr>
            <a:br>
              <a:rPr lang="es-CO">
                <a:solidFill>
                  <a:schemeClr val="lt1"/>
                </a:solidFill>
              </a:rPr>
            </a:br>
            <a:r>
              <a:rPr lang="es-CO" sz="2400"/>
              <a:t>Simulador de datos climáticos para el desarrollo de proyectos IoT</a:t>
            </a:r>
            <a:br>
              <a:rPr lang="es-CO" sz="1800">
                <a:latin typeface="Times New Roman"/>
                <a:ea typeface="Times New Roman"/>
                <a:cs typeface="Times New Roman"/>
                <a:sym typeface="Times New Roman"/>
              </a:rPr>
            </a:br>
            <a:r>
              <a:rPr lang="es-CO" sz="2400"/>
              <a:t> </a:t>
            </a:r>
            <a:endParaRPr/>
          </a:p>
        </p:txBody>
      </p:sp>
      <p:sp>
        <p:nvSpPr>
          <p:cNvPr id="718" name="Google Shape;718;p1"/>
          <p:cNvSpPr txBox="1">
            <a:spLocks noGrp="1"/>
          </p:cNvSpPr>
          <p:nvPr>
            <p:ph type="subTitle" idx="1"/>
          </p:nvPr>
        </p:nvSpPr>
        <p:spPr>
          <a:xfrm>
            <a:off x="4474993" y="2932418"/>
            <a:ext cx="3954707" cy="1141028"/>
          </a:xfrm>
          <a:prstGeom prst="rect">
            <a:avLst/>
          </a:prstGeom>
          <a:solidFill>
            <a:schemeClr val="lt1"/>
          </a:solidFill>
          <a:ln>
            <a:noFill/>
          </a:ln>
        </p:spPr>
        <p:txBody>
          <a:bodyPr spcFirstLastPara="1" wrap="square" lIns="91425" tIns="91425" rIns="91425" bIns="91425" anchor="ctr" anchorCtr="0">
            <a:noAutofit/>
          </a:bodyPr>
          <a:lstStyle/>
          <a:p>
            <a:pPr marL="457200" lvl="0" indent="-342900" algn="r" rtl="0">
              <a:lnSpc>
                <a:spcPct val="100000"/>
              </a:lnSpc>
              <a:spcBef>
                <a:spcPts val="0"/>
              </a:spcBef>
              <a:spcAft>
                <a:spcPts val="0"/>
              </a:spcAft>
              <a:buSzPts val="1800"/>
              <a:buNone/>
            </a:pPr>
            <a:r>
              <a:rPr lang="es-CO" sz="1800" b="1" dirty="0">
                <a:solidFill>
                  <a:schemeClr val="dk1"/>
                </a:solidFill>
              </a:rPr>
              <a:t>Integrantes:</a:t>
            </a:r>
            <a:endParaRPr dirty="0"/>
          </a:p>
          <a:p>
            <a:pPr marL="457200" lvl="0" indent="-342900" algn="r" rtl="0">
              <a:lnSpc>
                <a:spcPct val="100000"/>
              </a:lnSpc>
              <a:spcBef>
                <a:spcPts val="0"/>
              </a:spcBef>
              <a:spcAft>
                <a:spcPts val="0"/>
              </a:spcAft>
              <a:buSzPts val="1800"/>
              <a:buNone/>
            </a:pPr>
            <a:r>
              <a:rPr lang="es-CO" sz="1800" dirty="0" err="1">
                <a:solidFill>
                  <a:schemeClr val="dk1"/>
                </a:solidFill>
              </a:rPr>
              <a:t>Jhonatan</a:t>
            </a:r>
            <a:r>
              <a:rPr lang="es-CO" sz="1800" dirty="0">
                <a:solidFill>
                  <a:schemeClr val="dk1"/>
                </a:solidFill>
              </a:rPr>
              <a:t> Mauricio Villareal Corredor</a:t>
            </a:r>
            <a:endParaRPr dirty="0"/>
          </a:p>
          <a:p>
            <a:pPr marL="457200" lvl="0" indent="-342900" algn="r" rtl="0">
              <a:lnSpc>
                <a:spcPct val="100000"/>
              </a:lnSpc>
              <a:spcBef>
                <a:spcPts val="0"/>
              </a:spcBef>
              <a:spcAft>
                <a:spcPts val="0"/>
              </a:spcAft>
              <a:buSzPts val="1800"/>
              <a:buNone/>
            </a:pPr>
            <a:r>
              <a:rPr lang="es-CO" sz="1800" dirty="0">
                <a:solidFill>
                  <a:schemeClr val="dk1"/>
                </a:solidFill>
              </a:rPr>
              <a:t>Camilo Andrés Díaz Gómez</a:t>
            </a:r>
            <a:endParaRPr dirty="0"/>
          </a:p>
          <a:p>
            <a:pPr marL="457200" lvl="0" indent="-342900" algn="r" rtl="0">
              <a:lnSpc>
                <a:spcPct val="100000"/>
              </a:lnSpc>
              <a:spcBef>
                <a:spcPts val="0"/>
              </a:spcBef>
              <a:spcAft>
                <a:spcPts val="0"/>
              </a:spcAft>
              <a:buSzPts val="1800"/>
              <a:buNone/>
            </a:pPr>
            <a:r>
              <a:rPr lang="es-CO" sz="1800" dirty="0">
                <a:solidFill>
                  <a:schemeClr val="dk1"/>
                </a:solidFill>
              </a:rPr>
              <a:t>Juan Esteban Contreras Díaz</a:t>
            </a:r>
            <a:endParaRPr dirty="0"/>
          </a:p>
        </p:txBody>
      </p:sp>
      <p:grpSp>
        <p:nvGrpSpPr>
          <p:cNvPr id="719" name="Google Shape;719;p1"/>
          <p:cNvGrpSpPr/>
          <p:nvPr/>
        </p:nvGrpSpPr>
        <p:grpSpPr>
          <a:xfrm>
            <a:off x="6797314" y="4144758"/>
            <a:ext cx="2398972" cy="832339"/>
            <a:chOff x="6797314" y="4144758"/>
            <a:chExt cx="2398972" cy="832339"/>
          </a:xfrm>
        </p:grpSpPr>
        <p:sp>
          <p:nvSpPr>
            <p:cNvPr id="720" name="Google Shape;720;p1"/>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 name="Google Shape;721;p1"/>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1"/>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 name="Google Shape;723;p1"/>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 name="Google Shape;724;p1"/>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 name="Google Shape;725;p1"/>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1"/>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1"/>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1"/>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1"/>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1"/>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1"/>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1"/>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1"/>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1"/>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1"/>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1"/>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1"/>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1"/>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1"/>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1"/>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741" name="Google Shape;741;p1"/>
          <p:cNvPicPr preferRelativeResize="0"/>
          <p:nvPr/>
        </p:nvPicPr>
        <p:blipFill rotWithShape="1">
          <a:blip r:embed="rId3">
            <a:alphaModFix/>
          </a:blip>
          <a:srcRect/>
          <a:stretch/>
        </p:blipFill>
        <p:spPr>
          <a:xfrm>
            <a:off x="6135583" y="568700"/>
            <a:ext cx="2204563" cy="115323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87"/>
        <p:cNvGrpSpPr/>
        <p:nvPr/>
      </p:nvGrpSpPr>
      <p:grpSpPr>
        <a:xfrm>
          <a:off x="0" y="0"/>
          <a:ext cx="0" cy="0"/>
          <a:chOff x="0" y="0"/>
          <a:chExt cx="0" cy="0"/>
        </a:xfrm>
      </p:grpSpPr>
      <p:sp>
        <p:nvSpPr>
          <p:cNvPr id="988" name="Google Shape;988;p9"/>
          <p:cNvSpPr txBox="1">
            <a:spLocks noGrp="1"/>
          </p:cNvSpPr>
          <p:nvPr>
            <p:ph type="title"/>
          </p:nvPr>
        </p:nvSpPr>
        <p:spPr>
          <a:xfrm>
            <a:off x="714300" y="1291563"/>
            <a:ext cx="3323400" cy="1018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Marco teórico</a:t>
            </a:r>
            <a:endParaRPr/>
          </a:p>
        </p:txBody>
      </p:sp>
      <p:sp>
        <p:nvSpPr>
          <p:cNvPr id="989" name="Google Shape;989;p9"/>
          <p:cNvSpPr/>
          <p:nvPr/>
        </p:nvSpPr>
        <p:spPr>
          <a:xfrm>
            <a:off x="5683401" y="1513888"/>
            <a:ext cx="1947041" cy="1949930"/>
          </a:xfrm>
          <a:prstGeom prst="ellipse">
            <a:avLst/>
          </a:prstGeom>
          <a:no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Cabin"/>
              <a:ea typeface="Cabin"/>
              <a:cs typeface="Cabin"/>
              <a:sym typeface="Cabin"/>
            </a:endParaRPr>
          </a:p>
        </p:txBody>
      </p:sp>
      <p:sp>
        <p:nvSpPr>
          <p:cNvPr id="990" name="Google Shape;990;p9"/>
          <p:cNvSpPr/>
          <p:nvPr/>
        </p:nvSpPr>
        <p:spPr>
          <a:xfrm>
            <a:off x="4172259" y="1513888"/>
            <a:ext cx="1947041" cy="1949930"/>
          </a:xfrm>
          <a:prstGeom prst="ellipse">
            <a:avLst/>
          </a:prstGeom>
          <a:noFill/>
          <a:ln w="19050" cap="flat" cmpd="sng">
            <a:solidFill>
              <a:srgbClr val="000000"/>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1" i="0" u="none" strike="noStrike" cap="none">
                <a:solidFill>
                  <a:srgbClr val="000000"/>
                </a:solidFill>
                <a:latin typeface="Cabin"/>
                <a:ea typeface="Cabin"/>
                <a:cs typeface="Cabin"/>
                <a:sym typeface="Cabin"/>
              </a:rPr>
              <a:t>Aprendizaje Automático</a:t>
            </a:r>
            <a:endParaRPr sz="1400" b="1" i="0" u="none" strike="noStrike" cap="none">
              <a:solidFill>
                <a:srgbClr val="000000"/>
              </a:solidFill>
              <a:latin typeface="Cabin"/>
              <a:ea typeface="Cabin"/>
              <a:cs typeface="Cabin"/>
              <a:sym typeface="Cabin"/>
            </a:endParaRPr>
          </a:p>
        </p:txBody>
      </p:sp>
      <p:sp>
        <p:nvSpPr>
          <p:cNvPr id="991" name="Google Shape;991;p9"/>
          <p:cNvSpPr/>
          <p:nvPr/>
        </p:nvSpPr>
        <p:spPr>
          <a:xfrm>
            <a:off x="7189890" y="1513888"/>
            <a:ext cx="1947041" cy="1949930"/>
          </a:xfrm>
          <a:prstGeom prst="ellipse">
            <a:avLst/>
          </a:prstGeom>
          <a:noFill/>
          <a:ln w="19050" cap="flat" cmpd="sng">
            <a:solidFill>
              <a:srgbClr val="000000"/>
            </a:solidFill>
            <a:prstDash val="dash"/>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s-CO" sz="1400" b="1" i="0" u="none" strike="noStrike" cap="none">
                <a:solidFill>
                  <a:srgbClr val="000000"/>
                </a:solidFill>
                <a:latin typeface="Cabin"/>
                <a:ea typeface="Cabin"/>
                <a:cs typeface="Cabin"/>
                <a:sym typeface="Cabin"/>
              </a:rPr>
              <a:t>    Analítica de datos</a:t>
            </a:r>
            <a:endParaRPr/>
          </a:p>
        </p:txBody>
      </p:sp>
      <p:sp>
        <p:nvSpPr>
          <p:cNvPr id="992" name="Google Shape;992;p9"/>
          <p:cNvSpPr/>
          <p:nvPr/>
        </p:nvSpPr>
        <p:spPr>
          <a:xfrm>
            <a:off x="5681075" y="2571750"/>
            <a:ext cx="1947041" cy="1949930"/>
          </a:xfrm>
          <a:prstGeom prst="ellipse">
            <a:avLst/>
          </a:prstGeom>
          <a:noFill/>
          <a:ln w="19050" cap="flat" cmpd="sng">
            <a:solidFill>
              <a:srgbClr val="000000"/>
            </a:solidFill>
            <a:prstDash val="dash"/>
            <a:round/>
            <a:headEnd type="none" w="sm" len="sm"/>
            <a:tailEnd type="none" w="sm" len="sm"/>
          </a:ln>
        </p:spPr>
        <p:txBody>
          <a:bodyPr spcFirstLastPara="1" wrap="square" lIns="91425" tIns="288000" rIns="91425" bIns="91425" anchor="ctr" anchorCtr="0">
            <a:noAutofit/>
          </a:bodyPr>
          <a:lstStyle/>
          <a:p>
            <a:pPr marL="0" marR="0" lvl="0" indent="0" algn="ctr" rtl="0">
              <a:lnSpc>
                <a:spcPct val="100000"/>
              </a:lnSpc>
              <a:spcBef>
                <a:spcPts val="0"/>
              </a:spcBef>
              <a:spcAft>
                <a:spcPts val="0"/>
              </a:spcAft>
              <a:buNone/>
            </a:pPr>
            <a:endParaRPr sz="1400" b="1" i="0" u="none" strike="noStrike" cap="none">
              <a:solidFill>
                <a:srgbClr val="000000"/>
              </a:solidFill>
              <a:latin typeface="Cabin"/>
              <a:ea typeface="Cabin"/>
              <a:cs typeface="Cabin"/>
              <a:sym typeface="Cabin"/>
            </a:endParaRPr>
          </a:p>
          <a:p>
            <a:pPr marL="0" marR="0" lvl="0" indent="0" algn="ctr" rtl="0">
              <a:lnSpc>
                <a:spcPct val="100000"/>
              </a:lnSpc>
              <a:spcBef>
                <a:spcPts val="0"/>
              </a:spcBef>
              <a:spcAft>
                <a:spcPts val="0"/>
              </a:spcAft>
              <a:buNone/>
            </a:pPr>
            <a:r>
              <a:rPr lang="es-CO" sz="1400" b="1" i="0" u="none" strike="noStrike" cap="none">
                <a:solidFill>
                  <a:srgbClr val="000000"/>
                </a:solidFill>
                <a:latin typeface="Cabin"/>
                <a:ea typeface="Cabin"/>
                <a:cs typeface="Cabin"/>
                <a:sym typeface="Cabin"/>
              </a:rPr>
              <a:t>Simulación</a:t>
            </a:r>
            <a:endParaRPr sz="1400" b="1" i="0" u="none" strike="noStrike" cap="none">
              <a:solidFill>
                <a:srgbClr val="000000"/>
              </a:solidFill>
              <a:latin typeface="Cabin"/>
              <a:ea typeface="Cabin"/>
              <a:cs typeface="Cabin"/>
              <a:sym typeface="Cabin"/>
            </a:endParaRPr>
          </a:p>
        </p:txBody>
      </p:sp>
      <p:sp>
        <p:nvSpPr>
          <p:cNvPr id="993" name="Google Shape;993;p9"/>
          <p:cNvSpPr/>
          <p:nvPr/>
        </p:nvSpPr>
        <p:spPr>
          <a:xfrm>
            <a:off x="5681074" y="456026"/>
            <a:ext cx="1947041" cy="1949930"/>
          </a:xfrm>
          <a:prstGeom prst="ellipse">
            <a:avLst/>
          </a:prstGeom>
          <a:noFill/>
          <a:ln w="19050" cap="flat" cmpd="sng">
            <a:solidFill>
              <a:srgbClr val="000000"/>
            </a:solidFill>
            <a:prstDash val="dash"/>
            <a:round/>
            <a:headEnd type="none" w="sm" len="sm"/>
            <a:tailEnd type="none" w="sm" len="sm"/>
          </a:ln>
        </p:spPr>
        <p:txBody>
          <a:bodyPr spcFirstLastPara="1" wrap="square" lIns="91425" tIns="91425" rIns="91425" bIns="3600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1" i="0" u="none" strike="noStrike" cap="none">
                <a:solidFill>
                  <a:srgbClr val="000000"/>
                </a:solidFill>
                <a:latin typeface="Cabin"/>
                <a:ea typeface="Cabin"/>
                <a:cs typeface="Cabin"/>
                <a:sym typeface="Cabin"/>
              </a:rPr>
              <a:t>IOT</a:t>
            </a:r>
            <a:endParaRPr sz="1400" b="1" i="0" u="none" strike="noStrike" cap="none">
              <a:solidFill>
                <a:srgbClr val="000000"/>
              </a:solidFill>
              <a:latin typeface="Cabin"/>
              <a:ea typeface="Cabin"/>
              <a:cs typeface="Cabin"/>
              <a:sym typeface="Cabin"/>
            </a:endParaRPr>
          </a:p>
        </p:txBody>
      </p:sp>
      <p:pic>
        <p:nvPicPr>
          <p:cNvPr id="994" name="Google Shape;994;p9"/>
          <p:cNvPicPr preferRelativeResize="0"/>
          <p:nvPr/>
        </p:nvPicPr>
        <p:blipFill rotWithShape="1">
          <a:blip r:embed="rId3">
            <a:alphaModFix/>
          </a:blip>
          <a:srcRect/>
          <a:stretch/>
        </p:blipFill>
        <p:spPr>
          <a:xfrm>
            <a:off x="5974891" y="2133290"/>
            <a:ext cx="1359405" cy="711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5"/>
        <p:cNvGrpSpPr/>
        <p:nvPr/>
      </p:nvGrpSpPr>
      <p:grpSpPr>
        <a:xfrm>
          <a:off x="0" y="0"/>
          <a:ext cx="0" cy="0"/>
          <a:chOff x="0" y="0"/>
          <a:chExt cx="0" cy="0"/>
        </a:xfrm>
      </p:grpSpPr>
      <p:sp>
        <p:nvSpPr>
          <p:cNvPr id="1637" name="Google Shape;1637;p37"/>
          <p:cNvSpPr txBox="1">
            <a:spLocks noGrp="1"/>
          </p:cNvSpPr>
          <p:nvPr>
            <p:ph type="title" idx="3"/>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dirty="0"/>
              <a:t>Metodología</a:t>
            </a:r>
            <a:endParaRPr dirty="0"/>
          </a:p>
        </p:txBody>
      </p:sp>
      <p:sp>
        <p:nvSpPr>
          <p:cNvPr id="26" name="Google Shape;1023;p10">
            <a:extLst>
              <a:ext uri="{FF2B5EF4-FFF2-40B4-BE49-F238E27FC236}">
                <a16:creationId xmlns:a16="http://schemas.microsoft.com/office/drawing/2014/main" id="{74AE4907-466B-1EBE-F3E5-5A702A569905}"/>
              </a:ext>
            </a:extLst>
          </p:cNvPr>
          <p:cNvSpPr txBox="1"/>
          <p:nvPr/>
        </p:nvSpPr>
        <p:spPr>
          <a:xfrm>
            <a:off x="3788213" y="1854319"/>
            <a:ext cx="1610236" cy="711663"/>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3000"/>
              <a:buFont typeface="Alata"/>
              <a:buNone/>
            </a:pPr>
            <a:r>
              <a:rPr lang="es-CO" sz="1800" b="1" i="0" u="none" strike="noStrike" cap="none" dirty="0">
                <a:solidFill>
                  <a:srgbClr val="EC8800"/>
                </a:solidFill>
                <a:latin typeface="Alata"/>
                <a:ea typeface="Alata"/>
                <a:cs typeface="Alata"/>
                <a:sym typeface="Alata"/>
              </a:rPr>
              <a:t>Metodología CRISP-DM </a:t>
            </a:r>
            <a:endParaRPr sz="1600" dirty="0"/>
          </a:p>
        </p:txBody>
      </p:sp>
      <p:sp>
        <p:nvSpPr>
          <p:cNvPr id="27" name="Rectángulo 26">
            <a:extLst>
              <a:ext uri="{FF2B5EF4-FFF2-40B4-BE49-F238E27FC236}">
                <a16:creationId xmlns:a16="http://schemas.microsoft.com/office/drawing/2014/main" id="{87F6DD04-D962-DA66-DA18-4477D61FC776}"/>
              </a:ext>
            </a:extLst>
          </p:cNvPr>
          <p:cNvSpPr/>
          <p:nvPr/>
        </p:nvSpPr>
        <p:spPr>
          <a:xfrm>
            <a:off x="1629698" y="1188393"/>
            <a:ext cx="1452716" cy="523220"/>
          </a:xfrm>
          <a:prstGeom prst="rect">
            <a:avLst/>
          </a:prstGeom>
          <a:noFill/>
        </p:spPr>
        <p:txBody>
          <a:bodyPr wrap="square" lIns="91440" tIns="45720" rIns="91440" bIns="45720">
            <a:spAutoFit/>
          </a:bodyPr>
          <a:lstStyle/>
          <a:p>
            <a:pPr algn="ctr"/>
            <a:r>
              <a:rPr lang="es-ES" b="1" cap="none" spc="0" dirty="0">
                <a:ln w="0"/>
                <a:effectLst>
                  <a:outerShdw blurRad="38100" dist="19050" dir="2700000" algn="tl" rotWithShape="0">
                    <a:schemeClr val="dk1">
                      <a:alpha val="40000"/>
                    </a:schemeClr>
                  </a:outerShdw>
                </a:effectLst>
              </a:rPr>
              <a:t>Entendimiento del negocio</a:t>
            </a:r>
          </a:p>
        </p:txBody>
      </p:sp>
      <p:sp>
        <p:nvSpPr>
          <p:cNvPr id="28" name="Rectángulo 27">
            <a:extLst>
              <a:ext uri="{FF2B5EF4-FFF2-40B4-BE49-F238E27FC236}">
                <a16:creationId xmlns:a16="http://schemas.microsoft.com/office/drawing/2014/main" id="{4BADF55D-8055-93FF-3D22-7D98CF3FFDDA}"/>
              </a:ext>
            </a:extLst>
          </p:cNvPr>
          <p:cNvSpPr/>
          <p:nvPr/>
        </p:nvSpPr>
        <p:spPr>
          <a:xfrm>
            <a:off x="5751100" y="1168419"/>
            <a:ext cx="1452716" cy="523220"/>
          </a:xfrm>
          <a:prstGeom prst="rect">
            <a:avLst/>
          </a:prstGeom>
          <a:noFill/>
        </p:spPr>
        <p:txBody>
          <a:bodyPr wrap="square" lIns="91440" tIns="45720" rIns="91440" bIns="45720">
            <a:spAutoFit/>
          </a:bodyPr>
          <a:lstStyle/>
          <a:p>
            <a:pPr algn="ctr"/>
            <a:r>
              <a:rPr lang="es-ES" b="1" dirty="0">
                <a:ln w="0"/>
                <a:effectLst>
                  <a:outerShdw blurRad="38100" dist="19050" dir="2700000" algn="tl" rotWithShape="0">
                    <a:schemeClr val="dk1">
                      <a:alpha val="40000"/>
                    </a:schemeClr>
                  </a:outerShdw>
                </a:effectLst>
              </a:rPr>
              <a:t>Entendimiento de los datos</a:t>
            </a:r>
          </a:p>
        </p:txBody>
      </p:sp>
      <p:sp>
        <p:nvSpPr>
          <p:cNvPr id="29" name="Rectángulo 28">
            <a:extLst>
              <a:ext uri="{FF2B5EF4-FFF2-40B4-BE49-F238E27FC236}">
                <a16:creationId xmlns:a16="http://schemas.microsoft.com/office/drawing/2014/main" id="{C5C0BD4B-D170-6AAA-0EDD-5E8762973094}"/>
              </a:ext>
            </a:extLst>
          </p:cNvPr>
          <p:cNvSpPr/>
          <p:nvPr/>
        </p:nvSpPr>
        <p:spPr>
          <a:xfrm>
            <a:off x="6156661" y="2590454"/>
            <a:ext cx="1658699" cy="523220"/>
          </a:xfrm>
          <a:prstGeom prst="rect">
            <a:avLst/>
          </a:prstGeom>
          <a:noFill/>
        </p:spPr>
        <p:txBody>
          <a:bodyPr wrap="square" lIns="91440" tIns="45720" rIns="91440" bIns="45720">
            <a:spAutoFit/>
          </a:bodyPr>
          <a:lstStyle/>
          <a:p>
            <a:pPr algn="ctr"/>
            <a:r>
              <a:rPr lang="es-ES" b="1" dirty="0">
                <a:ln w="0"/>
                <a:effectLst>
                  <a:outerShdw blurRad="38100" dist="19050" dir="2700000" algn="tl" rotWithShape="0">
                    <a:schemeClr val="dk1">
                      <a:alpha val="40000"/>
                    </a:schemeClr>
                  </a:outerShdw>
                </a:effectLst>
              </a:rPr>
              <a:t>Preparación de los datos</a:t>
            </a:r>
          </a:p>
        </p:txBody>
      </p:sp>
      <p:sp>
        <p:nvSpPr>
          <p:cNvPr id="30" name="Rectángulo 29">
            <a:extLst>
              <a:ext uri="{FF2B5EF4-FFF2-40B4-BE49-F238E27FC236}">
                <a16:creationId xmlns:a16="http://schemas.microsoft.com/office/drawing/2014/main" id="{E0DB7228-A86C-B429-9575-286842AB20FC}"/>
              </a:ext>
            </a:extLst>
          </p:cNvPr>
          <p:cNvSpPr/>
          <p:nvPr/>
        </p:nvSpPr>
        <p:spPr>
          <a:xfrm>
            <a:off x="6391085" y="4040521"/>
            <a:ext cx="1189850" cy="307777"/>
          </a:xfrm>
          <a:prstGeom prst="rect">
            <a:avLst/>
          </a:prstGeom>
          <a:noFill/>
        </p:spPr>
        <p:txBody>
          <a:bodyPr wrap="square" lIns="91440" tIns="45720" rIns="91440" bIns="45720">
            <a:spAutoFit/>
          </a:bodyPr>
          <a:lstStyle/>
          <a:p>
            <a:pPr algn="ctr"/>
            <a:r>
              <a:rPr lang="es-ES" b="1" dirty="0">
                <a:ln w="0"/>
                <a:effectLst>
                  <a:outerShdw blurRad="38100" dist="19050" dir="2700000" algn="tl" rotWithShape="0">
                    <a:schemeClr val="dk1">
                      <a:alpha val="40000"/>
                    </a:schemeClr>
                  </a:outerShdw>
                </a:effectLst>
              </a:rPr>
              <a:t>Modelado</a:t>
            </a:r>
            <a:endParaRPr lang="es-ES" sz="1200" b="1" dirty="0">
              <a:ln w="0"/>
              <a:effectLst>
                <a:outerShdw blurRad="38100" dist="19050" dir="2700000" algn="tl" rotWithShape="0">
                  <a:schemeClr val="dk1">
                    <a:alpha val="40000"/>
                  </a:schemeClr>
                </a:outerShdw>
              </a:effectLst>
            </a:endParaRPr>
          </a:p>
        </p:txBody>
      </p:sp>
      <p:sp>
        <p:nvSpPr>
          <p:cNvPr id="31" name="Rectángulo 30">
            <a:extLst>
              <a:ext uri="{FF2B5EF4-FFF2-40B4-BE49-F238E27FC236}">
                <a16:creationId xmlns:a16="http://schemas.microsoft.com/office/drawing/2014/main" id="{2A4B1011-584D-8B4D-57C7-2F5E50AAADC9}"/>
              </a:ext>
            </a:extLst>
          </p:cNvPr>
          <p:cNvSpPr/>
          <p:nvPr/>
        </p:nvSpPr>
        <p:spPr>
          <a:xfrm>
            <a:off x="3944213" y="4348298"/>
            <a:ext cx="1298236" cy="307777"/>
          </a:xfrm>
          <a:prstGeom prst="rect">
            <a:avLst/>
          </a:prstGeom>
          <a:noFill/>
        </p:spPr>
        <p:txBody>
          <a:bodyPr wrap="square" lIns="91440" tIns="45720" rIns="91440" bIns="45720">
            <a:spAutoFit/>
          </a:bodyPr>
          <a:lstStyle/>
          <a:p>
            <a:pPr algn="ctr"/>
            <a:r>
              <a:rPr lang="es-ES" b="1" dirty="0">
                <a:ln w="0"/>
                <a:effectLst>
                  <a:outerShdw blurRad="38100" dist="19050" dir="2700000" algn="tl" rotWithShape="0">
                    <a:schemeClr val="dk1">
                      <a:alpha val="40000"/>
                    </a:schemeClr>
                  </a:outerShdw>
                </a:effectLst>
              </a:rPr>
              <a:t>Evaluación</a:t>
            </a:r>
            <a:endParaRPr lang="es-ES" sz="1200" b="1" dirty="0">
              <a:ln w="0"/>
              <a:effectLst>
                <a:outerShdw blurRad="38100" dist="19050" dir="2700000" algn="tl" rotWithShape="0">
                  <a:schemeClr val="dk1">
                    <a:alpha val="40000"/>
                  </a:schemeClr>
                </a:outerShdw>
              </a:effectLst>
            </a:endParaRPr>
          </a:p>
        </p:txBody>
      </p:sp>
      <p:sp>
        <p:nvSpPr>
          <p:cNvPr id="32" name="Rectángulo 31">
            <a:extLst>
              <a:ext uri="{FF2B5EF4-FFF2-40B4-BE49-F238E27FC236}">
                <a16:creationId xmlns:a16="http://schemas.microsoft.com/office/drawing/2014/main" id="{E41D786A-2FA7-8F2F-0A0D-EB48FB27D809}"/>
              </a:ext>
            </a:extLst>
          </p:cNvPr>
          <p:cNvSpPr/>
          <p:nvPr/>
        </p:nvSpPr>
        <p:spPr>
          <a:xfrm>
            <a:off x="1669805" y="3017391"/>
            <a:ext cx="1372502" cy="307777"/>
          </a:xfrm>
          <a:prstGeom prst="rect">
            <a:avLst/>
          </a:prstGeom>
          <a:noFill/>
        </p:spPr>
        <p:txBody>
          <a:bodyPr wrap="square" lIns="91440" tIns="45720" rIns="91440" bIns="45720">
            <a:spAutoFit/>
          </a:bodyPr>
          <a:lstStyle/>
          <a:p>
            <a:pPr algn="ctr"/>
            <a:r>
              <a:rPr lang="es-ES" b="1" dirty="0">
                <a:ln w="0"/>
                <a:effectLst>
                  <a:outerShdw blurRad="38100" dist="19050" dir="2700000" algn="tl" rotWithShape="0">
                    <a:schemeClr val="dk1">
                      <a:alpha val="40000"/>
                    </a:schemeClr>
                  </a:outerShdw>
                </a:effectLst>
              </a:rPr>
              <a:t>Despliegue</a:t>
            </a:r>
            <a:endParaRPr lang="es-ES" sz="1200" b="1" dirty="0">
              <a:ln w="0"/>
              <a:effectLst>
                <a:outerShdw blurRad="38100" dist="19050" dir="2700000" algn="tl" rotWithShape="0">
                  <a:schemeClr val="dk1">
                    <a:alpha val="40000"/>
                  </a:schemeClr>
                </a:outerShdw>
              </a:effectLst>
            </a:endParaRPr>
          </a:p>
        </p:txBody>
      </p:sp>
      <p:cxnSp>
        <p:nvCxnSpPr>
          <p:cNvPr id="33" name="Conector recto de flecha 32">
            <a:extLst>
              <a:ext uri="{FF2B5EF4-FFF2-40B4-BE49-F238E27FC236}">
                <a16:creationId xmlns:a16="http://schemas.microsoft.com/office/drawing/2014/main" id="{AB3FFB41-1C89-23C8-4DDD-F56E8E1C0507}"/>
              </a:ext>
            </a:extLst>
          </p:cNvPr>
          <p:cNvCxnSpPr>
            <a:cxnSpLocks/>
          </p:cNvCxnSpPr>
          <p:nvPr/>
        </p:nvCxnSpPr>
        <p:spPr>
          <a:xfrm>
            <a:off x="3265460" y="1311047"/>
            <a:ext cx="2318163" cy="0"/>
          </a:xfrm>
          <a:prstGeom prst="straightConnector1">
            <a:avLst/>
          </a:prstGeom>
          <a:ln w="38100">
            <a:solidFill>
              <a:schemeClr val="accent1"/>
            </a:solidFill>
            <a:tailEnd type="triangle"/>
          </a:ln>
        </p:spPr>
        <p:style>
          <a:lnRef idx="3">
            <a:schemeClr val="accent2"/>
          </a:lnRef>
          <a:fillRef idx="0">
            <a:schemeClr val="accent2"/>
          </a:fillRef>
          <a:effectRef idx="2">
            <a:schemeClr val="accent2"/>
          </a:effectRef>
          <a:fontRef idx="minor">
            <a:schemeClr val="tx1"/>
          </a:fontRef>
        </p:style>
      </p:cxnSp>
      <p:cxnSp>
        <p:nvCxnSpPr>
          <p:cNvPr id="34" name="Conector: curvado 33">
            <a:extLst>
              <a:ext uri="{FF2B5EF4-FFF2-40B4-BE49-F238E27FC236}">
                <a16:creationId xmlns:a16="http://schemas.microsoft.com/office/drawing/2014/main" id="{E4081B5C-73B3-93FC-D931-895CDEEFF383}"/>
              </a:ext>
            </a:extLst>
          </p:cNvPr>
          <p:cNvCxnSpPr>
            <a:cxnSpLocks/>
            <a:stCxn id="28" idx="2"/>
            <a:endCxn id="29" idx="0"/>
          </p:cNvCxnSpPr>
          <p:nvPr/>
        </p:nvCxnSpPr>
        <p:spPr>
          <a:xfrm rot="16200000" flipH="1">
            <a:off x="6282327" y="1886769"/>
            <a:ext cx="898815" cy="508553"/>
          </a:xfrm>
          <a:prstGeom prst="curvedConnector3">
            <a:avLst>
              <a:gd name="adj1" fmla="val 50000"/>
            </a:avLst>
          </a:prstGeom>
          <a:ln w="38100">
            <a:solidFill>
              <a:schemeClr val="accent1"/>
            </a:solidFill>
            <a:tailEnd type="triangle"/>
          </a:ln>
        </p:spPr>
        <p:style>
          <a:lnRef idx="3">
            <a:schemeClr val="accent2"/>
          </a:lnRef>
          <a:fillRef idx="0">
            <a:schemeClr val="accent2"/>
          </a:fillRef>
          <a:effectRef idx="2">
            <a:schemeClr val="accent2"/>
          </a:effectRef>
          <a:fontRef idx="minor">
            <a:schemeClr val="tx1"/>
          </a:fontRef>
        </p:style>
      </p:cxnSp>
      <p:cxnSp>
        <p:nvCxnSpPr>
          <p:cNvPr id="35" name="Conector recto de flecha 34">
            <a:extLst>
              <a:ext uri="{FF2B5EF4-FFF2-40B4-BE49-F238E27FC236}">
                <a16:creationId xmlns:a16="http://schemas.microsoft.com/office/drawing/2014/main" id="{265CDE69-8D11-6D35-DD68-B19BA56CF384}"/>
              </a:ext>
            </a:extLst>
          </p:cNvPr>
          <p:cNvCxnSpPr>
            <a:cxnSpLocks/>
          </p:cNvCxnSpPr>
          <p:nvPr/>
        </p:nvCxnSpPr>
        <p:spPr>
          <a:xfrm>
            <a:off x="7201682" y="3171654"/>
            <a:ext cx="1" cy="810887"/>
          </a:xfrm>
          <a:prstGeom prst="straightConnector1">
            <a:avLst/>
          </a:prstGeom>
          <a:ln w="38100">
            <a:solidFill>
              <a:schemeClr val="accent1"/>
            </a:solidFill>
            <a:tailEnd type="triangle"/>
          </a:ln>
        </p:spPr>
        <p:style>
          <a:lnRef idx="3">
            <a:schemeClr val="accent2"/>
          </a:lnRef>
          <a:fillRef idx="0">
            <a:schemeClr val="accent2"/>
          </a:fillRef>
          <a:effectRef idx="2">
            <a:schemeClr val="accent2"/>
          </a:effectRef>
          <a:fontRef idx="minor">
            <a:schemeClr val="tx1"/>
          </a:fontRef>
        </p:style>
      </p:cxnSp>
      <p:cxnSp>
        <p:nvCxnSpPr>
          <p:cNvPr id="36" name="Conector recto de flecha 35">
            <a:extLst>
              <a:ext uri="{FF2B5EF4-FFF2-40B4-BE49-F238E27FC236}">
                <a16:creationId xmlns:a16="http://schemas.microsoft.com/office/drawing/2014/main" id="{F41CFC56-1545-11F2-28C5-6D7164913C5B}"/>
              </a:ext>
            </a:extLst>
          </p:cNvPr>
          <p:cNvCxnSpPr>
            <a:cxnSpLocks/>
          </p:cNvCxnSpPr>
          <p:nvPr/>
        </p:nvCxnSpPr>
        <p:spPr>
          <a:xfrm flipV="1">
            <a:off x="6814383" y="3140667"/>
            <a:ext cx="0" cy="810887"/>
          </a:xfrm>
          <a:prstGeom prst="straightConnector1">
            <a:avLst/>
          </a:prstGeom>
          <a:ln w="38100">
            <a:solidFill>
              <a:schemeClr val="accent1"/>
            </a:solidFill>
            <a:tailEnd type="triangle"/>
          </a:ln>
        </p:spPr>
        <p:style>
          <a:lnRef idx="3">
            <a:schemeClr val="accent2"/>
          </a:lnRef>
          <a:fillRef idx="0">
            <a:schemeClr val="accent2"/>
          </a:fillRef>
          <a:effectRef idx="2">
            <a:schemeClr val="accent2"/>
          </a:effectRef>
          <a:fontRef idx="minor">
            <a:schemeClr val="tx1"/>
          </a:fontRef>
        </p:style>
      </p:cxnSp>
      <p:cxnSp>
        <p:nvCxnSpPr>
          <p:cNvPr id="37" name="Conector: curvado 36">
            <a:extLst>
              <a:ext uri="{FF2B5EF4-FFF2-40B4-BE49-F238E27FC236}">
                <a16:creationId xmlns:a16="http://schemas.microsoft.com/office/drawing/2014/main" id="{7DE261BC-4E54-468D-1616-21BDFFB5729E}"/>
              </a:ext>
            </a:extLst>
          </p:cNvPr>
          <p:cNvCxnSpPr>
            <a:cxnSpLocks/>
            <a:stCxn id="30" idx="2"/>
            <a:endCxn id="31" idx="3"/>
          </p:cNvCxnSpPr>
          <p:nvPr/>
        </p:nvCxnSpPr>
        <p:spPr>
          <a:xfrm rot="5400000">
            <a:off x="6037286" y="3553462"/>
            <a:ext cx="153889" cy="1743561"/>
          </a:xfrm>
          <a:prstGeom prst="curvedConnector2">
            <a:avLst/>
          </a:prstGeom>
          <a:ln w="38100">
            <a:solidFill>
              <a:schemeClr val="accent1"/>
            </a:solidFill>
            <a:tailEnd type="triangle"/>
          </a:ln>
        </p:spPr>
        <p:style>
          <a:lnRef idx="3">
            <a:schemeClr val="accent2"/>
          </a:lnRef>
          <a:fillRef idx="0">
            <a:schemeClr val="accent2"/>
          </a:fillRef>
          <a:effectRef idx="2">
            <a:schemeClr val="accent2"/>
          </a:effectRef>
          <a:fontRef idx="minor">
            <a:schemeClr val="tx1"/>
          </a:fontRef>
        </p:style>
      </p:cxnSp>
      <p:cxnSp>
        <p:nvCxnSpPr>
          <p:cNvPr id="38" name="Conector: curvado 37">
            <a:extLst>
              <a:ext uri="{FF2B5EF4-FFF2-40B4-BE49-F238E27FC236}">
                <a16:creationId xmlns:a16="http://schemas.microsoft.com/office/drawing/2014/main" id="{E244FA43-CE55-6390-BEAA-E48823DFFA74}"/>
              </a:ext>
            </a:extLst>
          </p:cNvPr>
          <p:cNvCxnSpPr>
            <a:cxnSpLocks/>
            <a:stCxn id="31" idx="1"/>
            <a:endCxn id="32" idx="2"/>
          </p:cNvCxnSpPr>
          <p:nvPr/>
        </p:nvCxnSpPr>
        <p:spPr>
          <a:xfrm rot="10800000">
            <a:off x="2356057" y="3325169"/>
            <a:ext cx="1588157" cy="1177019"/>
          </a:xfrm>
          <a:prstGeom prst="curvedConnector2">
            <a:avLst/>
          </a:prstGeom>
          <a:ln w="38100">
            <a:solidFill>
              <a:schemeClr val="accent1"/>
            </a:solidFill>
            <a:tailEnd type="triangle"/>
          </a:ln>
        </p:spPr>
        <p:style>
          <a:lnRef idx="3">
            <a:schemeClr val="accent2"/>
          </a:lnRef>
          <a:fillRef idx="0">
            <a:schemeClr val="accent2"/>
          </a:fillRef>
          <a:effectRef idx="2">
            <a:schemeClr val="accent2"/>
          </a:effectRef>
          <a:fontRef idx="minor">
            <a:schemeClr val="tx1"/>
          </a:fontRef>
        </p:style>
      </p:cxnSp>
      <p:cxnSp>
        <p:nvCxnSpPr>
          <p:cNvPr id="39" name="Conector recto de flecha 38">
            <a:extLst>
              <a:ext uri="{FF2B5EF4-FFF2-40B4-BE49-F238E27FC236}">
                <a16:creationId xmlns:a16="http://schemas.microsoft.com/office/drawing/2014/main" id="{105E92F0-8EFA-BDA3-0D8E-6A2BA24955D6}"/>
              </a:ext>
            </a:extLst>
          </p:cNvPr>
          <p:cNvCxnSpPr>
            <a:cxnSpLocks/>
          </p:cNvCxnSpPr>
          <p:nvPr/>
        </p:nvCxnSpPr>
        <p:spPr>
          <a:xfrm flipH="1">
            <a:off x="3265460" y="1548170"/>
            <a:ext cx="2318163" cy="0"/>
          </a:xfrm>
          <a:prstGeom prst="straightConnector1">
            <a:avLst/>
          </a:prstGeom>
          <a:ln w="38100">
            <a:solidFill>
              <a:schemeClr val="accent1"/>
            </a:solidFill>
            <a:tailEnd type="triangle"/>
          </a:ln>
        </p:spPr>
        <p:style>
          <a:lnRef idx="3">
            <a:schemeClr val="accent2"/>
          </a:lnRef>
          <a:fillRef idx="0">
            <a:schemeClr val="accent2"/>
          </a:fillRef>
          <a:effectRef idx="2">
            <a:schemeClr val="accent2"/>
          </a:effectRef>
          <a:fontRef idx="minor">
            <a:schemeClr val="tx1"/>
          </a:fontRef>
        </p:style>
      </p:cxnSp>
      <p:pic>
        <p:nvPicPr>
          <p:cNvPr id="40" name="Imagen 39">
            <a:extLst>
              <a:ext uri="{FF2B5EF4-FFF2-40B4-BE49-F238E27FC236}">
                <a16:creationId xmlns:a16="http://schemas.microsoft.com/office/drawing/2014/main" id="{A1CAC6B0-BBB3-0DB8-B4E3-5D818482ACDC}"/>
              </a:ext>
            </a:extLst>
          </p:cNvPr>
          <p:cNvPicPr>
            <a:picLocks noChangeAspect="1"/>
          </p:cNvPicPr>
          <p:nvPr/>
        </p:nvPicPr>
        <p:blipFill>
          <a:blip r:embed="rId3"/>
          <a:stretch>
            <a:fillRect/>
          </a:stretch>
        </p:blipFill>
        <p:spPr>
          <a:xfrm>
            <a:off x="4025934" y="2625215"/>
            <a:ext cx="1092131" cy="1092131"/>
          </a:xfrm>
          <a:prstGeom prst="rect">
            <a:avLst/>
          </a:prstGeom>
        </p:spPr>
      </p:pic>
    </p:spTree>
    <p:extLst>
      <p:ext uri="{BB962C8B-B14F-4D97-AF65-F5344CB8AC3E}">
        <p14:creationId xmlns:p14="http://schemas.microsoft.com/office/powerpoint/2010/main" val="9873105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7"/>
        <p:cNvGrpSpPr/>
        <p:nvPr/>
      </p:nvGrpSpPr>
      <p:grpSpPr>
        <a:xfrm>
          <a:off x="0" y="0"/>
          <a:ext cx="0" cy="0"/>
          <a:chOff x="0" y="0"/>
          <a:chExt cx="0" cy="0"/>
        </a:xfrm>
      </p:grpSpPr>
      <p:sp>
        <p:nvSpPr>
          <p:cNvPr id="1028" name="Google Shape;1028;p12"/>
          <p:cNvSpPr/>
          <p:nvPr/>
        </p:nvSpPr>
        <p:spPr>
          <a:xfrm>
            <a:off x="834250" y="1409494"/>
            <a:ext cx="7475500" cy="3391106"/>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12"/>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Metodología</a:t>
            </a:r>
            <a:endParaRPr/>
          </a:p>
        </p:txBody>
      </p:sp>
      <p:sp>
        <p:nvSpPr>
          <p:cNvPr id="1030" name="Google Shape;1030;p12"/>
          <p:cNvSpPr txBox="1">
            <a:spLocks noGrp="1"/>
          </p:cNvSpPr>
          <p:nvPr>
            <p:ph type="subTitle" idx="1"/>
          </p:nvPr>
        </p:nvSpPr>
        <p:spPr>
          <a:xfrm>
            <a:off x="834249" y="1875058"/>
            <a:ext cx="7475499" cy="2925541"/>
          </a:xfrm>
          <a:prstGeom prst="rect">
            <a:avLst/>
          </a:prstGeom>
          <a:noFill/>
          <a:ln>
            <a:noFill/>
          </a:ln>
        </p:spPr>
        <p:txBody>
          <a:bodyPr spcFirstLastPara="1" wrap="square" lIns="91425" tIns="91425" rIns="91425" bIns="91425" anchor="t" anchorCtr="0">
            <a:noAutofit/>
          </a:bodyPr>
          <a:lstStyle/>
          <a:p>
            <a:pPr marL="457200" lvl="0" indent="450214" algn="just" rtl="0">
              <a:lnSpc>
                <a:spcPct val="150000"/>
              </a:lnSpc>
              <a:spcBef>
                <a:spcPts val="0"/>
              </a:spcBef>
              <a:spcAft>
                <a:spcPts val="0"/>
              </a:spcAft>
              <a:buSzPts val="1400"/>
              <a:buNone/>
            </a:pPr>
            <a:r>
              <a:rPr lang="es-CO" b="1"/>
              <a:t>Tareas: </a:t>
            </a:r>
            <a:endParaRPr/>
          </a:p>
          <a:p>
            <a:pPr marL="1200150" lvl="2" indent="-285750" algn="l" rtl="0">
              <a:lnSpc>
                <a:spcPct val="100000"/>
              </a:lnSpc>
              <a:spcBef>
                <a:spcPts val="0"/>
              </a:spcBef>
              <a:spcAft>
                <a:spcPts val="0"/>
              </a:spcAft>
              <a:buSzPts val="1400"/>
              <a:buFont typeface="Noto Sans Symbols"/>
              <a:buChar char="∙"/>
            </a:pPr>
            <a:r>
              <a:rPr lang="es-CO"/>
              <a:t>Actividad 9: Web Scrapping de los datos.</a:t>
            </a:r>
            <a:endParaRPr/>
          </a:p>
          <a:p>
            <a:pPr marL="1200150" lvl="2" indent="-285750" algn="l" rtl="0">
              <a:lnSpc>
                <a:spcPct val="100000"/>
              </a:lnSpc>
              <a:spcBef>
                <a:spcPts val="800"/>
              </a:spcBef>
              <a:spcAft>
                <a:spcPts val="0"/>
              </a:spcAft>
              <a:buSzPts val="1400"/>
              <a:buFont typeface="Noto Sans Symbols"/>
              <a:buChar char="∙"/>
            </a:pPr>
            <a:r>
              <a:rPr lang="es-CO"/>
              <a:t>Actividad 10: Analítica descriptiva de los datos.</a:t>
            </a:r>
            <a:endParaRPr/>
          </a:p>
          <a:p>
            <a:pPr marL="1200150" lvl="2" indent="-196850" algn="l" rtl="0">
              <a:lnSpc>
                <a:spcPct val="100000"/>
              </a:lnSpc>
              <a:spcBef>
                <a:spcPts val="800"/>
              </a:spcBef>
              <a:spcAft>
                <a:spcPts val="800"/>
              </a:spcAft>
              <a:buSzPts val="1400"/>
              <a:buFont typeface="Noto Sans Symbols"/>
              <a:buNone/>
            </a:pPr>
            <a:endParaRPr/>
          </a:p>
        </p:txBody>
      </p:sp>
      <p:sp>
        <p:nvSpPr>
          <p:cNvPr id="1031" name="Google Shape;1031;p12"/>
          <p:cNvSpPr txBox="1">
            <a:spLocks noGrp="1"/>
          </p:cNvSpPr>
          <p:nvPr>
            <p:ph type="title" idx="2"/>
          </p:nvPr>
        </p:nvSpPr>
        <p:spPr>
          <a:xfrm>
            <a:off x="1066800" y="1405645"/>
            <a:ext cx="7242948" cy="380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100"/>
              <a:buNone/>
            </a:pPr>
            <a:r>
              <a:rPr lang="es-CO"/>
              <a:t>Entendimiento de los datos:</a:t>
            </a:r>
            <a:endParaRPr/>
          </a:p>
        </p:txBody>
      </p:sp>
      <p:grpSp>
        <p:nvGrpSpPr>
          <p:cNvPr id="1032" name="Google Shape;1032;p12"/>
          <p:cNvGrpSpPr/>
          <p:nvPr/>
        </p:nvGrpSpPr>
        <p:grpSpPr>
          <a:xfrm>
            <a:off x="6909314" y="430683"/>
            <a:ext cx="2398972" cy="832339"/>
            <a:chOff x="6797314" y="4144758"/>
            <a:chExt cx="2398972" cy="832339"/>
          </a:xfrm>
        </p:grpSpPr>
        <p:sp>
          <p:nvSpPr>
            <p:cNvPr id="1033" name="Google Shape;1033;p12"/>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4" name="Google Shape;1034;p12"/>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5" name="Google Shape;1035;p12"/>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6" name="Google Shape;1036;p12"/>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7" name="Google Shape;1037;p12"/>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8" name="Google Shape;1038;p12"/>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p12"/>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0" name="Google Shape;1040;p12"/>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12"/>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12"/>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12"/>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12"/>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12"/>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12"/>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7" name="Google Shape;1047;p12"/>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 name="Google Shape;1048;p12"/>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9" name="Google Shape;1049;p12"/>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0" name="Google Shape;1050;p12"/>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12"/>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12"/>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12"/>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dirty="0"/>
              <a:t>Desarrollo</a:t>
            </a:r>
            <a:endParaRPr dirty="0"/>
          </a:p>
        </p:txBody>
      </p:sp>
      <p:pic>
        <p:nvPicPr>
          <p:cNvPr id="7" name="Imagen 6">
            <a:extLst>
              <a:ext uri="{FF2B5EF4-FFF2-40B4-BE49-F238E27FC236}">
                <a16:creationId xmlns:a16="http://schemas.microsoft.com/office/drawing/2014/main" id="{0ED5DB3C-EAB5-E726-4E05-0B2EA3C83076}"/>
              </a:ext>
            </a:extLst>
          </p:cNvPr>
          <p:cNvPicPr>
            <a:picLocks noChangeAspect="1"/>
          </p:cNvPicPr>
          <p:nvPr/>
        </p:nvPicPr>
        <p:blipFill rotWithShape="1">
          <a:blip r:embed="rId3"/>
          <a:srcRect l="10041" r="11433"/>
          <a:stretch/>
        </p:blipFill>
        <p:spPr>
          <a:xfrm>
            <a:off x="250978" y="1363277"/>
            <a:ext cx="2070975" cy="951814"/>
          </a:xfrm>
          <a:prstGeom prst="rect">
            <a:avLst/>
          </a:prstGeom>
        </p:spPr>
      </p:pic>
    </p:spTree>
    <p:extLst>
      <p:ext uri="{BB962C8B-B14F-4D97-AF65-F5344CB8AC3E}">
        <p14:creationId xmlns:p14="http://schemas.microsoft.com/office/powerpoint/2010/main" val="670209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pic>
        <p:nvPicPr>
          <p:cNvPr id="3" name="Imagen 2">
            <a:extLst>
              <a:ext uri="{FF2B5EF4-FFF2-40B4-BE49-F238E27FC236}">
                <a16:creationId xmlns:a16="http://schemas.microsoft.com/office/drawing/2014/main" id="{27CE1CDD-77E9-1945-CC9D-668341B2FBF1}"/>
              </a:ext>
            </a:extLst>
          </p:cNvPr>
          <p:cNvPicPr>
            <a:picLocks noChangeAspect="1"/>
          </p:cNvPicPr>
          <p:nvPr/>
        </p:nvPicPr>
        <p:blipFill rotWithShape="1">
          <a:blip r:embed="rId3"/>
          <a:srcRect l="2951" t="12239" r="1066" b="6302"/>
          <a:stretch/>
        </p:blipFill>
        <p:spPr>
          <a:xfrm>
            <a:off x="208850" y="1119064"/>
            <a:ext cx="4564116" cy="2178772"/>
          </a:xfrm>
          <a:prstGeom prst="rect">
            <a:avLst/>
          </a:prstGeom>
        </p:spPr>
      </p:pic>
      <p:pic>
        <p:nvPicPr>
          <p:cNvPr id="5" name="Imagen 4">
            <a:extLst>
              <a:ext uri="{FF2B5EF4-FFF2-40B4-BE49-F238E27FC236}">
                <a16:creationId xmlns:a16="http://schemas.microsoft.com/office/drawing/2014/main" id="{131887A3-A122-FF8C-D991-CBBD10E0F965}"/>
              </a:ext>
            </a:extLst>
          </p:cNvPr>
          <p:cNvPicPr>
            <a:picLocks noChangeAspect="1"/>
          </p:cNvPicPr>
          <p:nvPr/>
        </p:nvPicPr>
        <p:blipFill rotWithShape="1">
          <a:blip r:embed="rId4"/>
          <a:srcRect l="2624" t="12094" r="737" b="6740"/>
          <a:stretch/>
        </p:blipFill>
        <p:spPr>
          <a:xfrm>
            <a:off x="4190762" y="2669186"/>
            <a:ext cx="4744388" cy="2241411"/>
          </a:xfrm>
          <a:prstGeom prst="rect">
            <a:avLst/>
          </a:prstGeom>
        </p:spPr>
      </p:pic>
    </p:spTree>
    <p:extLst>
      <p:ext uri="{BB962C8B-B14F-4D97-AF65-F5344CB8AC3E}">
        <p14:creationId xmlns:p14="http://schemas.microsoft.com/office/powerpoint/2010/main" val="627553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sp>
        <p:nvSpPr>
          <p:cNvPr id="1060" name="Google Shape;1060;p18"/>
          <p:cNvSpPr/>
          <p:nvPr/>
        </p:nvSpPr>
        <p:spPr>
          <a:xfrm>
            <a:off x="2461153"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Imagen 6">
            <a:extLst>
              <a:ext uri="{FF2B5EF4-FFF2-40B4-BE49-F238E27FC236}">
                <a16:creationId xmlns:a16="http://schemas.microsoft.com/office/drawing/2014/main" id="{0ED5DB3C-EAB5-E726-4E05-0B2EA3C83076}"/>
              </a:ext>
            </a:extLst>
          </p:cNvPr>
          <p:cNvPicPr>
            <a:picLocks noChangeAspect="1"/>
          </p:cNvPicPr>
          <p:nvPr/>
        </p:nvPicPr>
        <p:blipFill rotWithShape="1">
          <a:blip r:embed="rId3"/>
          <a:srcRect l="10041" r="11433"/>
          <a:stretch/>
        </p:blipFill>
        <p:spPr>
          <a:xfrm>
            <a:off x="250978" y="1363277"/>
            <a:ext cx="2070975" cy="951814"/>
          </a:xfrm>
          <a:prstGeom prst="rect">
            <a:avLst/>
          </a:prstGeom>
        </p:spPr>
      </p:pic>
      <p:pic>
        <p:nvPicPr>
          <p:cNvPr id="10" name="Imagen 9">
            <a:extLst>
              <a:ext uri="{FF2B5EF4-FFF2-40B4-BE49-F238E27FC236}">
                <a16:creationId xmlns:a16="http://schemas.microsoft.com/office/drawing/2014/main" id="{27E36D76-0B96-412F-29C6-B133BDB9F582}"/>
              </a:ext>
            </a:extLst>
          </p:cNvPr>
          <p:cNvPicPr>
            <a:picLocks noChangeAspect="1"/>
          </p:cNvPicPr>
          <p:nvPr/>
        </p:nvPicPr>
        <p:blipFill>
          <a:blip r:embed="rId4"/>
          <a:stretch>
            <a:fillRect/>
          </a:stretch>
        </p:blipFill>
        <p:spPr>
          <a:xfrm>
            <a:off x="3105786" y="1388965"/>
            <a:ext cx="890248" cy="890248"/>
          </a:xfrm>
          <a:prstGeom prst="rect">
            <a:avLst/>
          </a:prstGeom>
        </p:spPr>
      </p:pic>
    </p:spTree>
    <p:extLst>
      <p:ext uri="{BB962C8B-B14F-4D97-AF65-F5344CB8AC3E}">
        <p14:creationId xmlns:p14="http://schemas.microsoft.com/office/powerpoint/2010/main" val="1708704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60"/>
                                        </p:tgtEl>
                                        <p:attrNameLst>
                                          <p:attrName>style.visibility</p:attrName>
                                        </p:attrNameLst>
                                      </p:cBhvr>
                                      <p:to>
                                        <p:strVal val="visible"/>
                                      </p:to>
                                    </p:set>
                                    <p:animEffect transition="in" filter="fade">
                                      <p:cBhvr>
                                        <p:cTn id="7" dur="500"/>
                                        <p:tgtEl>
                                          <p:spTgt spid="1060"/>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pic>
        <p:nvPicPr>
          <p:cNvPr id="3" name="Imagen 2">
            <a:extLst>
              <a:ext uri="{FF2B5EF4-FFF2-40B4-BE49-F238E27FC236}">
                <a16:creationId xmlns:a16="http://schemas.microsoft.com/office/drawing/2014/main" id="{131C0A1E-65D8-AC1F-53A8-4CB438A2C26F}"/>
              </a:ext>
            </a:extLst>
          </p:cNvPr>
          <p:cNvPicPr>
            <a:picLocks noChangeAspect="1"/>
          </p:cNvPicPr>
          <p:nvPr/>
        </p:nvPicPr>
        <p:blipFill rotWithShape="1">
          <a:blip r:embed="rId3"/>
          <a:srcRect l="2108" t="2778" r="2657" b="15278"/>
          <a:stretch/>
        </p:blipFill>
        <p:spPr>
          <a:xfrm>
            <a:off x="342901" y="1159321"/>
            <a:ext cx="5648770" cy="2734023"/>
          </a:xfrm>
          <a:prstGeom prst="rect">
            <a:avLst/>
          </a:prstGeom>
        </p:spPr>
      </p:pic>
      <p:pic>
        <p:nvPicPr>
          <p:cNvPr id="5" name="Imagen 4">
            <a:extLst>
              <a:ext uri="{FF2B5EF4-FFF2-40B4-BE49-F238E27FC236}">
                <a16:creationId xmlns:a16="http://schemas.microsoft.com/office/drawing/2014/main" id="{1DBA8233-E37A-9E26-22FD-4F8C49D481DB}"/>
              </a:ext>
            </a:extLst>
          </p:cNvPr>
          <p:cNvPicPr>
            <a:picLocks noChangeAspect="1"/>
          </p:cNvPicPr>
          <p:nvPr/>
        </p:nvPicPr>
        <p:blipFill rotWithShape="1">
          <a:blip r:embed="rId4"/>
          <a:srcRect l="2265" r="2265" b="8833"/>
          <a:stretch/>
        </p:blipFill>
        <p:spPr>
          <a:xfrm>
            <a:off x="3341339" y="1940865"/>
            <a:ext cx="5557837" cy="2985415"/>
          </a:xfrm>
          <a:prstGeom prst="rect">
            <a:avLst/>
          </a:prstGeom>
        </p:spPr>
      </p:pic>
    </p:spTree>
    <p:extLst>
      <p:ext uri="{BB962C8B-B14F-4D97-AF65-F5344CB8AC3E}">
        <p14:creationId xmlns:p14="http://schemas.microsoft.com/office/powerpoint/2010/main" val="8384104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sp>
        <p:nvSpPr>
          <p:cNvPr id="1060" name="Google Shape;1060;p18"/>
          <p:cNvSpPr/>
          <p:nvPr/>
        </p:nvSpPr>
        <p:spPr>
          <a:xfrm>
            <a:off x="2461153"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63" name="Google Shape;1063;p18"/>
          <p:cNvPicPr preferRelativeResize="0"/>
          <p:nvPr/>
        </p:nvPicPr>
        <p:blipFill>
          <a:blip r:embed="rId3">
            <a:alphaModFix/>
          </a:blip>
          <a:stretch>
            <a:fillRect/>
          </a:stretch>
        </p:blipFill>
        <p:spPr>
          <a:xfrm>
            <a:off x="4604741" y="1467521"/>
            <a:ext cx="1555446" cy="749214"/>
          </a:xfrm>
          <a:prstGeom prst="rect">
            <a:avLst/>
          </a:prstGeom>
          <a:noFill/>
          <a:ln>
            <a:noFill/>
          </a:ln>
        </p:spPr>
      </p:pic>
      <p:sp>
        <p:nvSpPr>
          <p:cNvPr id="4" name="Google Shape;1060;p18">
            <a:extLst>
              <a:ext uri="{FF2B5EF4-FFF2-40B4-BE49-F238E27FC236}">
                <a16:creationId xmlns:a16="http://schemas.microsoft.com/office/drawing/2014/main" id="{04110EBC-81CA-3F45-8786-73228C42B933}"/>
              </a:ext>
            </a:extLst>
          </p:cNvPr>
          <p:cNvSpPr/>
          <p:nvPr/>
        </p:nvSpPr>
        <p:spPr>
          <a:xfrm>
            <a:off x="4135235"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Imagen 6">
            <a:extLst>
              <a:ext uri="{FF2B5EF4-FFF2-40B4-BE49-F238E27FC236}">
                <a16:creationId xmlns:a16="http://schemas.microsoft.com/office/drawing/2014/main" id="{0ED5DB3C-EAB5-E726-4E05-0B2EA3C83076}"/>
              </a:ext>
            </a:extLst>
          </p:cNvPr>
          <p:cNvPicPr>
            <a:picLocks noChangeAspect="1"/>
          </p:cNvPicPr>
          <p:nvPr/>
        </p:nvPicPr>
        <p:blipFill rotWithShape="1">
          <a:blip r:embed="rId4"/>
          <a:srcRect l="10041" r="11433"/>
          <a:stretch/>
        </p:blipFill>
        <p:spPr>
          <a:xfrm>
            <a:off x="250978" y="1363277"/>
            <a:ext cx="2070975" cy="951814"/>
          </a:xfrm>
          <a:prstGeom prst="rect">
            <a:avLst/>
          </a:prstGeom>
        </p:spPr>
      </p:pic>
      <p:pic>
        <p:nvPicPr>
          <p:cNvPr id="10" name="Imagen 9">
            <a:extLst>
              <a:ext uri="{FF2B5EF4-FFF2-40B4-BE49-F238E27FC236}">
                <a16:creationId xmlns:a16="http://schemas.microsoft.com/office/drawing/2014/main" id="{27E36D76-0B96-412F-29C6-B133BDB9F582}"/>
              </a:ext>
            </a:extLst>
          </p:cNvPr>
          <p:cNvPicPr>
            <a:picLocks noChangeAspect="1"/>
          </p:cNvPicPr>
          <p:nvPr/>
        </p:nvPicPr>
        <p:blipFill>
          <a:blip r:embed="rId5"/>
          <a:stretch>
            <a:fillRect/>
          </a:stretch>
        </p:blipFill>
        <p:spPr>
          <a:xfrm>
            <a:off x="3105786" y="1388965"/>
            <a:ext cx="890248" cy="890248"/>
          </a:xfrm>
          <a:prstGeom prst="rect">
            <a:avLst/>
          </a:prstGeom>
        </p:spPr>
      </p:pic>
    </p:spTree>
    <p:extLst>
      <p:ext uri="{BB962C8B-B14F-4D97-AF65-F5344CB8AC3E}">
        <p14:creationId xmlns:p14="http://schemas.microsoft.com/office/powerpoint/2010/main" val="2324176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63"/>
                                        </p:tgtEl>
                                        <p:attrNameLst>
                                          <p:attrName>style.visibility</p:attrName>
                                        </p:attrNameLst>
                                      </p:cBhvr>
                                      <p:to>
                                        <p:strVal val="visible"/>
                                      </p:to>
                                    </p:set>
                                    <p:animEffect transition="in" filter="fade">
                                      <p:cBhvr>
                                        <p:cTn id="7" dur="500"/>
                                        <p:tgtEl>
                                          <p:spTgt spid="106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pic>
        <p:nvPicPr>
          <p:cNvPr id="4" name="Imagen 3">
            <a:extLst>
              <a:ext uri="{FF2B5EF4-FFF2-40B4-BE49-F238E27FC236}">
                <a16:creationId xmlns:a16="http://schemas.microsoft.com/office/drawing/2014/main" id="{1A93EFE2-76C9-7544-20D6-B4A027FFD81E}"/>
              </a:ext>
            </a:extLst>
          </p:cNvPr>
          <p:cNvPicPr>
            <a:picLocks noChangeAspect="1"/>
          </p:cNvPicPr>
          <p:nvPr/>
        </p:nvPicPr>
        <p:blipFill rotWithShape="1">
          <a:blip r:embed="rId3"/>
          <a:srcRect b="6011"/>
          <a:stretch/>
        </p:blipFill>
        <p:spPr>
          <a:xfrm>
            <a:off x="1639221" y="1283377"/>
            <a:ext cx="5865558" cy="3101053"/>
          </a:xfrm>
          <a:prstGeom prst="rect">
            <a:avLst/>
          </a:prstGeom>
        </p:spPr>
      </p:pic>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spTree>
    <p:extLst>
      <p:ext uri="{BB962C8B-B14F-4D97-AF65-F5344CB8AC3E}">
        <p14:creationId xmlns:p14="http://schemas.microsoft.com/office/powerpoint/2010/main" val="2644403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sp>
        <p:nvSpPr>
          <p:cNvPr id="1060" name="Google Shape;1060;p18"/>
          <p:cNvSpPr/>
          <p:nvPr/>
        </p:nvSpPr>
        <p:spPr>
          <a:xfrm>
            <a:off x="2461153"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63" name="Google Shape;1063;p18"/>
          <p:cNvPicPr preferRelativeResize="0"/>
          <p:nvPr/>
        </p:nvPicPr>
        <p:blipFill>
          <a:blip r:embed="rId3">
            <a:alphaModFix/>
          </a:blip>
          <a:stretch>
            <a:fillRect/>
          </a:stretch>
        </p:blipFill>
        <p:spPr>
          <a:xfrm>
            <a:off x="4604741" y="1467521"/>
            <a:ext cx="1555446" cy="749214"/>
          </a:xfrm>
          <a:prstGeom prst="rect">
            <a:avLst/>
          </a:prstGeom>
          <a:noFill/>
          <a:ln>
            <a:noFill/>
          </a:ln>
        </p:spPr>
      </p:pic>
      <p:sp>
        <p:nvSpPr>
          <p:cNvPr id="4" name="Google Shape;1060;p18">
            <a:extLst>
              <a:ext uri="{FF2B5EF4-FFF2-40B4-BE49-F238E27FC236}">
                <a16:creationId xmlns:a16="http://schemas.microsoft.com/office/drawing/2014/main" id="{04110EBC-81CA-3F45-8786-73228C42B933}"/>
              </a:ext>
            </a:extLst>
          </p:cNvPr>
          <p:cNvSpPr/>
          <p:nvPr/>
        </p:nvSpPr>
        <p:spPr>
          <a:xfrm>
            <a:off x="4135235"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60;p18">
            <a:extLst>
              <a:ext uri="{FF2B5EF4-FFF2-40B4-BE49-F238E27FC236}">
                <a16:creationId xmlns:a16="http://schemas.microsoft.com/office/drawing/2014/main" id="{D4E3B606-ED6D-50B5-E8B3-78C7C5DBD1FC}"/>
              </a:ext>
            </a:extLst>
          </p:cNvPr>
          <p:cNvSpPr/>
          <p:nvPr/>
        </p:nvSpPr>
        <p:spPr>
          <a:xfrm>
            <a:off x="6197614"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Imagen 6">
            <a:extLst>
              <a:ext uri="{FF2B5EF4-FFF2-40B4-BE49-F238E27FC236}">
                <a16:creationId xmlns:a16="http://schemas.microsoft.com/office/drawing/2014/main" id="{0ED5DB3C-EAB5-E726-4E05-0B2EA3C83076}"/>
              </a:ext>
            </a:extLst>
          </p:cNvPr>
          <p:cNvPicPr>
            <a:picLocks noChangeAspect="1"/>
          </p:cNvPicPr>
          <p:nvPr/>
        </p:nvPicPr>
        <p:blipFill rotWithShape="1">
          <a:blip r:embed="rId4"/>
          <a:srcRect l="10041" r="11433"/>
          <a:stretch/>
        </p:blipFill>
        <p:spPr>
          <a:xfrm>
            <a:off x="250978" y="1363277"/>
            <a:ext cx="2070975" cy="951814"/>
          </a:xfrm>
          <a:prstGeom prst="rect">
            <a:avLst/>
          </a:prstGeom>
        </p:spPr>
      </p:pic>
      <p:pic>
        <p:nvPicPr>
          <p:cNvPr id="10" name="Imagen 9">
            <a:extLst>
              <a:ext uri="{FF2B5EF4-FFF2-40B4-BE49-F238E27FC236}">
                <a16:creationId xmlns:a16="http://schemas.microsoft.com/office/drawing/2014/main" id="{27E36D76-0B96-412F-29C6-B133BDB9F582}"/>
              </a:ext>
            </a:extLst>
          </p:cNvPr>
          <p:cNvPicPr>
            <a:picLocks noChangeAspect="1"/>
          </p:cNvPicPr>
          <p:nvPr/>
        </p:nvPicPr>
        <p:blipFill>
          <a:blip r:embed="rId5"/>
          <a:stretch>
            <a:fillRect/>
          </a:stretch>
        </p:blipFill>
        <p:spPr>
          <a:xfrm>
            <a:off x="3105786" y="1388965"/>
            <a:ext cx="890248" cy="890248"/>
          </a:xfrm>
          <a:prstGeom prst="rect">
            <a:avLst/>
          </a:prstGeom>
        </p:spPr>
      </p:pic>
      <p:pic>
        <p:nvPicPr>
          <p:cNvPr id="1026" name="Picture 2" descr="Visual Studio Code Logo PNG vector in SVG, PDF, AI, CDR format">
            <a:extLst>
              <a:ext uri="{FF2B5EF4-FFF2-40B4-BE49-F238E27FC236}">
                <a16:creationId xmlns:a16="http://schemas.microsoft.com/office/drawing/2014/main" id="{9E21B430-CA58-00C0-7223-05DE729F166C}"/>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8462" b="92154" l="9931" r="89954">
                        <a14:foregroundMark x1="63510" y1="10154" x2="65704" y2="8615"/>
                        <a14:foregroundMark x1="65935" y1="92154" x2="65935" y2="92154"/>
                      </a14:backgroundRemoval>
                    </a14:imgEffect>
                  </a14:imgLayer>
                </a14:imgProps>
              </a:ext>
              <a:ext uri="{28A0092B-C50C-407E-A947-70E740481C1C}">
                <a14:useLocalDpi xmlns:a14="http://schemas.microsoft.com/office/drawing/2010/main" val="0"/>
              </a:ext>
            </a:extLst>
          </a:blip>
          <a:srcRect/>
          <a:stretch>
            <a:fillRect/>
          </a:stretch>
        </p:blipFill>
        <p:spPr bwMode="auto">
          <a:xfrm>
            <a:off x="6612087" y="1363277"/>
            <a:ext cx="1276049" cy="957702"/>
          </a:xfrm>
          <a:prstGeom prst="rect">
            <a:avLst/>
          </a:prstGeom>
          <a:noFill/>
          <a:extLst>
            <a:ext uri="{909E8E84-426E-40DD-AFC4-6F175D3DCCD1}">
              <a14:hiddenFill xmlns:a14="http://schemas.microsoft.com/office/drawing/2010/main">
                <a:solidFill>
                  <a:srgbClr val="FFFFFF"/>
                </a:solidFill>
              </a14:hiddenFill>
            </a:ext>
          </a:extLst>
        </p:spPr>
      </p:pic>
      <p:pic>
        <p:nvPicPr>
          <p:cNvPr id="16" name="Imagen 15">
            <a:extLst>
              <a:ext uri="{FF2B5EF4-FFF2-40B4-BE49-F238E27FC236}">
                <a16:creationId xmlns:a16="http://schemas.microsoft.com/office/drawing/2014/main" id="{42271B78-37BC-4C2B-9714-C155AB3903A4}"/>
              </a:ext>
            </a:extLst>
          </p:cNvPr>
          <p:cNvPicPr>
            <a:picLocks noChangeAspect="1"/>
          </p:cNvPicPr>
          <p:nvPr/>
        </p:nvPicPr>
        <p:blipFill>
          <a:blip r:embed="rId8"/>
          <a:stretch>
            <a:fillRect/>
          </a:stretch>
        </p:blipFill>
        <p:spPr>
          <a:xfrm>
            <a:off x="7449338" y="2065624"/>
            <a:ext cx="302222" cy="302222"/>
          </a:xfrm>
          <a:prstGeom prst="rect">
            <a:avLst/>
          </a:prstGeom>
        </p:spPr>
      </p:pic>
    </p:spTree>
    <p:extLst>
      <p:ext uri="{BB962C8B-B14F-4D97-AF65-F5344CB8AC3E}">
        <p14:creationId xmlns:p14="http://schemas.microsoft.com/office/powerpoint/2010/main" val="3837259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1026"/>
                                        </p:tgtEl>
                                        <p:attrNameLst>
                                          <p:attrName>style.visibility</p:attrName>
                                        </p:attrNameLst>
                                      </p:cBhvr>
                                      <p:to>
                                        <p:strVal val="visible"/>
                                      </p:to>
                                    </p:set>
                                    <p:animEffect transition="in" filter="fade">
                                      <p:cBhvr>
                                        <p:cTn id="10" dur="500"/>
                                        <p:tgtEl>
                                          <p:spTgt spid="1026"/>
                                        </p:tgtEl>
                                      </p:cBhvr>
                                    </p:animEffect>
                                  </p:childTnLst>
                                </p:cTn>
                              </p:par>
                              <p:par>
                                <p:cTn id="11" presetID="10"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grpSp>
        <p:nvGrpSpPr>
          <p:cNvPr id="746" name="Google Shape;746;p2"/>
          <p:cNvGrpSpPr/>
          <p:nvPr/>
        </p:nvGrpSpPr>
        <p:grpSpPr>
          <a:xfrm>
            <a:off x="6030739" y="2998383"/>
            <a:ext cx="2398972" cy="507352"/>
            <a:chOff x="6797314" y="4144758"/>
            <a:chExt cx="2398972" cy="507352"/>
          </a:xfrm>
        </p:grpSpPr>
        <p:sp>
          <p:nvSpPr>
            <p:cNvPr id="747" name="Google Shape;747;p2"/>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2"/>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2"/>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2"/>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2"/>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2"/>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2"/>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 name="Google Shape;754;p2"/>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2"/>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2"/>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 name="Google Shape;757;p2"/>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2"/>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2"/>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2"/>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61" name="Google Shape;761;p2"/>
          <p:cNvSpPr/>
          <p:nvPr/>
        </p:nvSpPr>
        <p:spPr>
          <a:xfrm>
            <a:off x="8286667" y="4460425"/>
            <a:ext cx="441600" cy="441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 name="Google Shape;762;p2"/>
          <p:cNvSpPr txBox="1">
            <a:spLocks noGrp="1"/>
          </p:cNvSpPr>
          <p:nvPr>
            <p:ph type="subTitle" idx="1"/>
          </p:nvPr>
        </p:nvSpPr>
        <p:spPr>
          <a:xfrm>
            <a:off x="2470896" y="1147478"/>
            <a:ext cx="4337700" cy="1935157"/>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SzPts val="1400"/>
              <a:buNone/>
            </a:pPr>
            <a:r>
              <a:rPr lang="es-CO"/>
              <a:t>“IoT se refiere a la interconexión en red de objetos cotidianos, que a menudo están equipados con inteligencia ubicua.”</a:t>
            </a:r>
            <a:endParaRPr/>
          </a:p>
          <a:p>
            <a:pPr marL="0" lvl="0" indent="0" algn="ctr" rtl="0">
              <a:lnSpc>
                <a:spcPct val="100000"/>
              </a:lnSpc>
              <a:spcBef>
                <a:spcPts val="0"/>
              </a:spcBef>
              <a:spcAft>
                <a:spcPts val="0"/>
              </a:spcAft>
              <a:buSzPts val="1400"/>
              <a:buNone/>
            </a:pPr>
            <a:endParaRPr/>
          </a:p>
        </p:txBody>
      </p:sp>
      <p:sp>
        <p:nvSpPr>
          <p:cNvPr id="763" name="Google Shape;763;p2"/>
          <p:cNvSpPr txBox="1">
            <a:spLocks noGrp="1"/>
          </p:cNvSpPr>
          <p:nvPr>
            <p:ph type="title"/>
          </p:nvPr>
        </p:nvSpPr>
        <p:spPr>
          <a:xfrm>
            <a:off x="2407436" y="2519571"/>
            <a:ext cx="43377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—(Xia, Yang, Wang &amp; Vinel,2012)</a:t>
            </a:r>
            <a:br>
              <a:rPr lang="es-CO"/>
            </a:b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pic>
        <p:nvPicPr>
          <p:cNvPr id="3" name="Imagen 2">
            <a:extLst>
              <a:ext uri="{FF2B5EF4-FFF2-40B4-BE49-F238E27FC236}">
                <a16:creationId xmlns:a16="http://schemas.microsoft.com/office/drawing/2014/main" id="{2E50C889-919D-8828-1F42-BFCDC9BA2975}"/>
              </a:ext>
            </a:extLst>
          </p:cNvPr>
          <p:cNvPicPr>
            <a:picLocks noChangeAspect="1"/>
          </p:cNvPicPr>
          <p:nvPr/>
        </p:nvPicPr>
        <p:blipFill rotWithShape="1">
          <a:blip r:embed="rId3"/>
          <a:srcRect b="5489"/>
          <a:stretch/>
        </p:blipFill>
        <p:spPr>
          <a:xfrm>
            <a:off x="1168400" y="1070305"/>
            <a:ext cx="6807200" cy="3618870"/>
          </a:xfrm>
          <a:prstGeom prst="rect">
            <a:avLst/>
          </a:prstGeom>
        </p:spPr>
      </p:pic>
    </p:spTree>
    <p:extLst>
      <p:ext uri="{BB962C8B-B14F-4D97-AF65-F5344CB8AC3E}">
        <p14:creationId xmlns:p14="http://schemas.microsoft.com/office/powerpoint/2010/main" val="3076606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sp>
        <p:nvSpPr>
          <p:cNvPr id="1060" name="Google Shape;1060;p18"/>
          <p:cNvSpPr/>
          <p:nvPr/>
        </p:nvSpPr>
        <p:spPr>
          <a:xfrm>
            <a:off x="2461153"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63" name="Google Shape;1063;p18"/>
          <p:cNvPicPr preferRelativeResize="0"/>
          <p:nvPr/>
        </p:nvPicPr>
        <p:blipFill>
          <a:blip r:embed="rId3">
            <a:alphaModFix/>
          </a:blip>
          <a:stretch>
            <a:fillRect/>
          </a:stretch>
        </p:blipFill>
        <p:spPr>
          <a:xfrm>
            <a:off x="4604741" y="1467521"/>
            <a:ext cx="1555446" cy="749214"/>
          </a:xfrm>
          <a:prstGeom prst="rect">
            <a:avLst/>
          </a:prstGeom>
          <a:noFill/>
          <a:ln>
            <a:noFill/>
          </a:ln>
        </p:spPr>
      </p:pic>
      <p:sp>
        <p:nvSpPr>
          <p:cNvPr id="4" name="Google Shape;1060;p18">
            <a:extLst>
              <a:ext uri="{FF2B5EF4-FFF2-40B4-BE49-F238E27FC236}">
                <a16:creationId xmlns:a16="http://schemas.microsoft.com/office/drawing/2014/main" id="{04110EBC-81CA-3F45-8786-73228C42B933}"/>
              </a:ext>
            </a:extLst>
          </p:cNvPr>
          <p:cNvSpPr/>
          <p:nvPr/>
        </p:nvSpPr>
        <p:spPr>
          <a:xfrm>
            <a:off x="4135235"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60;p18">
            <a:extLst>
              <a:ext uri="{FF2B5EF4-FFF2-40B4-BE49-F238E27FC236}">
                <a16:creationId xmlns:a16="http://schemas.microsoft.com/office/drawing/2014/main" id="{D4E3B606-ED6D-50B5-E8B3-78C7C5DBD1FC}"/>
              </a:ext>
            </a:extLst>
          </p:cNvPr>
          <p:cNvSpPr/>
          <p:nvPr/>
        </p:nvSpPr>
        <p:spPr>
          <a:xfrm>
            <a:off x="6197614"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Imagen 6">
            <a:extLst>
              <a:ext uri="{FF2B5EF4-FFF2-40B4-BE49-F238E27FC236}">
                <a16:creationId xmlns:a16="http://schemas.microsoft.com/office/drawing/2014/main" id="{0ED5DB3C-EAB5-E726-4E05-0B2EA3C83076}"/>
              </a:ext>
            </a:extLst>
          </p:cNvPr>
          <p:cNvPicPr>
            <a:picLocks noChangeAspect="1"/>
          </p:cNvPicPr>
          <p:nvPr/>
        </p:nvPicPr>
        <p:blipFill rotWithShape="1">
          <a:blip r:embed="rId4"/>
          <a:srcRect l="10041" r="11433"/>
          <a:stretch/>
        </p:blipFill>
        <p:spPr>
          <a:xfrm>
            <a:off x="250978" y="1363277"/>
            <a:ext cx="2070975" cy="951814"/>
          </a:xfrm>
          <a:prstGeom prst="rect">
            <a:avLst/>
          </a:prstGeom>
        </p:spPr>
      </p:pic>
      <p:pic>
        <p:nvPicPr>
          <p:cNvPr id="10" name="Imagen 9">
            <a:extLst>
              <a:ext uri="{FF2B5EF4-FFF2-40B4-BE49-F238E27FC236}">
                <a16:creationId xmlns:a16="http://schemas.microsoft.com/office/drawing/2014/main" id="{27E36D76-0B96-412F-29C6-B133BDB9F582}"/>
              </a:ext>
            </a:extLst>
          </p:cNvPr>
          <p:cNvPicPr>
            <a:picLocks noChangeAspect="1"/>
          </p:cNvPicPr>
          <p:nvPr/>
        </p:nvPicPr>
        <p:blipFill>
          <a:blip r:embed="rId5"/>
          <a:stretch>
            <a:fillRect/>
          </a:stretch>
        </p:blipFill>
        <p:spPr>
          <a:xfrm>
            <a:off x="3105786" y="1388965"/>
            <a:ext cx="890248" cy="890248"/>
          </a:xfrm>
          <a:prstGeom prst="rect">
            <a:avLst/>
          </a:prstGeom>
        </p:spPr>
      </p:pic>
      <p:pic>
        <p:nvPicPr>
          <p:cNvPr id="1026" name="Picture 2" descr="Visual Studio Code Logo PNG vector in SVG, PDF, AI, CDR format">
            <a:extLst>
              <a:ext uri="{FF2B5EF4-FFF2-40B4-BE49-F238E27FC236}">
                <a16:creationId xmlns:a16="http://schemas.microsoft.com/office/drawing/2014/main" id="{9E21B430-CA58-00C0-7223-05DE729F166C}"/>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8462" b="92154" l="9931" r="89954">
                        <a14:foregroundMark x1="63510" y1="10154" x2="65704" y2="8615"/>
                        <a14:foregroundMark x1="65935" y1="92154" x2="65935" y2="92154"/>
                      </a14:backgroundRemoval>
                    </a14:imgEffect>
                  </a14:imgLayer>
                </a14:imgProps>
              </a:ext>
              <a:ext uri="{28A0092B-C50C-407E-A947-70E740481C1C}">
                <a14:useLocalDpi xmlns:a14="http://schemas.microsoft.com/office/drawing/2010/main" val="0"/>
              </a:ext>
            </a:extLst>
          </a:blip>
          <a:srcRect/>
          <a:stretch>
            <a:fillRect/>
          </a:stretch>
        </p:blipFill>
        <p:spPr bwMode="auto">
          <a:xfrm>
            <a:off x="6612087" y="1363277"/>
            <a:ext cx="1276049" cy="957702"/>
          </a:xfrm>
          <a:prstGeom prst="rect">
            <a:avLst/>
          </a:prstGeom>
          <a:noFill/>
          <a:extLst>
            <a:ext uri="{909E8E84-426E-40DD-AFC4-6F175D3DCCD1}">
              <a14:hiddenFill xmlns:a14="http://schemas.microsoft.com/office/drawing/2010/main">
                <a:solidFill>
                  <a:srgbClr val="FFFFFF"/>
                </a:solidFill>
              </a14:hiddenFill>
            </a:ext>
          </a:extLst>
        </p:spPr>
      </p:pic>
      <p:pic>
        <p:nvPicPr>
          <p:cNvPr id="16" name="Imagen 15">
            <a:extLst>
              <a:ext uri="{FF2B5EF4-FFF2-40B4-BE49-F238E27FC236}">
                <a16:creationId xmlns:a16="http://schemas.microsoft.com/office/drawing/2014/main" id="{42271B78-37BC-4C2B-9714-C155AB3903A4}"/>
              </a:ext>
            </a:extLst>
          </p:cNvPr>
          <p:cNvPicPr>
            <a:picLocks noChangeAspect="1"/>
          </p:cNvPicPr>
          <p:nvPr/>
        </p:nvPicPr>
        <p:blipFill>
          <a:blip r:embed="rId8"/>
          <a:stretch>
            <a:fillRect/>
          </a:stretch>
        </p:blipFill>
        <p:spPr>
          <a:xfrm>
            <a:off x="7449338" y="2065624"/>
            <a:ext cx="302222" cy="302222"/>
          </a:xfrm>
          <a:prstGeom prst="rect">
            <a:avLst/>
          </a:prstGeom>
        </p:spPr>
      </p:pic>
      <p:sp>
        <p:nvSpPr>
          <p:cNvPr id="17" name="Flecha: doblada 16">
            <a:extLst>
              <a:ext uri="{FF2B5EF4-FFF2-40B4-BE49-F238E27FC236}">
                <a16:creationId xmlns:a16="http://schemas.microsoft.com/office/drawing/2014/main" id="{D23848DA-FAC5-D1A0-E2BC-36B2B3195BD5}"/>
              </a:ext>
            </a:extLst>
          </p:cNvPr>
          <p:cNvSpPr/>
          <p:nvPr/>
        </p:nvSpPr>
        <p:spPr>
          <a:xfrm rot="5400000">
            <a:off x="7582756" y="2139469"/>
            <a:ext cx="957701" cy="346942"/>
          </a:xfrm>
          <a:prstGeom prst="bentArrow">
            <a:avLst>
              <a:gd name="adj1" fmla="val 22919"/>
              <a:gd name="adj2" fmla="val 25000"/>
              <a:gd name="adj3" fmla="val 25000"/>
              <a:gd name="adj4" fmla="val 43750"/>
            </a:avLst>
          </a:prstGeom>
          <a:solidFill>
            <a:srgbClr val="FFEFD9"/>
          </a:solidFill>
          <a:ln w="9525">
            <a:solidFill>
              <a:srgbClr val="91837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pic>
        <p:nvPicPr>
          <p:cNvPr id="2" name="Google Shape;1063;p18">
            <a:extLst>
              <a:ext uri="{FF2B5EF4-FFF2-40B4-BE49-F238E27FC236}">
                <a16:creationId xmlns:a16="http://schemas.microsoft.com/office/drawing/2014/main" id="{3EA9F222-7463-F42A-DC4A-390C38987773}"/>
              </a:ext>
            </a:extLst>
          </p:cNvPr>
          <p:cNvPicPr preferRelativeResize="0"/>
          <p:nvPr/>
        </p:nvPicPr>
        <p:blipFill>
          <a:blip r:embed="rId3">
            <a:alphaModFix/>
          </a:blip>
          <a:stretch>
            <a:fillRect/>
          </a:stretch>
        </p:blipFill>
        <p:spPr>
          <a:xfrm>
            <a:off x="7250112" y="2993291"/>
            <a:ext cx="1555446" cy="749214"/>
          </a:xfrm>
          <a:prstGeom prst="rect">
            <a:avLst/>
          </a:prstGeom>
          <a:noFill/>
          <a:ln>
            <a:noFill/>
          </a:ln>
        </p:spPr>
      </p:pic>
    </p:spTree>
    <p:extLst>
      <p:ext uri="{BB962C8B-B14F-4D97-AF65-F5344CB8AC3E}">
        <p14:creationId xmlns:p14="http://schemas.microsoft.com/office/powerpoint/2010/main" val="2234529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pic>
        <p:nvPicPr>
          <p:cNvPr id="5" name="Imagen 4">
            <a:extLst>
              <a:ext uri="{FF2B5EF4-FFF2-40B4-BE49-F238E27FC236}">
                <a16:creationId xmlns:a16="http://schemas.microsoft.com/office/drawing/2014/main" id="{7B169754-6920-CD7A-4267-BAD421E0853F}"/>
              </a:ext>
            </a:extLst>
          </p:cNvPr>
          <p:cNvPicPr>
            <a:picLocks noChangeAspect="1"/>
          </p:cNvPicPr>
          <p:nvPr/>
        </p:nvPicPr>
        <p:blipFill rotWithShape="1">
          <a:blip r:embed="rId3"/>
          <a:srcRect b="5793"/>
          <a:stretch/>
        </p:blipFill>
        <p:spPr>
          <a:xfrm>
            <a:off x="226648" y="1167786"/>
            <a:ext cx="5298832" cy="2807928"/>
          </a:xfrm>
          <a:prstGeom prst="rect">
            <a:avLst/>
          </a:prstGeom>
        </p:spPr>
      </p:pic>
      <p:pic>
        <p:nvPicPr>
          <p:cNvPr id="7" name="Imagen 6">
            <a:extLst>
              <a:ext uri="{FF2B5EF4-FFF2-40B4-BE49-F238E27FC236}">
                <a16:creationId xmlns:a16="http://schemas.microsoft.com/office/drawing/2014/main" id="{BE55F5D4-03AE-BD72-B8F8-2EFD3FA0CB2E}"/>
              </a:ext>
            </a:extLst>
          </p:cNvPr>
          <p:cNvPicPr>
            <a:picLocks noChangeAspect="1"/>
          </p:cNvPicPr>
          <p:nvPr/>
        </p:nvPicPr>
        <p:blipFill rotWithShape="1">
          <a:blip r:embed="rId4"/>
          <a:srcRect b="5489"/>
          <a:stretch/>
        </p:blipFill>
        <p:spPr>
          <a:xfrm>
            <a:off x="3859427" y="2290463"/>
            <a:ext cx="5057925" cy="2688914"/>
          </a:xfrm>
          <a:prstGeom prst="rect">
            <a:avLst/>
          </a:prstGeom>
        </p:spPr>
      </p:pic>
    </p:spTree>
    <p:extLst>
      <p:ext uri="{BB962C8B-B14F-4D97-AF65-F5344CB8AC3E}">
        <p14:creationId xmlns:p14="http://schemas.microsoft.com/office/powerpoint/2010/main" val="2066682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sp>
        <p:nvSpPr>
          <p:cNvPr id="1060" name="Google Shape;1060;p18"/>
          <p:cNvSpPr/>
          <p:nvPr/>
        </p:nvSpPr>
        <p:spPr>
          <a:xfrm>
            <a:off x="2461153"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63" name="Google Shape;1063;p18"/>
          <p:cNvPicPr preferRelativeResize="0"/>
          <p:nvPr/>
        </p:nvPicPr>
        <p:blipFill>
          <a:blip r:embed="rId3">
            <a:alphaModFix/>
          </a:blip>
          <a:stretch>
            <a:fillRect/>
          </a:stretch>
        </p:blipFill>
        <p:spPr>
          <a:xfrm>
            <a:off x="4604741" y="1467521"/>
            <a:ext cx="1555446" cy="749214"/>
          </a:xfrm>
          <a:prstGeom prst="rect">
            <a:avLst/>
          </a:prstGeom>
          <a:noFill/>
          <a:ln>
            <a:noFill/>
          </a:ln>
        </p:spPr>
      </p:pic>
      <p:sp>
        <p:nvSpPr>
          <p:cNvPr id="4" name="Google Shape;1060;p18">
            <a:extLst>
              <a:ext uri="{FF2B5EF4-FFF2-40B4-BE49-F238E27FC236}">
                <a16:creationId xmlns:a16="http://schemas.microsoft.com/office/drawing/2014/main" id="{04110EBC-81CA-3F45-8786-73228C42B933}"/>
              </a:ext>
            </a:extLst>
          </p:cNvPr>
          <p:cNvSpPr/>
          <p:nvPr/>
        </p:nvSpPr>
        <p:spPr>
          <a:xfrm>
            <a:off x="4135235"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60;p18">
            <a:extLst>
              <a:ext uri="{FF2B5EF4-FFF2-40B4-BE49-F238E27FC236}">
                <a16:creationId xmlns:a16="http://schemas.microsoft.com/office/drawing/2014/main" id="{D4E3B606-ED6D-50B5-E8B3-78C7C5DBD1FC}"/>
              </a:ext>
            </a:extLst>
          </p:cNvPr>
          <p:cNvSpPr/>
          <p:nvPr/>
        </p:nvSpPr>
        <p:spPr>
          <a:xfrm>
            <a:off x="6197614"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60;p18">
            <a:extLst>
              <a:ext uri="{FF2B5EF4-FFF2-40B4-BE49-F238E27FC236}">
                <a16:creationId xmlns:a16="http://schemas.microsoft.com/office/drawing/2014/main" id="{3C65DDC2-407D-DE96-5D07-7F10C8572A61}"/>
              </a:ext>
            </a:extLst>
          </p:cNvPr>
          <p:cNvSpPr/>
          <p:nvPr/>
        </p:nvSpPr>
        <p:spPr>
          <a:xfrm rot="10800000">
            <a:off x="6715396" y="3367898"/>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Imagen 6">
            <a:extLst>
              <a:ext uri="{FF2B5EF4-FFF2-40B4-BE49-F238E27FC236}">
                <a16:creationId xmlns:a16="http://schemas.microsoft.com/office/drawing/2014/main" id="{0ED5DB3C-EAB5-E726-4E05-0B2EA3C83076}"/>
              </a:ext>
            </a:extLst>
          </p:cNvPr>
          <p:cNvPicPr>
            <a:picLocks noChangeAspect="1"/>
          </p:cNvPicPr>
          <p:nvPr/>
        </p:nvPicPr>
        <p:blipFill rotWithShape="1">
          <a:blip r:embed="rId4"/>
          <a:srcRect l="10041" r="11433"/>
          <a:stretch/>
        </p:blipFill>
        <p:spPr>
          <a:xfrm>
            <a:off x="250978" y="1363277"/>
            <a:ext cx="2070975" cy="951814"/>
          </a:xfrm>
          <a:prstGeom prst="rect">
            <a:avLst/>
          </a:prstGeom>
        </p:spPr>
      </p:pic>
      <p:pic>
        <p:nvPicPr>
          <p:cNvPr id="10" name="Imagen 9">
            <a:extLst>
              <a:ext uri="{FF2B5EF4-FFF2-40B4-BE49-F238E27FC236}">
                <a16:creationId xmlns:a16="http://schemas.microsoft.com/office/drawing/2014/main" id="{27E36D76-0B96-412F-29C6-B133BDB9F582}"/>
              </a:ext>
            </a:extLst>
          </p:cNvPr>
          <p:cNvPicPr>
            <a:picLocks noChangeAspect="1"/>
          </p:cNvPicPr>
          <p:nvPr/>
        </p:nvPicPr>
        <p:blipFill>
          <a:blip r:embed="rId5"/>
          <a:stretch>
            <a:fillRect/>
          </a:stretch>
        </p:blipFill>
        <p:spPr>
          <a:xfrm>
            <a:off x="3105786" y="1388965"/>
            <a:ext cx="890248" cy="890248"/>
          </a:xfrm>
          <a:prstGeom prst="rect">
            <a:avLst/>
          </a:prstGeom>
        </p:spPr>
      </p:pic>
      <p:pic>
        <p:nvPicPr>
          <p:cNvPr id="1026" name="Picture 2" descr="Visual Studio Code Logo PNG vector in SVG, PDF, AI, CDR format">
            <a:extLst>
              <a:ext uri="{FF2B5EF4-FFF2-40B4-BE49-F238E27FC236}">
                <a16:creationId xmlns:a16="http://schemas.microsoft.com/office/drawing/2014/main" id="{9E21B430-CA58-00C0-7223-05DE729F166C}"/>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8462" b="92154" l="9931" r="89954">
                        <a14:foregroundMark x1="63510" y1="10154" x2="65704" y2="8615"/>
                        <a14:foregroundMark x1="65935" y1="92154" x2="65935" y2="92154"/>
                      </a14:backgroundRemoval>
                    </a14:imgEffect>
                  </a14:imgLayer>
                </a14:imgProps>
              </a:ext>
              <a:ext uri="{28A0092B-C50C-407E-A947-70E740481C1C}">
                <a14:useLocalDpi xmlns:a14="http://schemas.microsoft.com/office/drawing/2010/main" val="0"/>
              </a:ext>
            </a:extLst>
          </a:blip>
          <a:srcRect/>
          <a:stretch>
            <a:fillRect/>
          </a:stretch>
        </p:blipFill>
        <p:spPr bwMode="auto">
          <a:xfrm>
            <a:off x="6612087" y="1363277"/>
            <a:ext cx="1276049" cy="957702"/>
          </a:xfrm>
          <a:prstGeom prst="rect">
            <a:avLst/>
          </a:prstGeom>
          <a:noFill/>
          <a:extLst>
            <a:ext uri="{909E8E84-426E-40DD-AFC4-6F175D3DCCD1}">
              <a14:hiddenFill xmlns:a14="http://schemas.microsoft.com/office/drawing/2010/main">
                <a:solidFill>
                  <a:srgbClr val="FFFFFF"/>
                </a:solidFill>
              </a14:hiddenFill>
            </a:ext>
          </a:extLst>
        </p:spPr>
      </p:pic>
      <p:pic>
        <p:nvPicPr>
          <p:cNvPr id="16" name="Imagen 15">
            <a:extLst>
              <a:ext uri="{FF2B5EF4-FFF2-40B4-BE49-F238E27FC236}">
                <a16:creationId xmlns:a16="http://schemas.microsoft.com/office/drawing/2014/main" id="{42271B78-37BC-4C2B-9714-C155AB3903A4}"/>
              </a:ext>
            </a:extLst>
          </p:cNvPr>
          <p:cNvPicPr>
            <a:picLocks noChangeAspect="1"/>
          </p:cNvPicPr>
          <p:nvPr/>
        </p:nvPicPr>
        <p:blipFill>
          <a:blip r:embed="rId8"/>
          <a:stretch>
            <a:fillRect/>
          </a:stretch>
        </p:blipFill>
        <p:spPr>
          <a:xfrm>
            <a:off x="7449338" y="2065624"/>
            <a:ext cx="302222" cy="302222"/>
          </a:xfrm>
          <a:prstGeom prst="rect">
            <a:avLst/>
          </a:prstGeom>
        </p:spPr>
      </p:pic>
      <p:sp>
        <p:nvSpPr>
          <p:cNvPr id="17" name="Flecha: doblada 16">
            <a:extLst>
              <a:ext uri="{FF2B5EF4-FFF2-40B4-BE49-F238E27FC236}">
                <a16:creationId xmlns:a16="http://schemas.microsoft.com/office/drawing/2014/main" id="{D23848DA-FAC5-D1A0-E2BC-36B2B3195BD5}"/>
              </a:ext>
            </a:extLst>
          </p:cNvPr>
          <p:cNvSpPr/>
          <p:nvPr/>
        </p:nvSpPr>
        <p:spPr>
          <a:xfrm rot="5400000">
            <a:off x="7582756" y="2139469"/>
            <a:ext cx="957701" cy="346942"/>
          </a:xfrm>
          <a:prstGeom prst="bentArrow">
            <a:avLst>
              <a:gd name="adj1" fmla="val 22919"/>
              <a:gd name="adj2" fmla="val 25000"/>
              <a:gd name="adj3" fmla="val 25000"/>
              <a:gd name="adj4" fmla="val 43750"/>
            </a:avLst>
          </a:prstGeom>
          <a:solidFill>
            <a:srgbClr val="FFEFD9"/>
          </a:solidFill>
          <a:ln w="9525">
            <a:solidFill>
              <a:srgbClr val="91837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pic>
        <p:nvPicPr>
          <p:cNvPr id="1030" name="Picture 6">
            <a:extLst>
              <a:ext uri="{FF2B5EF4-FFF2-40B4-BE49-F238E27FC236}">
                <a16:creationId xmlns:a16="http://schemas.microsoft.com/office/drawing/2014/main" id="{56163068-C769-D9CC-9AE9-F5128D4C5DE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083371" y="2899662"/>
            <a:ext cx="1799248" cy="1108071"/>
          </a:xfrm>
          <a:prstGeom prst="rect">
            <a:avLst/>
          </a:prstGeom>
          <a:noFill/>
          <a:extLst>
            <a:ext uri="{909E8E84-426E-40DD-AFC4-6F175D3DCCD1}">
              <a14:hiddenFill xmlns:a14="http://schemas.microsoft.com/office/drawing/2010/main">
                <a:solidFill>
                  <a:srgbClr val="FFFFFF"/>
                </a:solidFill>
              </a14:hiddenFill>
            </a:ext>
          </a:extLst>
        </p:spPr>
      </p:pic>
      <p:pic>
        <p:nvPicPr>
          <p:cNvPr id="20" name="Imagen 19">
            <a:extLst>
              <a:ext uri="{FF2B5EF4-FFF2-40B4-BE49-F238E27FC236}">
                <a16:creationId xmlns:a16="http://schemas.microsoft.com/office/drawing/2014/main" id="{493B2F3C-6074-0C23-E397-AA584A4A810F}"/>
              </a:ext>
            </a:extLst>
          </p:cNvPr>
          <p:cNvPicPr>
            <a:picLocks noChangeAspect="1"/>
          </p:cNvPicPr>
          <p:nvPr/>
        </p:nvPicPr>
        <p:blipFill>
          <a:blip r:embed="rId8"/>
          <a:stretch>
            <a:fillRect/>
          </a:stretch>
        </p:blipFill>
        <p:spPr>
          <a:xfrm>
            <a:off x="6329865" y="3612852"/>
            <a:ext cx="302222" cy="302222"/>
          </a:xfrm>
          <a:prstGeom prst="rect">
            <a:avLst/>
          </a:prstGeom>
        </p:spPr>
      </p:pic>
      <p:pic>
        <p:nvPicPr>
          <p:cNvPr id="2" name="Google Shape;1063;p18">
            <a:extLst>
              <a:ext uri="{FF2B5EF4-FFF2-40B4-BE49-F238E27FC236}">
                <a16:creationId xmlns:a16="http://schemas.microsoft.com/office/drawing/2014/main" id="{3EA9F222-7463-F42A-DC4A-390C38987773}"/>
              </a:ext>
            </a:extLst>
          </p:cNvPr>
          <p:cNvPicPr preferRelativeResize="0"/>
          <p:nvPr/>
        </p:nvPicPr>
        <p:blipFill>
          <a:blip r:embed="rId3">
            <a:alphaModFix/>
          </a:blip>
          <a:stretch>
            <a:fillRect/>
          </a:stretch>
        </p:blipFill>
        <p:spPr>
          <a:xfrm>
            <a:off x="7250112" y="2993291"/>
            <a:ext cx="1555446" cy="749214"/>
          </a:xfrm>
          <a:prstGeom prst="rect">
            <a:avLst/>
          </a:prstGeom>
          <a:noFill/>
          <a:ln>
            <a:noFill/>
          </a:ln>
        </p:spPr>
      </p:pic>
    </p:spTree>
    <p:extLst>
      <p:ext uri="{BB962C8B-B14F-4D97-AF65-F5344CB8AC3E}">
        <p14:creationId xmlns:p14="http://schemas.microsoft.com/office/powerpoint/2010/main" val="248129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030"/>
                                        </p:tgtEl>
                                        <p:attrNameLst>
                                          <p:attrName>style.visibility</p:attrName>
                                        </p:attrNameLst>
                                      </p:cBhvr>
                                      <p:to>
                                        <p:strVal val="visible"/>
                                      </p:to>
                                    </p:set>
                                    <p:animEffect transition="in" filter="fade">
                                      <p:cBhvr>
                                        <p:cTn id="10" dur="500"/>
                                        <p:tgtEl>
                                          <p:spTgt spid="1030"/>
                                        </p:tgtEl>
                                      </p:cBhvr>
                                    </p:animEffect>
                                  </p:childTnLst>
                                </p:cTn>
                              </p:par>
                              <p:par>
                                <p:cTn id="11" presetID="10"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pic>
        <p:nvPicPr>
          <p:cNvPr id="6" name="Imagen 5">
            <a:extLst>
              <a:ext uri="{FF2B5EF4-FFF2-40B4-BE49-F238E27FC236}">
                <a16:creationId xmlns:a16="http://schemas.microsoft.com/office/drawing/2014/main" id="{DEA353EE-3440-4A9D-94A4-84128D28951F}"/>
              </a:ext>
            </a:extLst>
          </p:cNvPr>
          <p:cNvPicPr>
            <a:picLocks noChangeAspect="1"/>
          </p:cNvPicPr>
          <p:nvPr/>
        </p:nvPicPr>
        <p:blipFill rotWithShape="1">
          <a:blip r:embed="rId3"/>
          <a:srcRect l="2736" t="12460" r="769" b="27521"/>
          <a:stretch/>
        </p:blipFill>
        <p:spPr>
          <a:xfrm>
            <a:off x="250092" y="1391139"/>
            <a:ext cx="8823570" cy="3087076"/>
          </a:xfrm>
          <a:prstGeom prst="rect">
            <a:avLst/>
          </a:prstGeom>
        </p:spPr>
      </p:pic>
    </p:spTree>
    <p:extLst>
      <p:ext uri="{BB962C8B-B14F-4D97-AF65-F5344CB8AC3E}">
        <p14:creationId xmlns:p14="http://schemas.microsoft.com/office/powerpoint/2010/main" val="1596509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sp>
        <p:nvSpPr>
          <p:cNvPr id="1060" name="Google Shape;1060;p18"/>
          <p:cNvSpPr/>
          <p:nvPr/>
        </p:nvSpPr>
        <p:spPr>
          <a:xfrm>
            <a:off x="2461153"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63" name="Google Shape;1063;p18"/>
          <p:cNvPicPr preferRelativeResize="0"/>
          <p:nvPr/>
        </p:nvPicPr>
        <p:blipFill>
          <a:blip r:embed="rId3">
            <a:alphaModFix/>
          </a:blip>
          <a:stretch>
            <a:fillRect/>
          </a:stretch>
        </p:blipFill>
        <p:spPr>
          <a:xfrm>
            <a:off x="4604741" y="1467521"/>
            <a:ext cx="1555446" cy="749214"/>
          </a:xfrm>
          <a:prstGeom prst="rect">
            <a:avLst/>
          </a:prstGeom>
          <a:noFill/>
          <a:ln>
            <a:noFill/>
          </a:ln>
        </p:spPr>
      </p:pic>
      <p:sp>
        <p:nvSpPr>
          <p:cNvPr id="4" name="Google Shape;1060;p18">
            <a:extLst>
              <a:ext uri="{FF2B5EF4-FFF2-40B4-BE49-F238E27FC236}">
                <a16:creationId xmlns:a16="http://schemas.microsoft.com/office/drawing/2014/main" id="{04110EBC-81CA-3F45-8786-73228C42B933}"/>
              </a:ext>
            </a:extLst>
          </p:cNvPr>
          <p:cNvSpPr/>
          <p:nvPr/>
        </p:nvSpPr>
        <p:spPr>
          <a:xfrm>
            <a:off x="4135235"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Imagen 8">
            <a:extLst>
              <a:ext uri="{FF2B5EF4-FFF2-40B4-BE49-F238E27FC236}">
                <a16:creationId xmlns:a16="http://schemas.microsoft.com/office/drawing/2014/main" id="{B35C2146-16D0-6BE3-28D8-A79DED04FF29}"/>
              </a:ext>
            </a:extLst>
          </p:cNvPr>
          <p:cNvPicPr>
            <a:picLocks noChangeAspect="1"/>
          </p:cNvPicPr>
          <p:nvPr/>
        </p:nvPicPr>
        <p:blipFill>
          <a:blip r:embed="rId4"/>
          <a:stretch>
            <a:fillRect/>
          </a:stretch>
        </p:blipFill>
        <p:spPr>
          <a:xfrm>
            <a:off x="3557168" y="2889921"/>
            <a:ext cx="1025153" cy="1025153"/>
          </a:xfrm>
          <a:prstGeom prst="rect">
            <a:avLst/>
          </a:prstGeom>
        </p:spPr>
      </p:pic>
      <p:sp>
        <p:nvSpPr>
          <p:cNvPr id="11" name="Google Shape;1060;p18">
            <a:extLst>
              <a:ext uri="{FF2B5EF4-FFF2-40B4-BE49-F238E27FC236}">
                <a16:creationId xmlns:a16="http://schemas.microsoft.com/office/drawing/2014/main" id="{D4E3B606-ED6D-50B5-E8B3-78C7C5DBD1FC}"/>
              </a:ext>
            </a:extLst>
          </p:cNvPr>
          <p:cNvSpPr/>
          <p:nvPr/>
        </p:nvSpPr>
        <p:spPr>
          <a:xfrm>
            <a:off x="6197614"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60;p18">
            <a:extLst>
              <a:ext uri="{FF2B5EF4-FFF2-40B4-BE49-F238E27FC236}">
                <a16:creationId xmlns:a16="http://schemas.microsoft.com/office/drawing/2014/main" id="{3C65DDC2-407D-DE96-5D07-7F10C8572A61}"/>
              </a:ext>
            </a:extLst>
          </p:cNvPr>
          <p:cNvSpPr/>
          <p:nvPr/>
        </p:nvSpPr>
        <p:spPr>
          <a:xfrm rot="10800000">
            <a:off x="6715396" y="3367898"/>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60;p18">
            <a:extLst>
              <a:ext uri="{FF2B5EF4-FFF2-40B4-BE49-F238E27FC236}">
                <a16:creationId xmlns:a16="http://schemas.microsoft.com/office/drawing/2014/main" id="{0EC5C927-0F37-04AB-F274-1D1752E2A491}"/>
              </a:ext>
            </a:extLst>
          </p:cNvPr>
          <p:cNvSpPr/>
          <p:nvPr/>
        </p:nvSpPr>
        <p:spPr>
          <a:xfrm rot="10800000">
            <a:off x="4735199" y="3367898"/>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Imagen 6">
            <a:extLst>
              <a:ext uri="{FF2B5EF4-FFF2-40B4-BE49-F238E27FC236}">
                <a16:creationId xmlns:a16="http://schemas.microsoft.com/office/drawing/2014/main" id="{0ED5DB3C-EAB5-E726-4E05-0B2EA3C83076}"/>
              </a:ext>
            </a:extLst>
          </p:cNvPr>
          <p:cNvPicPr>
            <a:picLocks noChangeAspect="1"/>
          </p:cNvPicPr>
          <p:nvPr/>
        </p:nvPicPr>
        <p:blipFill rotWithShape="1">
          <a:blip r:embed="rId5"/>
          <a:srcRect l="10041" r="11433"/>
          <a:stretch/>
        </p:blipFill>
        <p:spPr>
          <a:xfrm>
            <a:off x="250978" y="1363277"/>
            <a:ext cx="2070975" cy="951814"/>
          </a:xfrm>
          <a:prstGeom prst="rect">
            <a:avLst/>
          </a:prstGeom>
        </p:spPr>
      </p:pic>
      <p:pic>
        <p:nvPicPr>
          <p:cNvPr id="10" name="Imagen 9">
            <a:extLst>
              <a:ext uri="{FF2B5EF4-FFF2-40B4-BE49-F238E27FC236}">
                <a16:creationId xmlns:a16="http://schemas.microsoft.com/office/drawing/2014/main" id="{27E36D76-0B96-412F-29C6-B133BDB9F582}"/>
              </a:ext>
            </a:extLst>
          </p:cNvPr>
          <p:cNvPicPr>
            <a:picLocks noChangeAspect="1"/>
          </p:cNvPicPr>
          <p:nvPr/>
        </p:nvPicPr>
        <p:blipFill>
          <a:blip r:embed="rId6"/>
          <a:stretch>
            <a:fillRect/>
          </a:stretch>
        </p:blipFill>
        <p:spPr>
          <a:xfrm>
            <a:off x="3105786" y="1388965"/>
            <a:ext cx="890248" cy="890248"/>
          </a:xfrm>
          <a:prstGeom prst="rect">
            <a:avLst/>
          </a:prstGeom>
        </p:spPr>
      </p:pic>
      <p:pic>
        <p:nvPicPr>
          <p:cNvPr id="1026" name="Picture 2" descr="Visual Studio Code Logo PNG vector in SVG, PDF, AI, CDR format">
            <a:extLst>
              <a:ext uri="{FF2B5EF4-FFF2-40B4-BE49-F238E27FC236}">
                <a16:creationId xmlns:a16="http://schemas.microsoft.com/office/drawing/2014/main" id="{9E21B430-CA58-00C0-7223-05DE729F166C}"/>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8462" b="92154" l="9931" r="89954">
                        <a14:foregroundMark x1="63510" y1="10154" x2="65704" y2="8615"/>
                        <a14:foregroundMark x1="65935" y1="92154" x2="65935" y2="92154"/>
                      </a14:backgroundRemoval>
                    </a14:imgEffect>
                  </a14:imgLayer>
                </a14:imgProps>
              </a:ext>
              <a:ext uri="{28A0092B-C50C-407E-A947-70E740481C1C}">
                <a14:useLocalDpi xmlns:a14="http://schemas.microsoft.com/office/drawing/2010/main" val="0"/>
              </a:ext>
            </a:extLst>
          </a:blip>
          <a:srcRect/>
          <a:stretch>
            <a:fillRect/>
          </a:stretch>
        </p:blipFill>
        <p:spPr bwMode="auto">
          <a:xfrm>
            <a:off x="6612087" y="1363277"/>
            <a:ext cx="1276049" cy="957702"/>
          </a:xfrm>
          <a:prstGeom prst="rect">
            <a:avLst/>
          </a:prstGeom>
          <a:noFill/>
          <a:extLst>
            <a:ext uri="{909E8E84-426E-40DD-AFC4-6F175D3DCCD1}">
              <a14:hiddenFill xmlns:a14="http://schemas.microsoft.com/office/drawing/2010/main">
                <a:solidFill>
                  <a:srgbClr val="FFFFFF"/>
                </a:solidFill>
              </a14:hiddenFill>
            </a:ext>
          </a:extLst>
        </p:spPr>
      </p:pic>
      <p:pic>
        <p:nvPicPr>
          <p:cNvPr id="16" name="Imagen 15">
            <a:extLst>
              <a:ext uri="{FF2B5EF4-FFF2-40B4-BE49-F238E27FC236}">
                <a16:creationId xmlns:a16="http://schemas.microsoft.com/office/drawing/2014/main" id="{42271B78-37BC-4C2B-9714-C155AB3903A4}"/>
              </a:ext>
            </a:extLst>
          </p:cNvPr>
          <p:cNvPicPr>
            <a:picLocks noChangeAspect="1"/>
          </p:cNvPicPr>
          <p:nvPr/>
        </p:nvPicPr>
        <p:blipFill>
          <a:blip r:embed="rId9"/>
          <a:stretch>
            <a:fillRect/>
          </a:stretch>
        </p:blipFill>
        <p:spPr>
          <a:xfrm>
            <a:off x="7449338" y="2065624"/>
            <a:ext cx="302222" cy="302222"/>
          </a:xfrm>
          <a:prstGeom prst="rect">
            <a:avLst/>
          </a:prstGeom>
        </p:spPr>
      </p:pic>
      <p:sp>
        <p:nvSpPr>
          <p:cNvPr id="17" name="Flecha: doblada 16">
            <a:extLst>
              <a:ext uri="{FF2B5EF4-FFF2-40B4-BE49-F238E27FC236}">
                <a16:creationId xmlns:a16="http://schemas.microsoft.com/office/drawing/2014/main" id="{D23848DA-FAC5-D1A0-E2BC-36B2B3195BD5}"/>
              </a:ext>
            </a:extLst>
          </p:cNvPr>
          <p:cNvSpPr/>
          <p:nvPr/>
        </p:nvSpPr>
        <p:spPr>
          <a:xfrm rot="5400000">
            <a:off x="7582756" y="2139469"/>
            <a:ext cx="957701" cy="346942"/>
          </a:xfrm>
          <a:prstGeom prst="bentArrow">
            <a:avLst>
              <a:gd name="adj1" fmla="val 22919"/>
              <a:gd name="adj2" fmla="val 25000"/>
              <a:gd name="adj3" fmla="val 25000"/>
              <a:gd name="adj4" fmla="val 43750"/>
            </a:avLst>
          </a:prstGeom>
          <a:solidFill>
            <a:srgbClr val="FFEFD9"/>
          </a:solidFill>
          <a:ln w="9525">
            <a:solidFill>
              <a:srgbClr val="91837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pic>
        <p:nvPicPr>
          <p:cNvPr id="1030" name="Picture 6">
            <a:extLst>
              <a:ext uri="{FF2B5EF4-FFF2-40B4-BE49-F238E27FC236}">
                <a16:creationId xmlns:a16="http://schemas.microsoft.com/office/drawing/2014/main" id="{56163068-C769-D9CC-9AE9-F5128D4C5DE8}"/>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083371" y="2899662"/>
            <a:ext cx="1799248" cy="1108071"/>
          </a:xfrm>
          <a:prstGeom prst="rect">
            <a:avLst/>
          </a:prstGeom>
          <a:noFill/>
          <a:extLst>
            <a:ext uri="{909E8E84-426E-40DD-AFC4-6F175D3DCCD1}">
              <a14:hiddenFill xmlns:a14="http://schemas.microsoft.com/office/drawing/2010/main">
                <a:solidFill>
                  <a:srgbClr val="FFFFFF"/>
                </a:solidFill>
              </a14:hiddenFill>
            </a:ext>
          </a:extLst>
        </p:spPr>
      </p:pic>
      <p:pic>
        <p:nvPicPr>
          <p:cNvPr id="20" name="Imagen 19">
            <a:extLst>
              <a:ext uri="{FF2B5EF4-FFF2-40B4-BE49-F238E27FC236}">
                <a16:creationId xmlns:a16="http://schemas.microsoft.com/office/drawing/2014/main" id="{493B2F3C-6074-0C23-E397-AA584A4A810F}"/>
              </a:ext>
            </a:extLst>
          </p:cNvPr>
          <p:cNvPicPr>
            <a:picLocks noChangeAspect="1"/>
          </p:cNvPicPr>
          <p:nvPr/>
        </p:nvPicPr>
        <p:blipFill>
          <a:blip r:embed="rId9"/>
          <a:stretch>
            <a:fillRect/>
          </a:stretch>
        </p:blipFill>
        <p:spPr>
          <a:xfrm>
            <a:off x="6329865" y="3612852"/>
            <a:ext cx="302222" cy="302222"/>
          </a:xfrm>
          <a:prstGeom prst="rect">
            <a:avLst/>
          </a:prstGeom>
        </p:spPr>
      </p:pic>
      <p:pic>
        <p:nvPicPr>
          <p:cNvPr id="2" name="Google Shape;1063;p18">
            <a:extLst>
              <a:ext uri="{FF2B5EF4-FFF2-40B4-BE49-F238E27FC236}">
                <a16:creationId xmlns:a16="http://schemas.microsoft.com/office/drawing/2014/main" id="{3EA9F222-7463-F42A-DC4A-390C38987773}"/>
              </a:ext>
            </a:extLst>
          </p:cNvPr>
          <p:cNvPicPr preferRelativeResize="0"/>
          <p:nvPr/>
        </p:nvPicPr>
        <p:blipFill>
          <a:blip r:embed="rId3">
            <a:alphaModFix/>
          </a:blip>
          <a:stretch>
            <a:fillRect/>
          </a:stretch>
        </p:blipFill>
        <p:spPr>
          <a:xfrm>
            <a:off x="7250112" y="2993291"/>
            <a:ext cx="1555446" cy="749214"/>
          </a:xfrm>
          <a:prstGeom prst="rect">
            <a:avLst/>
          </a:prstGeom>
          <a:noFill/>
          <a:ln>
            <a:noFill/>
          </a:ln>
        </p:spPr>
      </p:pic>
    </p:spTree>
    <p:extLst>
      <p:ext uri="{BB962C8B-B14F-4D97-AF65-F5344CB8AC3E}">
        <p14:creationId xmlns:p14="http://schemas.microsoft.com/office/powerpoint/2010/main" val="1843576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pic>
        <p:nvPicPr>
          <p:cNvPr id="3" name="Imagen 2">
            <a:extLst>
              <a:ext uri="{FF2B5EF4-FFF2-40B4-BE49-F238E27FC236}">
                <a16:creationId xmlns:a16="http://schemas.microsoft.com/office/drawing/2014/main" id="{B063E33F-DE4E-9620-E1A9-D76465B41114}"/>
              </a:ext>
            </a:extLst>
          </p:cNvPr>
          <p:cNvPicPr>
            <a:picLocks noChangeAspect="1"/>
          </p:cNvPicPr>
          <p:nvPr/>
        </p:nvPicPr>
        <p:blipFill rotWithShape="1">
          <a:blip r:embed="rId3"/>
          <a:srcRect l="2479" t="12460" r="598" b="5337"/>
          <a:stretch/>
        </p:blipFill>
        <p:spPr>
          <a:xfrm>
            <a:off x="1270000" y="1250399"/>
            <a:ext cx="6604000" cy="3150586"/>
          </a:xfrm>
          <a:prstGeom prst="rect">
            <a:avLst/>
          </a:prstGeom>
        </p:spPr>
      </p:pic>
    </p:spTree>
    <p:extLst>
      <p:ext uri="{BB962C8B-B14F-4D97-AF65-F5344CB8AC3E}">
        <p14:creationId xmlns:p14="http://schemas.microsoft.com/office/powerpoint/2010/main" val="489225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sp>
        <p:nvSpPr>
          <p:cNvPr id="1060" name="Google Shape;1060;p18"/>
          <p:cNvSpPr/>
          <p:nvPr/>
        </p:nvSpPr>
        <p:spPr>
          <a:xfrm>
            <a:off x="2461153"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63" name="Google Shape;1063;p18"/>
          <p:cNvPicPr preferRelativeResize="0"/>
          <p:nvPr/>
        </p:nvPicPr>
        <p:blipFill>
          <a:blip r:embed="rId3">
            <a:alphaModFix/>
          </a:blip>
          <a:stretch>
            <a:fillRect/>
          </a:stretch>
        </p:blipFill>
        <p:spPr>
          <a:xfrm>
            <a:off x="4604741" y="1467521"/>
            <a:ext cx="1555446" cy="749214"/>
          </a:xfrm>
          <a:prstGeom prst="rect">
            <a:avLst/>
          </a:prstGeom>
          <a:noFill/>
          <a:ln>
            <a:noFill/>
          </a:ln>
        </p:spPr>
      </p:pic>
      <p:pic>
        <p:nvPicPr>
          <p:cNvPr id="1067" name="Google Shape;1067;p18"/>
          <p:cNvPicPr preferRelativeResize="0"/>
          <p:nvPr/>
        </p:nvPicPr>
        <p:blipFill>
          <a:blip r:embed="rId4">
            <a:alphaModFix/>
          </a:blip>
          <a:stretch>
            <a:fillRect/>
          </a:stretch>
        </p:blipFill>
        <p:spPr>
          <a:xfrm>
            <a:off x="1288829" y="2858942"/>
            <a:ext cx="1127996" cy="1128825"/>
          </a:xfrm>
          <a:prstGeom prst="rect">
            <a:avLst/>
          </a:prstGeom>
          <a:noFill/>
          <a:ln>
            <a:noFill/>
          </a:ln>
        </p:spPr>
      </p:pic>
      <p:sp>
        <p:nvSpPr>
          <p:cNvPr id="4" name="Google Shape;1060;p18">
            <a:extLst>
              <a:ext uri="{FF2B5EF4-FFF2-40B4-BE49-F238E27FC236}">
                <a16:creationId xmlns:a16="http://schemas.microsoft.com/office/drawing/2014/main" id="{04110EBC-81CA-3F45-8786-73228C42B933}"/>
              </a:ext>
            </a:extLst>
          </p:cNvPr>
          <p:cNvSpPr/>
          <p:nvPr/>
        </p:nvSpPr>
        <p:spPr>
          <a:xfrm>
            <a:off x="4135235"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Imagen 8">
            <a:extLst>
              <a:ext uri="{FF2B5EF4-FFF2-40B4-BE49-F238E27FC236}">
                <a16:creationId xmlns:a16="http://schemas.microsoft.com/office/drawing/2014/main" id="{B35C2146-16D0-6BE3-28D8-A79DED04FF29}"/>
              </a:ext>
            </a:extLst>
          </p:cNvPr>
          <p:cNvPicPr>
            <a:picLocks noChangeAspect="1"/>
          </p:cNvPicPr>
          <p:nvPr/>
        </p:nvPicPr>
        <p:blipFill>
          <a:blip r:embed="rId5"/>
          <a:stretch>
            <a:fillRect/>
          </a:stretch>
        </p:blipFill>
        <p:spPr>
          <a:xfrm>
            <a:off x="3557168" y="2889921"/>
            <a:ext cx="1025153" cy="1025153"/>
          </a:xfrm>
          <a:prstGeom prst="rect">
            <a:avLst/>
          </a:prstGeom>
        </p:spPr>
      </p:pic>
      <p:sp>
        <p:nvSpPr>
          <p:cNvPr id="11" name="Google Shape;1060;p18">
            <a:extLst>
              <a:ext uri="{FF2B5EF4-FFF2-40B4-BE49-F238E27FC236}">
                <a16:creationId xmlns:a16="http://schemas.microsoft.com/office/drawing/2014/main" id="{D4E3B606-ED6D-50B5-E8B3-78C7C5DBD1FC}"/>
              </a:ext>
            </a:extLst>
          </p:cNvPr>
          <p:cNvSpPr/>
          <p:nvPr/>
        </p:nvSpPr>
        <p:spPr>
          <a:xfrm>
            <a:off x="6197614" y="1748289"/>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60;p18">
            <a:extLst>
              <a:ext uri="{FF2B5EF4-FFF2-40B4-BE49-F238E27FC236}">
                <a16:creationId xmlns:a16="http://schemas.microsoft.com/office/drawing/2014/main" id="{3C65DDC2-407D-DE96-5D07-7F10C8572A61}"/>
              </a:ext>
            </a:extLst>
          </p:cNvPr>
          <p:cNvSpPr/>
          <p:nvPr/>
        </p:nvSpPr>
        <p:spPr>
          <a:xfrm rot="10800000">
            <a:off x="6715396" y="3367898"/>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60;p18">
            <a:extLst>
              <a:ext uri="{FF2B5EF4-FFF2-40B4-BE49-F238E27FC236}">
                <a16:creationId xmlns:a16="http://schemas.microsoft.com/office/drawing/2014/main" id="{0EC5C927-0F37-04AB-F274-1D1752E2A491}"/>
              </a:ext>
            </a:extLst>
          </p:cNvPr>
          <p:cNvSpPr/>
          <p:nvPr/>
        </p:nvSpPr>
        <p:spPr>
          <a:xfrm rot="10800000">
            <a:off x="4735199" y="3367898"/>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60;p18">
            <a:extLst>
              <a:ext uri="{FF2B5EF4-FFF2-40B4-BE49-F238E27FC236}">
                <a16:creationId xmlns:a16="http://schemas.microsoft.com/office/drawing/2014/main" id="{BA302059-4630-83CF-AD5A-1AE613E636D2}"/>
              </a:ext>
            </a:extLst>
          </p:cNvPr>
          <p:cNvSpPr/>
          <p:nvPr/>
        </p:nvSpPr>
        <p:spPr>
          <a:xfrm rot="10800000">
            <a:off x="2722581" y="3367898"/>
            <a:ext cx="505432" cy="1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Imagen 6">
            <a:extLst>
              <a:ext uri="{FF2B5EF4-FFF2-40B4-BE49-F238E27FC236}">
                <a16:creationId xmlns:a16="http://schemas.microsoft.com/office/drawing/2014/main" id="{0ED5DB3C-EAB5-E726-4E05-0B2EA3C83076}"/>
              </a:ext>
            </a:extLst>
          </p:cNvPr>
          <p:cNvPicPr>
            <a:picLocks noChangeAspect="1"/>
          </p:cNvPicPr>
          <p:nvPr/>
        </p:nvPicPr>
        <p:blipFill rotWithShape="1">
          <a:blip r:embed="rId6"/>
          <a:srcRect l="10041" r="11433"/>
          <a:stretch/>
        </p:blipFill>
        <p:spPr>
          <a:xfrm>
            <a:off x="250978" y="1363277"/>
            <a:ext cx="2070975" cy="951814"/>
          </a:xfrm>
          <a:prstGeom prst="rect">
            <a:avLst/>
          </a:prstGeom>
        </p:spPr>
      </p:pic>
      <p:pic>
        <p:nvPicPr>
          <p:cNvPr id="10" name="Imagen 9">
            <a:extLst>
              <a:ext uri="{FF2B5EF4-FFF2-40B4-BE49-F238E27FC236}">
                <a16:creationId xmlns:a16="http://schemas.microsoft.com/office/drawing/2014/main" id="{27E36D76-0B96-412F-29C6-B133BDB9F582}"/>
              </a:ext>
            </a:extLst>
          </p:cNvPr>
          <p:cNvPicPr>
            <a:picLocks noChangeAspect="1"/>
          </p:cNvPicPr>
          <p:nvPr/>
        </p:nvPicPr>
        <p:blipFill>
          <a:blip r:embed="rId7"/>
          <a:stretch>
            <a:fillRect/>
          </a:stretch>
        </p:blipFill>
        <p:spPr>
          <a:xfrm>
            <a:off x="3105786" y="1388965"/>
            <a:ext cx="890248" cy="890248"/>
          </a:xfrm>
          <a:prstGeom prst="rect">
            <a:avLst/>
          </a:prstGeom>
        </p:spPr>
      </p:pic>
      <p:pic>
        <p:nvPicPr>
          <p:cNvPr id="1026" name="Picture 2" descr="Visual Studio Code Logo PNG vector in SVG, PDF, AI, CDR format">
            <a:extLst>
              <a:ext uri="{FF2B5EF4-FFF2-40B4-BE49-F238E27FC236}">
                <a16:creationId xmlns:a16="http://schemas.microsoft.com/office/drawing/2014/main" id="{9E21B430-CA58-00C0-7223-05DE729F166C}"/>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8462" b="92154" l="9931" r="89954">
                        <a14:foregroundMark x1="63510" y1="10154" x2="65704" y2="8615"/>
                        <a14:foregroundMark x1="65935" y1="92154" x2="65935" y2="92154"/>
                      </a14:backgroundRemoval>
                    </a14:imgEffect>
                  </a14:imgLayer>
                </a14:imgProps>
              </a:ext>
              <a:ext uri="{28A0092B-C50C-407E-A947-70E740481C1C}">
                <a14:useLocalDpi xmlns:a14="http://schemas.microsoft.com/office/drawing/2010/main" val="0"/>
              </a:ext>
            </a:extLst>
          </a:blip>
          <a:srcRect/>
          <a:stretch>
            <a:fillRect/>
          </a:stretch>
        </p:blipFill>
        <p:spPr bwMode="auto">
          <a:xfrm>
            <a:off x="6612087" y="1363277"/>
            <a:ext cx="1276049" cy="957702"/>
          </a:xfrm>
          <a:prstGeom prst="rect">
            <a:avLst/>
          </a:prstGeom>
          <a:noFill/>
          <a:extLst>
            <a:ext uri="{909E8E84-426E-40DD-AFC4-6F175D3DCCD1}">
              <a14:hiddenFill xmlns:a14="http://schemas.microsoft.com/office/drawing/2010/main">
                <a:solidFill>
                  <a:srgbClr val="FFFFFF"/>
                </a:solidFill>
              </a14:hiddenFill>
            </a:ext>
          </a:extLst>
        </p:spPr>
      </p:pic>
      <p:pic>
        <p:nvPicPr>
          <p:cNvPr id="16" name="Imagen 15">
            <a:extLst>
              <a:ext uri="{FF2B5EF4-FFF2-40B4-BE49-F238E27FC236}">
                <a16:creationId xmlns:a16="http://schemas.microsoft.com/office/drawing/2014/main" id="{42271B78-37BC-4C2B-9714-C155AB3903A4}"/>
              </a:ext>
            </a:extLst>
          </p:cNvPr>
          <p:cNvPicPr>
            <a:picLocks noChangeAspect="1"/>
          </p:cNvPicPr>
          <p:nvPr/>
        </p:nvPicPr>
        <p:blipFill>
          <a:blip r:embed="rId10"/>
          <a:stretch>
            <a:fillRect/>
          </a:stretch>
        </p:blipFill>
        <p:spPr>
          <a:xfrm>
            <a:off x="7449338" y="2065624"/>
            <a:ext cx="302222" cy="302222"/>
          </a:xfrm>
          <a:prstGeom prst="rect">
            <a:avLst/>
          </a:prstGeom>
        </p:spPr>
      </p:pic>
      <p:sp>
        <p:nvSpPr>
          <p:cNvPr id="17" name="Flecha: doblada 16">
            <a:extLst>
              <a:ext uri="{FF2B5EF4-FFF2-40B4-BE49-F238E27FC236}">
                <a16:creationId xmlns:a16="http://schemas.microsoft.com/office/drawing/2014/main" id="{D23848DA-FAC5-D1A0-E2BC-36B2B3195BD5}"/>
              </a:ext>
            </a:extLst>
          </p:cNvPr>
          <p:cNvSpPr/>
          <p:nvPr/>
        </p:nvSpPr>
        <p:spPr>
          <a:xfrm rot="5400000">
            <a:off x="7582756" y="2139469"/>
            <a:ext cx="957701" cy="346942"/>
          </a:xfrm>
          <a:prstGeom prst="bentArrow">
            <a:avLst>
              <a:gd name="adj1" fmla="val 22919"/>
              <a:gd name="adj2" fmla="val 25000"/>
              <a:gd name="adj3" fmla="val 25000"/>
              <a:gd name="adj4" fmla="val 43750"/>
            </a:avLst>
          </a:prstGeom>
          <a:solidFill>
            <a:srgbClr val="FFEFD9"/>
          </a:solidFill>
          <a:ln w="9525">
            <a:solidFill>
              <a:srgbClr val="91837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pic>
        <p:nvPicPr>
          <p:cNvPr id="1030" name="Picture 6">
            <a:extLst>
              <a:ext uri="{FF2B5EF4-FFF2-40B4-BE49-F238E27FC236}">
                <a16:creationId xmlns:a16="http://schemas.microsoft.com/office/drawing/2014/main" id="{56163068-C769-D9CC-9AE9-F5128D4C5DE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083371" y="2899662"/>
            <a:ext cx="1799248" cy="1108071"/>
          </a:xfrm>
          <a:prstGeom prst="rect">
            <a:avLst/>
          </a:prstGeom>
          <a:noFill/>
          <a:extLst>
            <a:ext uri="{909E8E84-426E-40DD-AFC4-6F175D3DCCD1}">
              <a14:hiddenFill xmlns:a14="http://schemas.microsoft.com/office/drawing/2010/main">
                <a:solidFill>
                  <a:srgbClr val="FFFFFF"/>
                </a:solidFill>
              </a14:hiddenFill>
            </a:ext>
          </a:extLst>
        </p:spPr>
      </p:pic>
      <p:pic>
        <p:nvPicPr>
          <p:cNvPr id="20" name="Imagen 19">
            <a:extLst>
              <a:ext uri="{FF2B5EF4-FFF2-40B4-BE49-F238E27FC236}">
                <a16:creationId xmlns:a16="http://schemas.microsoft.com/office/drawing/2014/main" id="{493B2F3C-6074-0C23-E397-AA584A4A810F}"/>
              </a:ext>
            </a:extLst>
          </p:cNvPr>
          <p:cNvPicPr>
            <a:picLocks noChangeAspect="1"/>
          </p:cNvPicPr>
          <p:nvPr/>
        </p:nvPicPr>
        <p:blipFill>
          <a:blip r:embed="rId10"/>
          <a:stretch>
            <a:fillRect/>
          </a:stretch>
        </p:blipFill>
        <p:spPr>
          <a:xfrm>
            <a:off x="6329865" y="3612852"/>
            <a:ext cx="302222" cy="302222"/>
          </a:xfrm>
          <a:prstGeom prst="rect">
            <a:avLst/>
          </a:prstGeom>
        </p:spPr>
      </p:pic>
      <p:pic>
        <p:nvPicPr>
          <p:cNvPr id="2" name="Google Shape;1063;p18">
            <a:extLst>
              <a:ext uri="{FF2B5EF4-FFF2-40B4-BE49-F238E27FC236}">
                <a16:creationId xmlns:a16="http://schemas.microsoft.com/office/drawing/2014/main" id="{3EA9F222-7463-F42A-DC4A-390C38987773}"/>
              </a:ext>
            </a:extLst>
          </p:cNvPr>
          <p:cNvPicPr preferRelativeResize="0"/>
          <p:nvPr/>
        </p:nvPicPr>
        <p:blipFill>
          <a:blip r:embed="rId3">
            <a:alphaModFix/>
          </a:blip>
          <a:stretch>
            <a:fillRect/>
          </a:stretch>
        </p:blipFill>
        <p:spPr>
          <a:xfrm>
            <a:off x="7250112" y="2993291"/>
            <a:ext cx="1555446" cy="749214"/>
          </a:xfrm>
          <a:prstGeom prst="rect">
            <a:avLst/>
          </a:prstGeom>
          <a:noFill/>
          <a:ln>
            <a:noFill/>
          </a:ln>
        </p:spPr>
      </p:pic>
      <p:pic>
        <p:nvPicPr>
          <p:cNvPr id="3" name="Imagen 2">
            <a:extLst>
              <a:ext uri="{FF2B5EF4-FFF2-40B4-BE49-F238E27FC236}">
                <a16:creationId xmlns:a16="http://schemas.microsoft.com/office/drawing/2014/main" id="{A315380C-3E9F-2FD7-BCFD-29770350452B}"/>
              </a:ext>
            </a:extLst>
          </p:cNvPr>
          <p:cNvPicPr>
            <a:picLocks noChangeAspect="1"/>
          </p:cNvPicPr>
          <p:nvPr/>
        </p:nvPicPr>
        <p:blipFill>
          <a:blip r:embed="rId10"/>
          <a:stretch>
            <a:fillRect/>
          </a:stretch>
        </p:blipFill>
        <p:spPr>
          <a:xfrm>
            <a:off x="2103509" y="3742289"/>
            <a:ext cx="302222" cy="302222"/>
          </a:xfrm>
          <a:prstGeom prst="rect">
            <a:avLst/>
          </a:prstGeom>
        </p:spPr>
      </p:pic>
    </p:spTree>
    <p:extLst>
      <p:ext uri="{BB962C8B-B14F-4D97-AF65-F5344CB8AC3E}">
        <p14:creationId xmlns:p14="http://schemas.microsoft.com/office/powerpoint/2010/main" val="3515551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67"/>
                                        </p:tgtEl>
                                        <p:attrNameLst>
                                          <p:attrName>style.visibility</p:attrName>
                                        </p:attrNameLst>
                                      </p:cBhvr>
                                      <p:to>
                                        <p:strVal val="visible"/>
                                      </p:to>
                                    </p:set>
                                    <p:animEffect transition="in" filter="fade">
                                      <p:cBhvr>
                                        <p:cTn id="7" dur="500"/>
                                        <p:tgtEl>
                                          <p:spTgt spid="106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8"/>
          <p:cNvSpPr txBox="1">
            <a:spLocks noGrp="1"/>
          </p:cNvSpPr>
          <p:nvPr>
            <p:ph type="title"/>
          </p:nvPr>
        </p:nvSpPr>
        <p:spPr>
          <a:xfrm>
            <a:off x="628575" y="454325"/>
            <a:ext cx="34575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Desarrollo</a:t>
            </a:r>
            <a:endParaRPr/>
          </a:p>
          <a:p>
            <a:pPr marL="0" lvl="0" indent="0" algn="l" rtl="0">
              <a:lnSpc>
                <a:spcPct val="100000"/>
              </a:lnSpc>
              <a:spcBef>
                <a:spcPts val="0"/>
              </a:spcBef>
              <a:spcAft>
                <a:spcPts val="0"/>
              </a:spcAft>
              <a:buSzPts val="3000"/>
              <a:buNone/>
            </a:pPr>
            <a:endParaRPr/>
          </a:p>
        </p:txBody>
      </p:sp>
      <p:pic>
        <p:nvPicPr>
          <p:cNvPr id="4" name="Imagen 3">
            <a:extLst>
              <a:ext uri="{FF2B5EF4-FFF2-40B4-BE49-F238E27FC236}">
                <a16:creationId xmlns:a16="http://schemas.microsoft.com/office/drawing/2014/main" id="{95AB7928-1142-FE00-6287-C27AD28953A4}"/>
              </a:ext>
            </a:extLst>
          </p:cNvPr>
          <p:cNvPicPr>
            <a:picLocks noChangeAspect="1"/>
          </p:cNvPicPr>
          <p:nvPr/>
        </p:nvPicPr>
        <p:blipFill rotWithShape="1">
          <a:blip r:embed="rId3"/>
          <a:srcRect b="5489"/>
          <a:stretch/>
        </p:blipFill>
        <p:spPr>
          <a:xfrm>
            <a:off x="1324707" y="1103692"/>
            <a:ext cx="6494585" cy="3452677"/>
          </a:xfrm>
          <a:prstGeom prst="rect">
            <a:avLst/>
          </a:prstGeom>
        </p:spPr>
      </p:pic>
    </p:spTree>
    <p:extLst>
      <p:ext uri="{BB962C8B-B14F-4D97-AF65-F5344CB8AC3E}">
        <p14:creationId xmlns:p14="http://schemas.microsoft.com/office/powerpoint/2010/main" val="1704753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75"/>
        <p:cNvGrpSpPr/>
        <p:nvPr/>
      </p:nvGrpSpPr>
      <p:grpSpPr>
        <a:xfrm>
          <a:off x="0" y="0"/>
          <a:ext cx="0" cy="0"/>
          <a:chOff x="0" y="0"/>
          <a:chExt cx="0" cy="0"/>
        </a:xfrm>
      </p:grpSpPr>
      <p:sp>
        <p:nvSpPr>
          <p:cNvPr id="1076" name="Google Shape;1076;p20"/>
          <p:cNvSpPr/>
          <p:nvPr/>
        </p:nvSpPr>
        <p:spPr>
          <a:xfrm>
            <a:off x="1560449" y="768675"/>
            <a:ext cx="871200" cy="8712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20"/>
          <p:cNvSpPr txBox="1">
            <a:spLocks noGrp="1"/>
          </p:cNvSpPr>
          <p:nvPr>
            <p:ph type="ctrTitle" idx="2"/>
          </p:nvPr>
        </p:nvSpPr>
        <p:spPr>
          <a:xfrm>
            <a:off x="714300" y="1775900"/>
            <a:ext cx="3857700" cy="167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s-CO" dirty="0"/>
              <a:t>Resultados </a:t>
            </a:r>
            <a:endParaRPr dirty="0"/>
          </a:p>
        </p:txBody>
      </p:sp>
      <p:grpSp>
        <p:nvGrpSpPr>
          <p:cNvPr id="1078" name="Google Shape;1078;p20"/>
          <p:cNvGrpSpPr/>
          <p:nvPr/>
        </p:nvGrpSpPr>
        <p:grpSpPr>
          <a:xfrm>
            <a:off x="3515964" y="725471"/>
            <a:ext cx="2398972" cy="507351"/>
            <a:chOff x="182214" y="258746"/>
            <a:chExt cx="2398972" cy="507351"/>
          </a:xfrm>
        </p:grpSpPr>
        <p:sp>
          <p:nvSpPr>
            <p:cNvPr id="1079" name="Google Shape;1079;p20"/>
            <p:cNvSpPr/>
            <p:nvPr/>
          </p:nvSpPr>
          <p:spPr>
            <a:xfrm>
              <a:off x="71430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20"/>
            <p:cNvSpPr/>
            <p:nvPr/>
          </p:nvSpPr>
          <p:spPr>
            <a:xfrm>
              <a:off x="105121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20"/>
            <p:cNvSpPr/>
            <p:nvPr/>
          </p:nvSpPr>
          <p:spPr>
            <a:xfrm>
              <a:off x="138813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20"/>
            <p:cNvSpPr/>
            <p:nvPr/>
          </p:nvSpPr>
          <p:spPr>
            <a:xfrm>
              <a:off x="172504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20"/>
            <p:cNvSpPr/>
            <p:nvPr/>
          </p:nvSpPr>
          <p:spPr>
            <a:xfrm>
              <a:off x="206196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20"/>
            <p:cNvSpPr/>
            <p:nvPr/>
          </p:nvSpPr>
          <p:spPr>
            <a:xfrm>
              <a:off x="239887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5" name="Google Shape;1085;p20"/>
            <p:cNvSpPr/>
            <p:nvPr/>
          </p:nvSpPr>
          <p:spPr>
            <a:xfrm>
              <a:off x="53200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20"/>
            <p:cNvSpPr/>
            <p:nvPr/>
          </p:nvSpPr>
          <p:spPr>
            <a:xfrm>
              <a:off x="86891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20"/>
            <p:cNvSpPr/>
            <p:nvPr/>
          </p:nvSpPr>
          <p:spPr>
            <a:xfrm>
              <a:off x="120583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20"/>
            <p:cNvSpPr/>
            <p:nvPr/>
          </p:nvSpPr>
          <p:spPr>
            <a:xfrm>
              <a:off x="154274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20"/>
            <p:cNvSpPr/>
            <p:nvPr/>
          </p:nvSpPr>
          <p:spPr>
            <a:xfrm>
              <a:off x="187966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20"/>
            <p:cNvSpPr/>
            <p:nvPr/>
          </p:nvSpPr>
          <p:spPr>
            <a:xfrm>
              <a:off x="221657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20"/>
            <p:cNvSpPr/>
            <p:nvPr/>
          </p:nvSpPr>
          <p:spPr>
            <a:xfrm>
              <a:off x="364514"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20"/>
            <p:cNvSpPr/>
            <p:nvPr/>
          </p:nvSpPr>
          <p:spPr>
            <a:xfrm>
              <a:off x="182214"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93" name="Google Shape;1093;p20"/>
          <p:cNvGrpSpPr/>
          <p:nvPr/>
        </p:nvGrpSpPr>
        <p:grpSpPr>
          <a:xfrm>
            <a:off x="5914918" y="1344576"/>
            <a:ext cx="2905047" cy="2393360"/>
            <a:chOff x="5781568" y="1523739"/>
            <a:chExt cx="2905047" cy="2393360"/>
          </a:xfrm>
        </p:grpSpPr>
        <p:sp>
          <p:nvSpPr>
            <p:cNvPr id="1094" name="Google Shape;1094;p20"/>
            <p:cNvSpPr/>
            <p:nvPr/>
          </p:nvSpPr>
          <p:spPr>
            <a:xfrm>
              <a:off x="6307015" y="1537499"/>
              <a:ext cx="2379600" cy="2379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95" name="Google Shape;1095;p20"/>
            <p:cNvGrpSpPr/>
            <p:nvPr/>
          </p:nvGrpSpPr>
          <p:grpSpPr>
            <a:xfrm>
              <a:off x="5781568" y="1523739"/>
              <a:ext cx="2747234" cy="2179215"/>
              <a:chOff x="6548300" y="-1028700"/>
              <a:chExt cx="3235085" cy="2566198"/>
            </a:xfrm>
          </p:grpSpPr>
          <p:sp>
            <p:nvSpPr>
              <p:cNvPr id="1096" name="Google Shape;1096;p20"/>
              <p:cNvSpPr/>
              <p:nvPr/>
            </p:nvSpPr>
            <p:spPr>
              <a:xfrm>
                <a:off x="8168316" y="-133991"/>
                <a:ext cx="576696" cy="1114422"/>
              </a:xfrm>
              <a:custGeom>
                <a:avLst/>
                <a:gdLst/>
                <a:ahLst/>
                <a:cxnLst/>
                <a:rect l="l" t="t" r="r" b="b"/>
                <a:pathLst>
                  <a:path w="3966" h="7664" extrusionOk="0">
                    <a:moveTo>
                      <a:pt x="2739" y="1"/>
                    </a:moveTo>
                    <a:cubicBezTo>
                      <a:pt x="2537" y="1"/>
                      <a:pt x="2336" y="18"/>
                      <a:pt x="2134" y="85"/>
                    </a:cubicBezTo>
                    <a:cubicBezTo>
                      <a:pt x="2000" y="119"/>
                      <a:pt x="1882" y="169"/>
                      <a:pt x="1764" y="219"/>
                    </a:cubicBezTo>
                    <a:cubicBezTo>
                      <a:pt x="1546" y="337"/>
                      <a:pt x="1361" y="471"/>
                      <a:pt x="1193" y="656"/>
                    </a:cubicBezTo>
                    <a:cubicBezTo>
                      <a:pt x="823" y="1076"/>
                      <a:pt x="807" y="1143"/>
                      <a:pt x="639" y="1648"/>
                    </a:cubicBezTo>
                    <a:cubicBezTo>
                      <a:pt x="403" y="2353"/>
                      <a:pt x="185" y="4756"/>
                      <a:pt x="17" y="5596"/>
                    </a:cubicBezTo>
                    <a:lnTo>
                      <a:pt x="0" y="5596"/>
                    </a:lnTo>
                    <a:lnTo>
                      <a:pt x="1764" y="7663"/>
                    </a:lnTo>
                    <a:cubicBezTo>
                      <a:pt x="2134" y="7529"/>
                      <a:pt x="2403" y="7226"/>
                      <a:pt x="2487" y="6857"/>
                    </a:cubicBezTo>
                    <a:cubicBezTo>
                      <a:pt x="2705" y="6168"/>
                      <a:pt x="2974" y="5479"/>
                      <a:pt x="3176" y="4823"/>
                    </a:cubicBezTo>
                    <a:cubicBezTo>
                      <a:pt x="3193" y="4773"/>
                      <a:pt x="3209" y="4723"/>
                      <a:pt x="3226" y="4672"/>
                    </a:cubicBezTo>
                    <a:cubicBezTo>
                      <a:pt x="3226" y="4655"/>
                      <a:pt x="3226" y="4655"/>
                      <a:pt x="3226" y="4639"/>
                    </a:cubicBezTo>
                    <a:cubicBezTo>
                      <a:pt x="3243" y="4571"/>
                      <a:pt x="3277" y="4487"/>
                      <a:pt x="3293" y="4420"/>
                    </a:cubicBezTo>
                    <a:cubicBezTo>
                      <a:pt x="3781" y="2790"/>
                      <a:pt x="3966" y="1295"/>
                      <a:pt x="2739" y="1"/>
                    </a:cubicBez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7" name="Google Shape;1097;p20"/>
              <p:cNvSpPr/>
              <p:nvPr/>
            </p:nvSpPr>
            <p:spPr>
              <a:xfrm>
                <a:off x="7264300" y="379162"/>
                <a:ext cx="427651" cy="466766"/>
              </a:xfrm>
              <a:custGeom>
                <a:avLst/>
                <a:gdLst/>
                <a:ahLst/>
                <a:cxnLst/>
                <a:rect l="l" t="t" r="r" b="b"/>
                <a:pathLst>
                  <a:path w="2941" h="3210" extrusionOk="0">
                    <a:moveTo>
                      <a:pt x="252" y="1"/>
                    </a:moveTo>
                    <a:lnTo>
                      <a:pt x="118" y="85"/>
                    </a:lnTo>
                    <a:lnTo>
                      <a:pt x="235" y="320"/>
                    </a:lnTo>
                    <a:lnTo>
                      <a:pt x="218" y="320"/>
                    </a:lnTo>
                    <a:lnTo>
                      <a:pt x="0" y="387"/>
                    </a:lnTo>
                    <a:lnTo>
                      <a:pt x="353" y="1597"/>
                    </a:lnTo>
                    <a:cubicBezTo>
                      <a:pt x="353" y="1597"/>
                      <a:pt x="840" y="1966"/>
                      <a:pt x="857" y="2084"/>
                    </a:cubicBezTo>
                    <a:cubicBezTo>
                      <a:pt x="891" y="2403"/>
                      <a:pt x="1647" y="2857"/>
                      <a:pt x="2000" y="2857"/>
                    </a:cubicBezTo>
                    <a:cubicBezTo>
                      <a:pt x="2016" y="2857"/>
                      <a:pt x="2868" y="3105"/>
                      <a:pt x="2936" y="3199"/>
                    </a:cubicBezTo>
                    <a:lnTo>
                      <a:pt x="2936" y="3199"/>
                    </a:lnTo>
                    <a:lnTo>
                      <a:pt x="2689" y="2571"/>
                    </a:lnTo>
                    <a:cubicBezTo>
                      <a:pt x="2588" y="2454"/>
                      <a:pt x="1580" y="740"/>
                      <a:pt x="1580" y="740"/>
                    </a:cubicBezTo>
                    <a:cubicBezTo>
                      <a:pt x="1580" y="723"/>
                      <a:pt x="1596" y="706"/>
                      <a:pt x="1596" y="689"/>
                    </a:cubicBezTo>
                    <a:lnTo>
                      <a:pt x="1294" y="437"/>
                    </a:lnTo>
                    <a:lnTo>
                      <a:pt x="1193" y="404"/>
                    </a:lnTo>
                    <a:cubicBezTo>
                      <a:pt x="1025" y="370"/>
                      <a:pt x="857" y="337"/>
                      <a:pt x="689" y="286"/>
                    </a:cubicBezTo>
                    <a:lnTo>
                      <a:pt x="437" y="219"/>
                    </a:lnTo>
                    <a:cubicBezTo>
                      <a:pt x="387" y="185"/>
                      <a:pt x="336" y="152"/>
                      <a:pt x="302" y="101"/>
                    </a:cubicBezTo>
                    <a:cubicBezTo>
                      <a:pt x="269" y="68"/>
                      <a:pt x="252" y="34"/>
                      <a:pt x="252" y="1"/>
                    </a:cubicBezTo>
                    <a:close/>
                    <a:moveTo>
                      <a:pt x="2936" y="3199"/>
                    </a:moveTo>
                    <a:lnTo>
                      <a:pt x="2941" y="3210"/>
                    </a:lnTo>
                    <a:cubicBezTo>
                      <a:pt x="2941" y="3207"/>
                      <a:pt x="2939" y="3203"/>
                      <a:pt x="2936" y="3199"/>
                    </a:cubicBezTo>
                    <a:close/>
                  </a:path>
                </a:pathLst>
              </a:custGeom>
              <a:solidFill>
                <a:srgbClr val="7B4C1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8" name="Google Shape;1098;p20"/>
              <p:cNvSpPr/>
              <p:nvPr/>
            </p:nvSpPr>
            <p:spPr>
              <a:xfrm>
                <a:off x="7222713" y="386142"/>
                <a:ext cx="88991" cy="78958"/>
              </a:xfrm>
              <a:custGeom>
                <a:avLst/>
                <a:gdLst/>
                <a:ahLst/>
                <a:cxnLst/>
                <a:rect l="l" t="t" r="r" b="b"/>
                <a:pathLst>
                  <a:path w="612" h="543" extrusionOk="0">
                    <a:moveTo>
                      <a:pt x="298" y="0"/>
                    </a:moveTo>
                    <a:cubicBezTo>
                      <a:pt x="267" y="0"/>
                      <a:pt x="234" y="6"/>
                      <a:pt x="202" y="20"/>
                    </a:cubicBezTo>
                    <a:cubicBezTo>
                      <a:pt x="51" y="104"/>
                      <a:pt x="0" y="272"/>
                      <a:pt x="84" y="423"/>
                    </a:cubicBezTo>
                    <a:cubicBezTo>
                      <a:pt x="136" y="504"/>
                      <a:pt x="220" y="543"/>
                      <a:pt x="303" y="543"/>
                    </a:cubicBezTo>
                    <a:cubicBezTo>
                      <a:pt x="410" y="543"/>
                      <a:pt x="517" y="479"/>
                      <a:pt x="555" y="356"/>
                    </a:cubicBezTo>
                    <a:cubicBezTo>
                      <a:pt x="611" y="172"/>
                      <a:pt x="466" y="0"/>
                      <a:pt x="298" y="0"/>
                    </a:cubicBezTo>
                    <a:close/>
                  </a:path>
                </a:pathLst>
              </a:custGeom>
              <a:solidFill>
                <a:srgbClr val="F7C1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9" name="Google Shape;1099;p20"/>
              <p:cNvSpPr/>
              <p:nvPr/>
            </p:nvSpPr>
            <p:spPr>
              <a:xfrm>
                <a:off x="7225185" y="476878"/>
                <a:ext cx="149191" cy="83175"/>
              </a:xfrm>
              <a:custGeom>
                <a:avLst/>
                <a:gdLst/>
                <a:ahLst/>
                <a:cxnLst/>
                <a:rect l="l" t="t" r="r" b="b"/>
                <a:pathLst>
                  <a:path w="1026" h="572" extrusionOk="0">
                    <a:moveTo>
                      <a:pt x="487" y="1"/>
                    </a:moveTo>
                    <a:cubicBezTo>
                      <a:pt x="0" y="17"/>
                      <a:pt x="34" y="572"/>
                      <a:pt x="471" y="572"/>
                    </a:cubicBezTo>
                    <a:lnTo>
                      <a:pt x="706" y="572"/>
                    </a:lnTo>
                    <a:cubicBezTo>
                      <a:pt x="874" y="572"/>
                      <a:pt x="1008" y="454"/>
                      <a:pt x="1025" y="286"/>
                    </a:cubicBezTo>
                    <a:cubicBezTo>
                      <a:pt x="1025" y="135"/>
                      <a:pt x="874" y="1"/>
                      <a:pt x="723" y="1"/>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p20"/>
              <p:cNvSpPr/>
              <p:nvPr/>
            </p:nvSpPr>
            <p:spPr>
              <a:xfrm>
                <a:off x="7264300" y="557580"/>
                <a:ext cx="151517" cy="83175"/>
              </a:xfrm>
              <a:custGeom>
                <a:avLst/>
                <a:gdLst/>
                <a:ahLst/>
                <a:cxnLst/>
                <a:rect l="l" t="t" r="r" b="b"/>
                <a:pathLst>
                  <a:path w="1042" h="572" extrusionOk="0">
                    <a:moveTo>
                      <a:pt x="336" y="0"/>
                    </a:moveTo>
                    <a:cubicBezTo>
                      <a:pt x="0" y="34"/>
                      <a:pt x="0" y="521"/>
                      <a:pt x="319" y="571"/>
                    </a:cubicBezTo>
                    <a:lnTo>
                      <a:pt x="723" y="571"/>
                    </a:lnTo>
                    <a:cubicBezTo>
                      <a:pt x="891" y="571"/>
                      <a:pt x="1025" y="454"/>
                      <a:pt x="1042" y="286"/>
                    </a:cubicBezTo>
                    <a:cubicBezTo>
                      <a:pt x="1042" y="135"/>
                      <a:pt x="891" y="0"/>
                      <a:pt x="739"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1" name="Google Shape;1101;p20"/>
              <p:cNvSpPr/>
              <p:nvPr/>
            </p:nvSpPr>
            <p:spPr>
              <a:xfrm>
                <a:off x="7300943" y="640610"/>
                <a:ext cx="127088" cy="73432"/>
              </a:xfrm>
              <a:custGeom>
                <a:avLst/>
                <a:gdLst/>
                <a:ahLst/>
                <a:cxnLst/>
                <a:rect l="l" t="t" r="r" b="b"/>
                <a:pathLst>
                  <a:path w="874" h="505" extrusionOk="0">
                    <a:moveTo>
                      <a:pt x="303" y="0"/>
                    </a:moveTo>
                    <a:cubicBezTo>
                      <a:pt x="17" y="51"/>
                      <a:pt x="0" y="454"/>
                      <a:pt x="286" y="505"/>
                    </a:cubicBezTo>
                    <a:lnTo>
                      <a:pt x="622" y="505"/>
                    </a:lnTo>
                    <a:cubicBezTo>
                      <a:pt x="756" y="505"/>
                      <a:pt x="857" y="387"/>
                      <a:pt x="874" y="252"/>
                    </a:cubicBezTo>
                    <a:cubicBezTo>
                      <a:pt x="874" y="118"/>
                      <a:pt x="756" y="0"/>
                      <a:pt x="622"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p20"/>
              <p:cNvSpPr/>
              <p:nvPr/>
            </p:nvSpPr>
            <p:spPr>
              <a:xfrm>
                <a:off x="6548300" y="-384969"/>
                <a:ext cx="1055677" cy="1054223"/>
              </a:xfrm>
              <a:custGeom>
                <a:avLst/>
                <a:gdLst/>
                <a:ahLst/>
                <a:cxnLst/>
                <a:rect l="l" t="t" r="r" b="b"/>
                <a:pathLst>
                  <a:path w="7260" h="7250" extrusionOk="0">
                    <a:moveTo>
                      <a:pt x="4273" y="1"/>
                    </a:moveTo>
                    <a:cubicBezTo>
                      <a:pt x="4191" y="1"/>
                      <a:pt x="4110" y="15"/>
                      <a:pt x="4033" y="47"/>
                    </a:cubicBezTo>
                    <a:lnTo>
                      <a:pt x="623" y="1307"/>
                    </a:lnTo>
                    <a:cubicBezTo>
                      <a:pt x="186" y="1492"/>
                      <a:pt x="1" y="2029"/>
                      <a:pt x="253" y="2449"/>
                    </a:cubicBezTo>
                    <a:lnTo>
                      <a:pt x="2404" y="6717"/>
                    </a:lnTo>
                    <a:cubicBezTo>
                      <a:pt x="2552" y="7052"/>
                      <a:pt x="2874" y="7249"/>
                      <a:pt x="3215" y="7249"/>
                    </a:cubicBezTo>
                    <a:cubicBezTo>
                      <a:pt x="3337" y="7249"/>
                      <a:pt x="3461" y="7224"/>
                      <a:pt x="3580" y="7171"/>
                    </a:cubicBezTo>
                    <a:lnTo>
                      <a:pt x="6789" y="5524"/>
                    </a:lnTo>
                    <a:cubicBezTo>
                      <a:pt x="7142" y="5340"/>
                      <a:pt x="7260" y="4852"/>
                      <a:pt x="7041" y="4432"/>
                    </a:cubicBezTo>
                    <a:lnTo>
                      <a:pt x="5092" y="551"/>
                    </a:lnTo>
                    <a:cubicBezTo>
                      <a:pt x="4919" y="217"/>
                      <a:pt x="4587" y="1"/>
                      <a:pt x="4273" y="1"/>
                    </a:cubicBezTo>
                    <a:close/>
                  </a:path>
                </a:pathLst>
              </a:custGeom>
              <a:solidFill>
                <a:srgbClr val="9183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20"/>
              <p:cNvSpPr/>
              <p:nvPr/>
            </p:nvSpPr>
            <p:spPr>
              <a:xfrm>
                <a:off x="7293528" y="358659"/>
                <a:ext cx="378938" cy="406712"/>
              </a:xfrm>
              <a:custGeom>
                <a:avLst/>
                <a:gdLst/>
                <a:ahLst/>
                <a:cxnLst/>
                <a:rect l="l" t="t" r="r" b="b"/>
                <a:pathLst>
                  <a:path w="2606" h="2797" extrusionOk="0">
                    <a:moveTo>
                      <a:pt x="278" y="0"/>
                    </a:moveTo>
                    <a:cubicBezTo>
                      <a:pt x="163" y="0"/>
                      <a:pt x="56" y="77"/>
                      <a:pt x="17" y="192"/>
                    </a:cubicBezTo>
                    <a:cubicBezTo>
                      <a:pt x="1" y="226"/>
                      <a:pt x="1" y="276"/>
                      <a:pt x="17" y="310"/>
                    </a:cubicBezTo>
                    <a:cubicBezTo>
                      <a:pt x="17" y="360"/>
                      <a:pt x="34" y="394"/>
                      <a:pt x="68" y="427"/>
                    </a:cubicBezTo>
                    <a:cubicBezTo>
                      <a:pt x="101" y="478"/>
                      <a:pt x="152" y="511"/>
                      <a:pt x="202" y="528"/>
                    </a:cubicBezTo>
                    <a:lnTo>
                      <a:pt x="454" y="612"/>
                    </a:lnTo>
                    <a:cubicBezTo>
                      <a:pt x="622" y="646"/>
                      <a:pt x="790" y="696"/>
                      <a:pt x="958" y="730"/>
                    </a:cubicBezTo>
                    <a:lnTo>
                      <a:pt x="1059" y="746"/>
                    </a:lnTo>
                    <a:lnTo>
                      <a:pt x="1362" y="998"/>
                    </a:lnTo>
                    <a:cubicBezTo>
                      <a:pt x="1362" y="1015"/>
                      <a:pt x="1362" y="1032"/>
                      <a:pt x="1362" y="1049"/>
                    </a:cubicBezTo>
                    <a:cubicBezTo>
                      <a:pt x="1362" y="1066"/>
                      <a:pt x="1295" y="1738"/>
                      <a:pt x="1429" y="2074"/>
                    </a:cubicBezTo>
                    <a:cubicBezTo>
                      <a:pt x="1429" y="2107"/>
                      <a:pt x="1446" y="2124"/>
                      <a:pt x="1446" y="2141"/>
                    </a:cubicBezTo>
                    <a:cubicBezTo>
                      <a:pt x="1563" y="2444"/>
                      <a:pt x="1799" y="2679"/>
                      <a:pt x="2101" y="2796"/>
                    </a:cubicBezTo>
                    <a:cubicBezTo>
                      <a:pt x="2286" y="2696"/>
                      <a:pt x="2437" y="2561"/>
                      <a:pt x="2588" y="2427"/>
                    </a:cubicBezTo>
                    <a:lnTo>
                      <a:pt x="2471" y="2343"/>
                    </a:lnTo>
                    <a:cubicBezTo>
                      <a:pt x="2605" y="1805"/>
                      <a:pt x="2269" y="898"/>
                      <a:pt x="2219" y="830"/>
                    </a:cubicBezTo>
                    <a:cubicBezTo>
                      <a:pt x="1899" y="595"/>
                      <a:pt x="1580" y="394"/>
                      <a:pt x="1227" y="242"/>
                    </a:cubicBezTo>
                    <a:cubicBezTo>
                      <a:pt x="1177" y="242"/>
                      <a:pt x="606" y="91"/>
                      <a:pt x="387" y="24"/>
                    </a:cubicBezTo>
                    <a:cubicBezTo>
                      <a:pt x="351" y="8"/>
                      <a:pt x="314" y="0"/>
                      <a:pt x="278"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4" name="Google Shape;1104;p20"/>
              <p:cNvSpPr/>
              <p:nvPr/>
            </p:nvSpPr>
            <p:spPr>
              <a:xfrm>
                <a:off x="7584348" y="589280"/>
                <a:ext cx="217533" cy="300708"/>
              </a:xfrm>
              <a:custGeom>
                <a:avLst/>
                <a:gdLst/>
                <a:ahLst/>
                <a:cxnLst/>
                <a:rect l="l" t="t" r="r" b="b"/>
                <a:pathLst>
                  <a:path w="1496" h="2068" extrusionOk="0">
                    <a:moveTo>
                      <a:pt x="504" y="1"/>
                    </a:moveTo>
                    <a:lnTo>
                      <a:pt x="0" y="1798"/>
                    </a:lnTo>
                    <a:lnTo>
                      <a:pt x="1025" y="2067"/>
                    </a:lnTo>
                    <a:lnTo>
                      <a:pt x="1496" y="286"/>
                    </a:lnTo>
                    <a:lnTo>
                      <a:pt x="50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p20"/>
              <p:cNvSpPr/>
              <p:nvPr/>
            </p:nvSpPr>
            <p:spPr>
              <a:xfrm>
                <a:off x="7638004" y="591752"/>
                <a:ext cx="740573" cy="459496"/>
              </a:xfrm>
              <a:custGeom>
                <a:avLst/>
                <a:gdLst/>
                <a:ahLst/>
                <a:cxnLst/>
                <a:rect l="l" t="t" r="r" b="b"/>
                <a:pathLst>
                  <a:path w="5093" h="3160" extrusionOk="0">
                    <a:moveTo>
                      <a:pt x="488" y="0"/>
                    </a:moveTo>
                    <a:cubicBezTo>
                      <a:pt x="253" y="807"/>
                      <a:pt x="119" y="1429"/>
                      <a:pt x="1" y="2000"/>
                    </a:cubicBezTo>
                    <a:cubicBezTo>
                      <a:pt x="18" y="2000"/>
                      <a:pt x="51" y="2017"/>
                      <a:pt x="85" y="2034"/>
                    </a:cubicBezTo>
                    <a:cubicBezTo>
                      <a:pt x="572" y="2185"/>
                      <a:pt x="3126" y="2806"/>
                      <a:pt x="4286" y="3059"/>
                    </a:cubicBezTo>
                    <a:cubicBezTo>
                      <a:pt x="4454" y="3092"/>
                      <a:pt x="4638" y="3126"/>
                      <a:pt x="4823" y="3159"/>
                    </a:cubicBezTo>
                    <a:cubicBezTo>
                      <a:pt x="4924" y="3159"/>
                      <a:pt x="5008" y="3159"/>
                      <a:pt x="5092" y="3143"/>
                    </a:cubicBezTo>
                    <a:lnTo>
                      <a:pt x="4470" y="1445"/>
                    </a:lnTo>
                    <a:lnTo>
                      <a:pt x="4151" y="588"/>
                    </a:lnTo>
                    <a:cubicBezTo>
                      <a:pt x="3395" y="471"/>
                      <a:pt x="1312" y="236"/>
                      <a:pt x="488" y="0"/>
                    </a:cubicBez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6" name="Google Shape;1106;p20"/>
              <p:cNvSpPr/>
              <p:nvPr/>
            </p:nvSpPr>
            <p:spPr>
              <a:xfrm>
                <a:off x="7650219" y="208160"/>
                <a:ext cx="706256" cy="828401"/>
              </a:xfrm>
              <a:custGeom>
                <a:avLst/>
                <a:gdLst/>
                <a:ahLst/>
                <a:cxnLst/>
                <a:rect l="l" t="t" r="r" b="b"/>
                <a:pathLst>
                  <a:path w="4857" h="5697" extrusionOk="0">
                    <a:moveTo>
                      <a:pt x="4857" y="0"/>
                    </a:moveTo>
                    <a:lnTo>
                      <a:pt x="4067" y="3226"/>
                    </a:lnTo>
                    <a:lnTo>
                      <a:pt x="3647" y="4940"/>
                    </a:lnTo>
                    <a:lnTo>
                      <a:pt x="1" y="4672"/>
                    </a:lnTo>
                    <a:lnTo>
                      <a:pt x="1" y="4672"/>
                    </a:lnTo>
                    <a:cubicBezTo>
                      <a:pt x="488" y="4823"/>
                      <a:pt x="3042" y="5444"/>
                      <a:pt x="4202" y="5697"/>
                    </a:cubicBezTo>
                    <a:lnTo>
                      <a:pt x="4386" y="4083"/>
                    </a:lnTo>
                    <a:lnTo>
                      <a:pt x="4857" y="0"/>
                    </a:lnTo>
                    <a:close/>
                  </a:path>
                </a:pathLst>
              </a:custGeom>
              <a:solidFill>
                <a:srgbClr val="918377">
                  <a:alpha val="1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7" name="Google Shape;1107;p20"/>
              <p:cNvSpPr/>
              <p:nvPr/>
            </p:nvSpPr>
            <p:spPr>
              <a:xfrm>
                <a:off x="8180530" y="-180377"/>
                <a:ext cx="1307236" cy="1717874"/>
              </a:xfrm>
              <a:custGeom>
                <a:avLst/>
                <a:gdLst/>
                <a:ahLst/>
                <a:cxnLst/>
                <a:rect l="l" t="t" r="r" b="b"/>
                <a:pathLst>
                  <a:path w="8990" h="11814" extrusionOk="0">
                    <a:moveTo>
                      <a:pt x="6251" y="1"/>
                    </a:moveTo>
                    <a:lnTo>
                      <a:pt x="3310" y="471"/>
                    </a:lnTo>
                    <a:lnTo>
                      <a:pt x="2336" y="622"/>
                    </a:lnTo>
                    <a:cubicBezTo>
                      <a:pt x="2336" y="622"/>
                      <a:pt x="118" y="10435"/>
                      <a:pt x="0" y="11813"/>
                    </a:cubicBezTo>
                    <a:lnTo>
                      <a:pt x="8973" y="11813"/>
                    </a:lnTo>
                    <a:cubicBezTo>
                      <a:pt x="8990" y="10570"/>
                      <a:pt x="6251" y="1"/>
                      <a:pt x="625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20"/>
              <p:cNvSpPr/>
              <p:nvPr/>
            </p:nvSpPr>
            <p:spPr>
              <a:xfrm>
                <a:off x="8573865" y="-598140"/>
                <a:ext cx="427651" cy="561719"/>
              </a:xfrm>
              <a:custGeom>
                <a:avLst/>
                <a:gdLst/>
                <a:ahLst/>
                <a:cxnLst/>
                <a:rect l="l" t="t" r="r" b="b"/>
                <a:pathLst>
                  <a:path w="2941" h="3863" extrusionOk="0">
                    <a:moveTo>
                      <a:pt x="2689" y="0"/>
                    </a:moveTo>
                    <a:cubicBezTo>
                      <a:pt x="1707" y="111"/>
                      <a:pt x="411" y="237"/>
                      <a:pt x="55" y="237"/>
                    </a:cubicBezTo>
                    <a:cubicBezTo>
                      <a:pt x="33" y="237"/>
                      <a:pt x="15" y="237"/>
                      <a:pt x="0" y="236"/>
                    </a:cubicBezTo>
                    <a:lnTo>
                      <a:pt x="0" y="236"/>
                    </a:lnTo>
                    <a:cubicBezTo>
                      <a:pt x="0" y="236"/>
                      <a:pt x="168" y="2017"/>
                      <a:pt x="168" y="2790"/>
                    </a:cubicBezTo>
                    <a:cubicBezTo>
                      <a:pt x="93" y="3526"/>
                      <a:pt x="448" y="3862"/>
                      <a:pt x="949" y="3862"/>
                    </a:cubicBezTo>
                    <a:cubicBezTo>
                      <a:pt x="1568" y="3862"/>
                      <a:pt x="2411" y="3347"/>
                      <a:pt x="2941" y="2437"/>
                    </a:cubicBezTo>
                    <a:lnTo>
                      <a:pt x="2689" y="0"/>
                    </a:lnTo>
                    <a:close/>
                  </a:path>
                </a:pathLst>
              </a:custGeom>
              <a:solidFill>
                <a:srgbClr val="7B4C1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20"/>
              <p:cNvSpPr/>
              <p:nvPr/>
            </p:nvSpPr>
            <p:spPr>
              <a:xfrm>
                <a:off x="8857269" y="-180377"/>
                <a:ext cx="686771" cy="1717874"/>
              </a:xfrm>
              <a:custGeom>
                <a:avLst/>
                <a:gdLst/>
                <a:ahLst/>
                <a:cxnLst/>
                <a:rect l="l" t="t" r="r" b="b"/>
                <a:pathLst>
                  <a:path w="4723" h="11814" extrusionOk="0">
                    <a:moveTo>
                      <a:pt x="1597" y="1"/>
                    </a:moveTo>
                    <a:lnTo>
                      <a:pt x="1462" y="34"/>
                    </a:lnTo>
                    <a:cubicBezTo>
                      <a:pt x="219" y="2269"/>
                      <a:pt x="68" y="6923"/>
                      <a:pt x="1" y="11813"/>
                    </a:cubicBezTo>
                    <a:lnTo>
                      <a:pt x="4705" y="11813"/>
                    </a:lnTo>
                    <a:cubicBezTo>
                      <a:pt x="4722" y="10553"/>
                      <a:pt x="4571" y="7394"/>
                      <a:pt x="4252" y="3630"/>
                    </a:cubicBezTo>
                    <a:cubicBezTo>
                      <a:pt x="4184" y="2773"/>
                      <a:pt x="4134" y="1967"/>
                      <a:pt x="4067" y="1177"/>
                    </a:cubicBezTo>
                    <a:lnTo>
                      <a:pt x="1597" y="1"/>
                    </a:ln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p20"/>
              <p:cNvSpPr/>
              <p:nvPr/>
            </p:nvSpPr>
            <p:spPr>
              <a:xfrm>
                <a:off x="8180530" y="-94875"/>
                <a:ext cx="361635" cy="1629901"/>
              </a:xfrm>
              <a:custGeom>
                <a:avLst/>
                <a:gdLst/>
                <a:ahLst/>
                <a:cxnLst/>
                <a:rect l="l" t="t" r="r" b="b"/>
                <a:pathLst>
                  <a:path w="2487" h="11209" extrusionOk="0">
                    <a:moveTo>
                      <a:pt x="2487" y="1"/>
                    </a:moveTo>
                    <a:lnTo>
                      <a:pt x="2336" y="34"/>
                    </a:lnTo>
                    <a:lnTo>
                      <a:pt x="1328" y="656"/>
                    </a:lnTo>
                    <a:lnTo>
                      <a:pt x="1176" y="757"/>
                    </a:lnTo>
                    <a:cubicBezTo>
                      <a:pt x="1160" y="1463"/>
                      <a:pt x="118" y="9847"/>
                      <a:pt x="0" y="11208"/>
                    </a:cubicBezTo>
                    <a:lnTo>
                      <a:pt x="2185" y="11208"/>
                    </a:lnTo>
                    <a:lnTo>
                      <a:pt x="2487" y="1"/>
                    </a:ln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p20"/>
              <p:cNvSpPr/>
              <p:nvPr/>
            </p:nvSpPr>
            <p:spPr>
              <a:xfrm>
                <a:off x="8515264" y="-187647"/>
                <a:ext cx="171148" cy="293292"/>
              </a:xfrm>
              <a:custGeom>
                <a:avLst/>
                <a:gdLst/>
                <a:ahLst/>
                <a:cxnLst/>
                <a:rect l="l" t="t" r="r" b="b"/>
                <a:pathLst>
                  <a:path w="1177" h="2017" extrusionOk="0">
                    <a:moveTo>
                      <a:pt x="571" y="0"/>
                    </a:moveTo>
                    <a:lnTo>
                      <a:pt x="67" y="555"/>
                    </a:lnTo>
                    <a:cubicBezTo>
                      <a:pt x="0" y="908"/>
                      <a:pt x="185" y="1412"/>
                      <a:pt x="319" y="2017"/>
                    </a:cubicBezTo>
                    <a:lnTo>
                      <a:pt x="1176" y="1025"/>
                    </a:lnTo>
                    <a:cubicBezTo>
                      <a:pt x="756" y="874"/>
                      <a:pt x="504" y="437"/>
                      <a:pt x="571" y="0"/>
                    </a:cubicBez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20"/>
              <p:cNvSpPr/>
              <p:nvPr/>
            </p:nvSpPr>
            <p:spPr>
              <a:xfrm>
                <a:off x="8686267" y="-280564"/>
                <a:ext cx="400895" cy="422852"/>
              </a:xfrm>
              <a:custGeom>
                <a:avLst/>
                <a:gdLst/>
                <a:ahLst/>
                <a:cxnLst/>
                <a:rect l="l" t="t" r="r" b="b"/>
                <a:pathLst>
                  <a:path w="2757" h="2908" extrusionOk="0">
                    <a:moveTo>
                      <a:pt x="2134" y="1"/>
                    </a:moveTo>
                    <a:cubicBezTo>
                      <a:pt x="2134" y="613"/>
                      <a:pt x="880" y="1665"/>
                      <a:pt x="39" y="1665"/>
                    </a:cubicBezTo>
                    <a:cubicBezTo>
                      <a:pt x="26" y="1665"/>
                      <a:pt x="13" y="1665"/>
                      <a:pt x="0" y="1664"/>
                    </a:cubicBezTo>
                    <a:lnTo>
                      <a:pt x="0" y="1664"/>
                    </a:lnTo>
                    <a:lnTo>
                      <a:pt x="1076" y="2908"/>
                    </a:lnTo>
                    <a:cubicBezTo>
                      <a:pt x="1815" y="2185"/>
                      <a:pt x="2588" y="1379"/>
                      <a:pt x="2756" y="690"/>
                    </a:cubicBezTo>
                    <a:lnTo>
                      <a:pt x="2134" y="1"/>
                    </a:ln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20"/>
              <p:cNvSpPr/>
              <p:nvPr/>
            </p:nvSpPr>
            <p:spPr>
              <a:xfrm>
                <a:off x="8867012" y="-258607"/>
                <a:ext cx="300708" cy="1138851"/>
              </a:xfrm>
              <a:custGeom>
                <a:avLst/>
                <a:gdLst/>
                <a:ahLst/>
                <a:cxnLst/>
                <a:rect l="l" t="t" r="r" b="b"/>
                <a:pathLst>
                  <a:path w="2068" h="7832" extrusionOk="0">
                    <a:moveTo>
                      <a:pt x="1043" y="1"/>
                    </a:moveTo>
                    <a:cubicBezTo>
                      <a:pt x="370" y="2219"/>
                      <a:pt x="1" y="5395"/>
                      <a:pt x="51" y="7831"/>
                    </a:cubicBezTo>
                    <a:cubicBezTo>
                      <a:pt x="589" y="5916"/>
                      <a:pt x="1916" y="2387"/>
                      <a:pt x="1916" y="2387"/>
                    </a:cubicBezTo>
                    <a:cubicBezTo>
                      <a:pt x="1916" y="2387"/>
                      <a:pt x="1076" y="1950"/>
                      <a:pt x="1127" y="1883"/>
                    </a:cubicBezTo>
                    <a:lnTo>
                      <a:pt x="1127" y="1883"/>
                    </a:lnTo>
                    <a:lnTo>
                      <a:pt x="2068" y="1916"/>
                    </a:lnTo>
                    <a:lnTo>
                      <a:pt x="2068" y="1916"/>
                    </a:lnTo>
                    <a:lnTo>
                      <a:pt x="1899" y="707"/>
                    </a:lnTo>
                    <a:lnTo>
                      <a:pt x="1043" y="1"/>
                    </a:lnTo>
                    <a:close/>
                  </a:path>
                </a:pathLst>
              </a:custGeom>
              <a:solidFill>
                <a:srgbClr val="DED4C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20"/>
              <p:cNvSpPr/>
              <p:nvPr/>
            </p:nvSpPr>
            <p:spPr>
              <a:xfrm>
                <a:off x="8388176" y="-160746"/>
                <a:ext cx="185834" cy="1033574"/>
              </a:xfrm>
              <a:custGeom>
                <a:avLst/>
                <a:gdLst/>
                <a:ahLst/>
                <a:cxnLst/>
                <a:rect l="l" t="t" r="r" b="b"/>
                <a:pathLst>
                  <a:path w="1278" h="7108" extrusionOk="0">
                    <a:moveTo>
                      <a:pt x="1277" y="0"/>
                    </a:moveTo>
                    <a:lnTo>
                      <a:pt x="572" y="286"/>
                    </a:lnTo>
                    <a:lnTo>
                      <a:pt x="68" y="1159"/>
                    </a:lnTo>
                    <a:lnTo>
                      <a:pt x="740" y="1243"/>
                    </a:lnTo>
                    <a:cubicBezTo>
                      <a:pt x="790" y="1311"/>
                      <a:pt x="0" y="1596"/>
                      <a:pt x="0" y="1596"/>
                    </a:cubicBezTo>
                    <a:cubicBezTo>
                      <a:pt x="0" y="1596"/>
                      <a:pt x="336" y="5192"/>
                      <a:pt x="874" y="7108"/>
                    </a:cubicBezTo>
                    <a:cubicBezTo>
                      <a:pt x="925" y="4654"/>
                      <a:pt x="1059" y="2218"/>
                      <a:pt x="1277" y="0"/>
                    </a:cubicBezTo>
                    <a:close/>
                  </a:path>
                </a:pathLst>
              </a:custGeom>
              <a:solidFill>
                <a:srgbClr val="DED4C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20"/>
              <p:cNvSpPr/>
              <p:nvPr/>
            </p:nvSpPr>
            <p:spPr>
              <a:xfrm>
                <a:off x="8373489" y="-990312"/>
                <a:ext cx="681827" cy="842215"/>
              </a:xfrm>
              <a:custGeom>
                <a:avLst/>
                <a:gdLst/>
                <a:ahLst/>
                <a:cxnLst/>
                <a:rect l="l" t="t" r="r" b="b"/>
                <a:pathLst>
                  <a:path w="4689" h="5792" extrusionOk="0">
                    <a:moveTo>
                      <a:pt x="2982" y="0"/>
                    </a:moveTo>
                    <a:cubicBezTo>
                      <a:pt x="2744" y="0"/>
                      <a:pt x="2511" y="22"/>
                      <a:pt x="2303" y="26"/>
                    </a:cubicBezTo>
                    <a:cubicBezTo>
                      <a:pt x="1261" y="76"/>
                      <a:pt x="303" y="799"/>
                      <a:pt x="253" y="2395"/>
                    </a:cubicBezTo>
                    <a:cubicBezTo>
                      <a:pt x="286" y="2479"/>
                      <a:pt x="337" y="2580"/>
                      <a:pt x="387" y="2664"/>
                    </a:cubicBezTo>
                    <a:lnTo>
                      <a:pt x="51" y="3571"/>
                    </a:lnTo>
                    <a:cubicBezTo>
                      <a:pt x="1" y="3706"/>
                      <a:pt x="85" y="3874"/>
                      <a:pt x="236" y="3907"/>
                    </a:cubicBezTo>
                    <a:lnTo>
                      <a:pt x="471" y="3974"/>
                    </a:lnTo>
                    <a:lnTo>
                      <a:pt x="471" y="4815"/>
                    </a:lnTo>
                    <a:cubicBezTo>
                      <a:pt x="487" y="5202"/>
                      <a:pt x="659" y="5792"/>
                      <a:pt x="1150" y="5792"/>
                    </a:cubicBezTo>
                    <a:cubicBezTo>
                      <a:pt x="1170" y="5792"/>
                      <a:pt x="1190" y="5791"/>
                      <a:pt x="1210" y="5789"/>
                    </a:cubicBezTo>
                    <a:cubicBezTo>
                      <a:pt x="2756" y="5621"/>
                      <a:pt x="3344" y="4882"/>
                      <a:pt x="3227" y="3521"/>
                    </a:cubicBezTo>
                    <a:cubicBezTo>
                      <a:pt x="3270" y="3517"/>
                      <a:pt x="3318" y="3515"/>
                      <a:pt x="3370" y="3515"/>
                    </a:cubicBezTo>
                    <a:cubicBezTo>
                      <a:pt x="3498" y="3515"/>
                      <a:pt x="3648" y="3524"/>
                      <a:pt x="3796" y="3524"/>
                    </a:cubicBezTo>
                    <a:cubicBezTo>
                      <a:pt x="4098" y="3524"/>
                      <a:pt x="4390" y="3488"/>
                      <a:pt x="4470" y="3269"/>
                    </a:cubicBezTo>
                    <a:cubicBezTo>
                      <a:pt x="4621" y="2882"/>
                      <a:pt x="4689" y="2479"/>
                      <a:pt x="4672" y="2059"/>
                    </a:cubicBezTo>
                    <a:cubicBezTo>
                      <a:pt x="4582" y="230"/>
                      <a:pt x="3761" y="0"/>
                      <a:pt x="2982"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20"/>
              <p:cNvSpPr/>
              <p:nvPr/>
            </p:nvSpPr>
            <p:spPr>
              <a:xfrm>
                <a:off x="8389921" y="-1028700"/>
                <a:ext cx="721670" cy="679065"/>
              </a:xfrm>
              <a:custGeom>
                <a:avLst/>
                <a:gdLst/>
                <a:ahLst/>
                <a:cxnLst/>
                <a:rect l="l" t="t" r="r" b="b"/>
                <a:pathLst>
                  <a:path w="4963" h="4670" extrusionOk="0">
                    <a:moveTo>
                      <a:pt x="2253" y="0"/>
                    </a:moveTo>
                    <a:cubicBezTo>
                      <a:pt x="353" y="0"/>
                      <a:pt x="1" y="1350"/>
                      <a:pt x="425" y="1415"/>
                    </a:cubicBezTo>
                    <a:cubicBezTo>
                      <a:pt x="770" y="1340"/>
                      <a:pt x="1053" y="1305"/>
                      <a:pt x="1285" y="1305"/>
                    </a:cubicBezTo>
                    <a:cubicBezTo>
                      <a:pt x="2557" y="1305"/>
                      <a:pt x="2306" y="2362"/>
                      <a:pt x="2391" y="3684"/>
                    </a:cubicBezTo>
                    <a:cubicBezTo>
                      <a:pt x="2438" y="3687"/>
                      <a:pt x="2477" y="3689"/>
                      <a:pt x="2512" y="3689"/>
                    </a:cubicBezTo>
                    <a:cubicBezTo>
                      <a:pt x="2649" y="3689"/>
                      <a:pt x="2710" y="3667"/>
                      <a:pt x="2912" y="3667"/>
                    </a:cubicBezTo>
                    <a:cubicBezTo>
                      <a:pt x="3046" y="3499"/>
                      <a:pt x="3382" y="3129"/>
                      <a:pt x="3383" y="3129"/>
                    </a:cubicBezTo>
                    <a:lnTo>
                      <a:pt x="3383" y="3129"/>
                    </a:lnTo>
                    <a:cubicBezTo>
                      <a:pt x="3383" y="3130"/>
                      <a:pt x="2963" y="4670"/>
                      <a:pt x="3822" y="4670"/>
                    </a:cubicBezTo>
                    <a:cubicBezTo>
                      <a:pt x="3904" y="4670"/>
                      <a:pt x="3998" y="4656"/>
                      <a:pt x="4105" y="4625"/>
                    </a:cubicBezTo>
                    <a:cubicBezTo>
                      <a:pt x="4962" y="3583"/>
                      <a:pt x="4895" y="2592"/>
                      <a:pt x="4794" y="1836"/>
                    </a:cubicBezTo>
                    <a:cubicBezTo>
                      <a:pt x="4626" y="659"/>
                      <a:pt x="3618" y="54"/>
                      <a:pt x="2425" y="4"/>
                    </a:cubicBezTo>
                    <a:cubicBezTo>
                      <a:pt x="2366" y="2"/>
                      <a:pt x="2309" y="0"/>
                      <a:pt x="2253"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20"/>
              <p:cNvSpPr/>
              <p:nvPr/>
            </p:nvSpPr>
            <p:spPr>
              <a:xfrm>
                <a:off x="8798669" y="-651651"/>
                <a:ext cx="122290" cy="200230"/>
              </a:xfrm>
              <a:custGeom>
                <a:avLst/>
                <a:gdLst/>
                <a:ahLst/>
                <a:cxnLst/>
                <a:rect l="l" t="t" r="r" b="b"/>
                <a:pathLst>
                  <a:path w="841" h="1377" extrusionOk="0">
                    <a:moveTo>
                      <a:pt x="406" y="0"/>
                    </a:moveTo>
                    <a:cubicBezTo>
                      <a:pt x="359" y="0"/>
                      <a:pt x="312" y="6"/>
                      <a:pt x="269" y="15"/>
                    </a:cubicBezTo>
                    <a:cubicBezTo>
                      <a:pt x="0" y="99"/>
                      <a:pt x="17" y="436"/>
                      <a:pt x="17" y="688"/>
                    </a:cubicBezTo>
                    <a:cubicBezTo>
                      <a:pt x="17" y="1057"/>
                      <a:pt x="51" y="1377"/>
                      <a:pt x="286" y="1377"/>
                    </a:cubicBezTo>
                    <a:cubicBezTo>
                      <a:pt x="538" y="1377"/>
                      <a:pt x="840" y="940"/>
                      <a:pt x="840" y="570"/>
                    </a:cubicBezTo>
                    <a:cubicBezTo>
                      <a:pt x="840" y="117"/>
                      <a:pt x="616" y="0"/>
                      <a:pt x="406"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8" name="Google Shape;1118;p20"/>
              <p:cNvSpPr/>
              <p:nvPr/>
            </p:nvSpPr>
            <p:spPr>
              <a:xfrm>
                <a:off x="8378433" y="354733"/>
                <a:ext cx="1163135" cy="1182765"/>
              </a:xfrm>
              <a:custGeom>
                <a:avLst/>
                <a:gdLst/>
                <a:ahLst/>
                <a:cxnLst/>
                <a:rect l="l" t="t" r="r" b="b"/>
                <a:pathLst>
                  <a:path w="7999" h="8134" extrusionOk="0">
                    <a:moveTo>
                      <a:pt x="5663" y="0"/>
                    </a:moveTo>
                    <a:lnTo>
                      <a:pt x="6150" y="3378"/>
                    </a:lnTo>
                    <a:lnTo>
                      <a:pt x="2857" y="5831"/>
                    </a:lnTo>
                    <a:lnTo>
                      <a:pt x="0" y="8133"/>
                    </a:lnTo>
                    <a:lnTo>
                      <a:pt x="7998" y="8133"/>
                    </a:lnTo>
                    <a:lnTo>
                      <a:pt x="7864" y="471"/>
                    </a:lnTo>
                    <a:lnTo>
                      <a:pt x="5663" y="0"/>
                    </a:lnTo>
                    <a:close/>
                  </a:path>
                </a:pathLst>
              </a:custGeom>
              <a:solidFill>
                <a:srgbClr val="918377">
                  <a:alpha val="1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9" name="Google Shape;1119;p20"/>
              <p:cNvSpPr/>
              <p:nvPr/>
            </p:nvSpPr>
            <p:spPr>
              <a:xfrm>
                <a:off x="8417549" y="1126861"/>
                <a:ext cx="361635" cy="137267"/>
              </a:xfrm>
              <a:custGeom>
                <a:avLst/>
                <a:gdLst/>
                <a:ahLst/>
                <a:cxnLst/>
                <a:rect l="l" t="t" r="r" b="b"/>
                <a:pathLst>
                  <a:path w="2487" h="944" extrusionOk="0">
                    <a:moveTo>
                      <a:pt x="321" y="0"/>
                    </a:moveTo>
                    <a:cubicBezTo>
                      <a:pt x="207" y="0"/>
                      <a:pt x="106" y="67"/>
                      <a:pt x="67" y="185"/>
                    </a:cubicBezTo>
                    <a:cubicBezTo>
                      <a:pt x="0" y="336"/>
                      <a:pt x="84" y="488"/>
                      <a:pt x="235" y="538"/>
                    </a:cubicBezTo>
                    <a:cubicBezTo>
                      <a:pt x="840" y="740"/>
                      <a:pt x="1479" y="874"/>
                      <a:pt x="2100" y="941"/>
                    </a:cubicBezTo>
                    <a:cubicBezTo>
                      <a:pt x="2113" y="942"/>
                      <a:pt x="2125" y="943"/>
                      <a:pt x="2137" y="943"/>
                    </a:cubicBezTo>
                    <a:cubicBezTo>
                      <a:pt x="2292" y="943"/>
                      <a:pt x="2439" y="845"/>
                      <a:pt x="2470" y="689"/>
                    </a:cubicBezTo>
                    <a:cubicBezTo>
                      <a:pt x="2487" y="521"/>
                      <a:pt x="2369" y="387"/>
                      <a:pt x="2201" y="387"/>
                    </a:cubicBezTo>
                    <a:cubicBezTo>
                      <a:pt x="1596" y="319"/>
                      <a:pt x="991" y="202"/>
                      <a:pt x="420" y="17"/>
                    </a:cubicBezTo>
                    <a:cubicBezTo>
                      <a:pt x="387" y="6"/>
                      <a:pt x="353" y="0"/>
                      <a:pt x="321"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0" name="Google Shape;1120;p20"/>
              <p:cNvSpPr/>
              <p:nvPr/>
            </p:nvSpPr>
            <p:spPr>
              <a:xfrm>
                <a:off x="8717966" y="1178191"/>
                <a:ext cx="237164" cy="251705"/>
              </a:xfrm>
              <a:custGeom>
                <a:avLst/>
                <a:gdLst/>
                <a:ahLst/>
                <a:cxnLst/>
                <a:rect l="l" t="t" r="r" b="b"/>
                <a:pathLst>
                  <a:path w="1631" h="1731" extrusionOk="0">
                    <a:moveTo>
                      <a:pt x="1362" y="0"/>
                    </a:moveTo>
                    <a:lnTo>
                      <a:pt x="1" y="235"/>
                    </a:lnTo>
                    <a:lnTo>
                      <a:pt x="270" y="1731"/>
                    </a:lnTo>
                    <a:lnTo>
                      <a:pt x="1631" y="1479"/>
                    </a:lnTo>
                    <a:lnTo>
                      <a:pt x="1362" y="0"/>
                    </a:lnTo>
                    <a:close/>
                  </a:path>
                </a:pathLst>
              </a:custGeom>
              <a:solidFill>
                <a:srgbClr val="F7C1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1" name="Google Shape;1121;p20"/>
              <p:cNvSpPr/>
              <p:nvPr/>
            </p:nvSpPr>
            <p:spPr>
              <a:xfrm>
                <a:off x="8285516" y="1196804"/>
                <a:ext cx="381265" cy="130724"/>
              </a:xfrm>
              <a:custGeom>
                <a:avLst/>
                <a:gdLst/>
                <a:ahLst/>
                <a:cxnLst/>
                <a:rect l="l" t="t" r="r" b="b"/>
                <a:pathLst>
                  <a:path w="2622" h="899" extrusionOk="0">
                    <a:moveTo>
                      <a:pt x="2344" y="0"/>
                    </a:moveTo>
                    <a:cubicBezTo>
                      <a:pt x="2325" y="0"/>
                      <a:pt x="2306" y="2"/>
                      <a:pt x="2286" y="7"/>
                    </a:cubicBezTo>
                    <a:lnTo>
                      <a:pt x="236" y="376"/>
                    </a:lnTo>
                    <a:cubicBezTo>
                      <a:pt x="101" y="410"/>
                      <a:pt x="1" y="544"/>
                      <a:pt x="34" y="679"/>
                    </a:cubicBezTo>
                    <a:cubicBezTo>
                      <a:pt x="50" y="803"/>
                      <a:pt x="166" y="899"/>
                      <a:pt x="290" y="899"/>
                    </a:cubicBezTo>
                    <a:cubicBezTo>
                      <a:pt x="300" y="899"/>
                      <a:pt x="310" y="898"/>
                      <a:pt x="320" y="897"/>
                    </a:cubicBezTo>
                    <a:lnTo>
                      <a:pt x="2387" y="511"/>
                    </a:lnTo>
                    <a:cubicBezTo>
                      <a:pt x="2521" y="494"/>
                      <a:pt x="2622" y="359"/>
                      <a:pt x="2588" y="208"/>
                    </a:cubicBezTo>
                    <a:cubicBezTo>
                      <a:pt x="2574" y="91"/>
                      <a:pt x="2470" y="0"/>
                      <a:pt x="2344"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20"/>
              <p:cNvSpPr/>
              <p:nvPr/>
            </p:nvSpPr>
            <p:spPr>
              <a:xfrm>
                <a:off x="8354004" y="1290157"/>
                <a:ext cx="220005" cy="101060"/>
              </a:xfrm>
              <a:custGeom>
                <a:avLst/>
                <a:gdLst/>
                <a:ahLst/>
                <a:cxnLst/>
                <a:rect l="l" t="t" r="r" b="b"/>
                <a:pathLst>
                  <a:path w="1513" h="695" extrusionOk="0">
                    <a:moveTo>
                      <a:pt x="1214" y="1"/>
                    </a:moveTo>
                    <a:cubicBezTo>
                      <a:pt x="1202" y="1"/>
                      <a:pt x="1189" y="2"/>
                      <a:pt x="1176" y="3"/>
                    </a:cubicBezTo>
                    <a:lnTo>
                      <a:pt x="235" y="171"/>
                    </a:lnTo>
                    <a:cubicBezTo>
                      <a:pt x="101" y="205"/>
                      <a:pt x="0" y="339"/>
                      <a:pt x="34" y="474"/>
                    </a:cubicBezTo>
                    <a:cubicBezTo>
                      <a:pt x="49" y="612"/>
                      <a:pt x="163" y="694"/>
                      <a:pt x="285" y="694"/>
                    </a:cubicBezTo>
                    <a:cubicBezTo>
                      <a:pt x="297" y="694"/>
                      <a:pt x="308" y="693"/>
                      <a:pt x="319" y="692"/>
                    </a:cubicBezTo>
                    <a:lnTo>
                      <a:pt x="1277" y="507"/>
                    </a:lnTo>
                    <a:cubicBezTo>
                      <a:pt x="1412" y="490"/>
                      <a:pt x="1512" y="356"/>
                      <a:pt x="1479" y="221"/>
                    </a:cubicBezTo>
                    <a:cubicBezTo>
                      <a:pt x="1463" y="83"/>
                      <a:pt x="1349" y="1"/>
                      <a:pt x="1214" y="1"/>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3" name="Google Shape;1123;p20"/>
              <p:cNvSpPr/>
              <p:nvPr/>
            </p:nvSpPr>
            <p:spPr>
              <a:xfrm>
                <a:off x="8427291" y="1355592"/>
                <a:ext cx="198048" cy="96698"/>
              </a:xfrm>
              <a:custGeom>
                <a:avLst/>
                <a:gdLst/>
                <a:ahLst/>
                <a:cxnLst/>
                <a:rect l="l" t="t" r="r" b="b"/>
                <a:pathLst>
                  <a:path w="1362" h="665" extrusionOk="0">
                    <a:moveTo>
                      <a:pt x="1095" y="0"/>
                    </a:moveTo>
                    <a:cubicBezTo>
                      <a:pt x="1077" y="0"/>
                      <a:pt x="1060" y="2"/>
                      <a:pt x="1042" y="7"/>
                    </a:cubicBezTo>
                    <a:lnTo>
                      <a:pt x="252" y="158"/>
                    </a:lnTo>
                    <a:cubicBezTo>
                      <a:pt x="101" y="175"/>
                      <a:pt x="0" y="309"/>
                      <a:pt x="34" y="444"/>
                    </a:cubicBezTo>
                    <a:cubicBezTo>
                      <a:pt x="49" y="582"/>
                      <a:pt x="163" y="664"/>
                      <a:pt x="298" y="664"/>
                    </a:cubicBezTo>
                    <a:cubicBezTo>
                      <a:pt x="311" y="664"/>
                      <a:pt x="324" y="663"/>
                      <a:pt x="336" y="662"/>
                    </a:cubicBezTo>
                    <a:lnTo>
                      <a:pt x="1126" y="511"/>
                    </a:lnTo>
                    <a:cubicBezTo>
                      <a:pt x="1260" y="494"/>
                      <a:pt x="1361" y="360"/>
                      <a:pt x="1344" y="208"/>
                    </a:cubicBezTo>
                    <a:cubicBezTo>
                      <a:pt x="1315" y="92"/>
                      <a:pt x="1210" y="0"/>
                      <a:pt x="1095"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4" name="Google Shape;1124;p20"/>
              <p:cNvSpPr/>
              <p:nvPr/>
            </p:nvSpPr>
            <p:spPr>
              <a:xfrm>
                <a:off x="8463935" y="1429460"/>
                <a:ext cx="173620" cy="86374"/>
              </a:xfrm>
              <a:custGeom>
                <a:avLst/>
                <a:gdLst/>
                <a:ahLst/>
                <a:cxnLst/>
                <a:rect l="l" t="t" r="r" b="b"/>
                <a:pathLst>
                  <a:path w="1194" h="594" extrusionOk="0">
                    <a:moveTo>
                      <a:pt x="938" y="1"/>
                    </a:moveTo>
                    <a:cubicBezTo>
                      <a:pt x="928" y="1"/>
                      <a:pt x="918" y="1"/>
                      <a:pt x="908" y="3"/>
                    </a:cubicBezTo>
                    <a:lnTo>
                      <a:pt x="202" y="137"/>
                    </a:lnTo>
                    <a:cubicBezTo>
                      <a:pt x="84" y="154"/>
                      <a:pt x="0" y="272"/>
                      <a:pt x="17" y="406"/>
                    </a:cubicBezTo>
                    <a:cubicBezTo>
                      <a:pt x="32" y="514"/>
                      <a:pt x="132" y="593"/>
                      <a:pt x="252" y="593"/>
                    </a:cubicBezTo>
                    <a:cubicBezTo>
                      <a:pt x="263" y="593"/>
                      <a:pt x="274" y="592"/>
                      <a:pt x="286" y="591"/>
                    </a:cubicBezTo>
                    <a:lnTo>
                      <a:pt x="992" y="456"/>
                    </a:lnTo>
                    <a:cubicBezTo>
                      <a:pt x="1109" y="440"/>
                      <a:pt x="1193" y="322"/>
                      <a:pt x="1176" y="188"/>
                    </a:cubicBezTo>
                    <a:cubicBezTo>
                      <a:pt x="1146" y="80"/>
                      <a:pt x="1045" y="1"/>
                      <a:pt x="938" y="1"/>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20"/>
              <p:cNvSpPr/>
              <p:nvPr/>
            </p:nvSpPr>
            <p:spPr>
              <a:xfrm>
                <a:off x="8605564" y="1178482"/>
                <a:ext cx="242108" cy="307688"/>
              </a:xfrm>
              <a:custGeom>
                <a:avLst/>
                <a:gdLst/>
                <a:ahLst/>
                <a:cxnLst/>
                <a:rect l="l" t="t" r="r" b="b"/>
                <a:pathLst>
                  <a:path w="1665" h="2116" extrusionOk="0">
                    <a:moveTo>
                      <a:pt x="753" y="0"/>
                    </a:moveTo>
                    <a:cubicBezTo>
                      <a:pt x="705" y="0"/>
                      <a:pt x="655" y="5"/>
                      <a:pt x="606" y="15"/>
                    </a:cubicBezTo>
                    <a:lnTo>
                      <a:pt x="1" y="133"/>
                    </a:lnTo>
                    <a:lnTo>
                      <a:pt x="371" y="2115"/>
                    </a:lnTo>
                    <a:lnTo>
                      <a:pt x="975" y="2014"/>
                    </a:lnTo>
                    <a:cubicBezTo>
                      <a:pt x="1379" y="1930"/>
                      <a:pt x="1664" y="1544"/>
                      <a:pt x="1580" y="1124"/>
                    </a:cubicBezTo>
                    <a:lnTo>
                      <a:pt x="1496" y="620"/>
                    </a:lnTo>
                    <a:cubicBezTo>
                      <a:pt x="1422" y="264"/>
                      <a:pt x="1113" y="0"/>
                      <a:pt x="753"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6" name="Google Shape;1126;p20"/>
              <p:cNvSpPr/>
              <p:nvPr/>
            </p:nvSpPr>
            <p:spPr>
              <a:xfrm>
                <a:off x="8495634" y="1197676"/>
                <a:ext cx="176092" cy="298672"/>
              </a:xfrm>
              <a:custGeom>
                <a:avLst/>
                <a:gdLst/>
                <a:ahLst/>
                <a:cxnLst/>
                <a:rect l="l" t="t" r="r" b="b"/>
                <a:pathLst>
                  <a:path w="1211" h="2054" extrusionOk="0">
                    <a:moveTo>
                      <a:pt x="858" y="1"/>
                    </a:moveTo>
                    <a:lnTo>
                      <a:pt x="236" y="101"/>
                    </a:lnTo>
                    <a:cubicBezTo>
                      <a:pt x="102" y="135"/>
                      <a:pt x="1" y="269"/>
                      <a:pt x="34" y="404"/>
                    </a:cubicBezTo>
                    <a:cubicBezTo>
                      <a:pt x="55" y="400"/>
                      <a:pt x="75" y="398"/>
                      <a:pt x="94" y="398"/>
                    </a:cubicBezTo>
                    <a:cubicBezTo>
                      <a:pt x="379" y="398"/>
                      <a:pt x="433" y="845"/>
                      <a:pt x="118" y="908"/>
                    </a:cubicBezTo>
                    <a:cubicBezTo>
                      <a:pt x="149" y="1032"/>
                      <a:pt x="267" y="1128"/>
                      <a:pt x="391" y="1128"/>
                    </a:cubicBezTo>
                    <a:cubicBezTo>
                      <a:pt x="401" y="1128"/>
                      <a:pt x="411" y="1128"/>
                      <a:pt x="421" y="1126"/>
                    </a:cubicBezTo>
                    <a:lnTo>
                      <a:pt x="459" y="1119"/>
                    </a:lnTo>
                    <a:lnTo>
                      <a:pt x="459" y="1119"/>
                    </a:lnTo>
                    <a:cubicBezTo>
                      <a:pt x="337" y="1155"/>
                      <a:pt x="271" y="1277"/>
                      <a:pt x="286" y="1412"/>
                    </a:cubicBezTo>
                    <a:cubicBezTo>
                      <a:pt x="316" y="1529"/>
                      <a:pt x="421" y="1620"/>
                      <a:pt x="536" y="1620"/>
                    </a:cubicBezTo>
                    <a:cubicBezTo>
                      <a:pt x="553" y="1620"/>
                      <a:pt x="571" y="1618"/>
                      <a:pt x="589" y="1614"/>
                    </a:cubicBezTo>
                    <a:lnTo>
                      <a:pt x="673" y="1597"/>
                    </a:lnTo>
                    <a:lnTo>
                      <a:pt x="673" y="1597"/>
                    </a:lnTo>
                    <a:cubicBezTo>
                      <a:pt x="555" y="1630"/>
                      <a:pt x="471" y="1748"/>
                      <a:pt x="488" y="1866"/>
                    </a:cubicBezTo>
                    <a:cubicBezTo>
                      <a:pt x="503" y="1986"/>
                      <a:pt x="613" y="2053"/>
                      <a:pt x="721" y="2053"/>
                    </a:cubicBezTo>
                    <a:cubicBezTo>
                      <a:pt x="733" y="2053"/>
                      <a:pt x="745" y="2052"/>
                      <a:pt x="757" y="2050"/>
                    </a:cubicBezTo>
                    <a:lnTo>
                      <a:pt x="1211" y="1966"/>
                    </a:lnTo>
                    <a:lnTo>
                      <a:pt x="858" y="1"/>
                    </a:ln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7" name="Google Shape;1127;p20"/>
              <p:cNvSpPr/>
              <p:nvPr/>
            </p:nvSpPr>
            <p:spPr>
              <a:xfrm>
                <a:off x="8776712" y="1141548"/>
                <a:ext cx="227276" cy="303034"/>
              </a:xfrm>
              <a:custGeom>
                <a:avLst/>
                <a:gdLst/>
                <a:ahLst/>
                <a:cxnLst/>
                <a:rect l="l" t="t" r="r" b="b"/>
                <a:pathLst>
                  <a:path w="1563" h="2084" extrusionOk="0">
                    <a:moveTo>
                      <a:pt x="991" y="0"/>
                    </a:moveTo>
                    <a:lnTo>
                      <a:pt x="0" y="303"/>
                    </a:lnTo>
                    <a:lnTo>
                      <a:pt x="555" y="2084"/>
                    </a:lnTo>
                    <a:lnTo>
                      <a:pt x="1563" y="1748"/>
                    </a:lnTo>
                    <a:lnTo>
                      <a:pt x="99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20"/>
              <p:cNvSpPr/>
              <p:nvPr/>
            </p:nvSpPr>
            <p:spPr>
              <a:xfrm>
                <a:off x="8832840" y="-15918"/>
                <a:ext cx="950545" cy="1475184"/>
              </a:xfrm>
              <a:custGeom>
                <a:avLst/>
                <a:gdLst/>
                <a:ahLst/>
                <a:cxnLst/>
                <a:rect l="l" t="t" r="r" b="b"/>
                <a:pathLst>
                  <a:path w="6537" h="10145" extrusionOk="0">
                    <a:moveTo>
                      <a:pt x="3937" y="0"/>
                    </a:moveTo>
                    <a:cubicBezTo>
                      <a:pt x="3633" y="0"/>
                      <a:pt x="3329" y="158"/>
                      <a:pt x="3075" y="432"/>
                    </a:cubicBezTo>
                    <a:cubicBezTo>
                      <a:pt x="2639" y="886"/>
                      <a:pt x="2420" y="1508"/>
                      <a:pt x="2437" y="2129"/>
                    </a:cubicBezTo>
                    <a:cubicBezTo>
                      <a:pt x="2504" y="2768"/>
                      <a:pt x="3596" y="6112"/>
                      <a:pt x="3596" y="6112"/>
                    </a:cubicBezTo>
                    <a:cubicBezTo>
                      <a:pt x="3596" y="6112"/>
                      <a:pt x="1882" y="7120"/>
                      <a:pt x="1" y="8145"/>
                    </a:cubicBezTo>
                    <a:lnTo>
                      <a:pt x="622" y="10144"/>
                    </a:lnTo>
                    <a:cubicBezTo>
                      <a:pt x="3092" y="9540"/>
                      <a:pt x="6537" y="8044"/>
                      <a:pt x="6352" y="6935"/>
                    </a:cubicBezTo>
                    <a:cubicBezTo>
                      <a:pt x="6066" y="5339"/>
                      <a:pt x="5663" y="3104"/>
                      <a:pt x="5293" y="1474"/>
                    </a:cubicBezTo>
                    <a:cubicBezTo>
                      <a:pt x="5176" y="987"/>
                      <a:pt x="4907" y="550"/>
                      <a:pt x="4521" y="214"/>
                    </a:cubicBezTo>
                    <a:cubicBezTo>
                      <a:pt x="4335" y="68"/>
                      <a:pt x="4135" y="0"/>
                      <a:pt x="3937" y="0"/>
                    </a:cubicBez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5" name="Imagen 4">
            <a:extLst>
              <a:ext uri="{FF2B5EF4-FFF2-40B4-BE49-F238E27FC236}">
                <a16:creationId xmlns:a16="http://schemas.microsoft.com/office/drawing/2014/main" id="{0731C1D5-0452-AB32-A132-738965D5EB97}"/>
              </a:ext>
            </a:extLst>
          </p:cNvPr>
          <p:cNvPicPr>
            <a:picLocks noChangeAspect="1"/>
          </p:cNvPicPr>
          <p:nvPr/>
        </p:nvPicPr>
        <p:blipFill>
          <a:blip r:embed="rId3"/>
          <a:stretch>
            <a:fillRect/>
          </a:stretch>
        </p:blipFill>
        <p:spPr>
          <a:xfrm rot="19963084">
            <a:off x="6155734" y="2110440"/>
            <a:ext cx="425696" cy="4256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3"/>
          <p:cNvSpPr txBox="1">
            <a:spLocks noGrp="1"/>
          </p:cNvSpPr>
          <p:nvPr>
            <p:ph type="title"/>
          </p:nvPr>
        </p:nvSpPr>
        <p:spPr>
          <a:xfrm>
            <a:off x="720906" y="1441568"/>
            <a:ext cx="3323400" cy="1018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Estructura de las conexiones IOT</a:t>
            </a:r>
            <a:endParaRPr/>
          </a:p>
        </p:txBody>
      </p:sp>
      <p:grpSp>
        <p:nvGrpSpPr>
          <p:cNvPr id="769" name="Google Shape;769;p3"/>
          <p:cNvGrpSpPr/>
          <p:nvPr/>
        </p:nvGrpSpPr>
        <p:grpSpPr>
          <a:xfrm>
            <a:off x="7108239" y="1147333"/>
            <a:ext cx="2216672" cy="182364"/>
            <a:chOff x="3202989" y="4747783"/>
            <a:chExt cx="2216672" cy="182364"/>
          </a:xfrm>
        </p:grpSpPr>
        <p:sp>
          <p:nvSpPr>
            <p:cNvPr id="770" name="Google Shape;770;p3"/>
            <p:cNvSpPr/>
            <p:nvPr/>
          </p:nvSpPr>
          <p:spPr>
            <a:xfrm>
              <a:off x="3552776"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3"/>
            <p:cNvSpPr/>
            <p:nvPr/>
          </p:nvSpPr>
          <p:spPr>
            <a:xfrm>
              <a:off x="3889691"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 name="Google Shape;772;p3"/>
            <p:cNvSpPr/>
            <p:nvPr/>
          </p:nvSpPr>
          <p:spPr>
            <a:xfrm>
              <a:off x="4226606"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3"/>
            <p:cNvSpPr/>
            <p:nvPr/>
          </p:nvSpPr>
          <p:spPr>
            <a:xfrm>
              <a:off x="4563521"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p3"/>
            <p:cNvSpPr/>
            <p:nvPr/>
          </p:nvSpPr>
          <p:spPr>
            <a:xfrm>
              <a:off x="4900436"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 name="Google Shape;775;p3"/>
            <p:cNvSpPr/>
            <p:nvPr/>
          </p:nvSpPr>
          <p:spPr>
            <a:xfrm>
              <a:off x="5237351"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 name="Google Shape;776;p3"/>
            <p:cNvSpPr/>
            <p:nvPr/>
          </p:nvSpPr>
          <p:spPr>
            <a:xfrm>
              <a:off x="3202989"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7" name="Google Shape;777;p3"/>
          <p:cNvGrpSpPr/>
          <p:nvPr/>
        </p:nvGrpSpPr>
        <p:grpSpPr>
          <a:xfrm>
            <a:off x="3020689" y="4097808"/>
            <a:ext cx="2398972" cy="507352"/>
            <a:chOff x="3020689" y="4097808"/>
            <a:chExt cx="2398972" cy="507352"/>
          </a:xfrm>
        </p:grpSpPr>
        <p:sp>
          <p:nvSpPr>
            <p:cNvPr id="778" name="Google Shape;778;p3"/>
            <p:cNvSpPr/>
            <p:nvPr/>
          </p:nvSpPr>
          <p:spPr>
            <a:xfrm>
              <a:off x="3370476"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3"/>
            <p:cNvSpPr/>
            <p:nvPr/>
          </p:nvSpPr>
          <p:spPr>
            <a:xfrm>
              <a:off x="3707391"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3"/>
            <p:cNvSpPr/>
            <p:nvPr/>
          </p:nvSpPr>
          <p:spPr>
            <a:xfrm>
              <a:off x="4044306"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 name="Google Shape;781;p3"/>
            <p:cNvSpPr/>
            <p:nvPr/>
          </p:nvSpPr>
          <p:spPr>
            <a:xfrm>
              <a:off x="4381221"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 name="Google Shape;782;p3"/>
            <p:cNvSpPr/>
            <p:nvPr/>
          </p:nvSpPr>
          <p:spPr>
            <a:xfrm>
              <a:off x="4718136"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 name="Google Shape;783;p3"/>
            <p:cNvSpPr/>
            <p:nvPr/>
          </p:nvSpPr>
          <p:spPr>
            <a:xfrm>
              <a:off x="5055051"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3"/>
            <p:cNvSpPr/>
            <p:nvPr/>
          </p:nvSpPr>
          <p:spPr>
            <a:xfrm>
              <a:off x="3020689"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3"/>
            <p:cNvSpPr/>
            <p:nvPr/>
          </p:nvSpPr>
          <p:spPr>
            <a:xfrm>
              <a:off x="3552776"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3"/>
            <p:cNvSpPr/>
            <p:nvPr/>
          </p:nvSpPr>
          <p:spPr>
            <a:xfrm>
              <a:off x="3889691"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3"/>
            <p:cNvSpPr/>
            <p:nvPr/>
          </p:nvSpPr>
          <p:spPr>
            <a:xfrm>
              <a:off x="4226606"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3"/>
            <p:cNvSpPr/>
            <p:nvPr/>
          </p:nvSpPr>
          <p:spPr>
            <a:xfrm>
              <a:off x="4563521"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3"/>
            <p:cNvSpPr/>
            <p:nvPr/>
          </p:nvSpPr>
          <p:spPr>
            <a:xfrm>
              <a:off x="4900436"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 name="Google Shape;790;p3"/>
            <p:cNvSpPr/>
            <p:nvPr/>
          </p:nvSpPr>
          <p:spPr>
            <a:xfrm>
              <a:off x="5237351"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3"/>
            <p:cNvSpPr/>
            <p:nvPr/>
          </p:nvSpPr>
          <p:spPr>
            <a:xfrm>
              <a:off x="3202989"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2" name="Google Shape;792;p3"/>
          <p:cNvSpPr/>
          <p:nvPr/>
        </p:nvSpPr>
        <p:spPr>
          <a:xfrm>
            <a:off x="3448091" y="1220768"/>
            <a:ext cx="441600" cy="441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93" name="Google Shape;793;p3"/>
          <p:cNvPicPr preferRelativeResize="0"/>
          <p:nvPr/>
        </p:nvPicPr>
        <p:blipFill rotWithShape="1">
          <a:blip r:embed="rId3">
            <a:alphaModFix/>
          </a:blip>
          <a:srcRect/>
          <a:stretch/>
        </p:blipFill>
        <p:spPr>
          <a:xfrm>
            <a:off x="4991591" y="1441568"/>
            <a:ext cx="3825668" cy="251361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pic>
        <p:nvPicPr>
          <p:cNvPr id="2" name="Imagen 1">
            <a:extLst>
              <a:ext uri="{FF2B5EF4-FFF2-40B4-BE49-F238E27FC236}">
                <a16:creationId xmlns:a16="http://schemas.microsoft.com/office/drawing/2014/main" id="{8407589A-B5FB-0871-02F6-332E24047B40}"/>
              </a:ext>
            </a:extLst>
          </p:cNvPr>
          <p:cNvPicPr>
            <a:picLocks noChangeAspect="1"/>
          </p:cNvPicPr>
          <p:nvPr/>
        </p:nvPicPr>
        <p:blipFill rotWithShape="1">
          <a:blip r:embed="rId3"/>
          <a:srcRect l="639" t="1010" r="-1" b="1"/>
          <a:stretch/>
        </p:blipFill>
        <p:spPr bwMode="auto">
          <a:xfrm>
            <a:off x="146592" y="1085150"/>
            <a:ext cx="8850815" cy="2789726"/>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27"/>
          <p:cNvSpPr txBox="1">
            <a:spLocks noGrp="1"/>
          </p:cNvSpPr>
          <p:nvPr>
            <p:ph type="subTitle" idx="1"/>
          </p:nvPr>
        </p:nvSpPr>
        <p:spPr>
          <a:xfrm>
            <a:off x="229375" y="2447924"/>
            <a:ext cx="3754279" cy="1743076"/>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s-CO" sz="1600" dirty="0"/>
              <a:t>Esta imagen es una prueba realizada el 1 de octubre de 2022 a las 11:00 pm, obteniendo una diferencia de 0.41°C con la temperatura proporcionada por Microsoft. </a:t>
            </a:r>
            <a:endParaRPr lang="en-US" sz="1600" dirty="0"/>
          </a:p>
        </p:txBody>
      </p:sp>
      <p:sp>
        <p:nvSpPr>
          <p:cNvPr id="1278" name="Google Shape;1278;p27"/>
          <p:cNvSpPr txBox="1">
            <a:spLocks noGrp="1"/>
          </p:cNvSpPr>
          <p:nvPr>
            <p:ph type="title"/>
          </p:nvPr>
        </p:nvSpPr>
        <p:spPr>
          <a:xfrm>
            <a:off x="229376" y="1134382"/>
            <a:ext cx="3323400" cy="1018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dirty="0"/>
              <a:t>Resultado en Tiempo Real</a:t>
            </a:r>
            <a:endParaRPr dirty="0"/>
          </a:p>
        </p:txBody>
      </p:sp>
      <p:grpSp>
        <p:nvGrpSpPr>
          <p:cNvPr id="1280" name="Google Shape;1280;p27"/>
          <p:cNvGrpSpPr/>
          <p:nvPr/>
        </p:nvGrpSpPr>
        <p:grpSpPr>
          <a:xfrm>
            <a:off x="7108239" y="1147333"/>
            <a:ext cx="2216672" cy="182364"/>
            <a:chOff x="3202989" y="4747783"/>
            <a:chExt cx="2216672" cy="182364"/>
          </a:xfrm>
        </p:grpSpPr>
        <p:sp>
          <p:nvSpPr>
            <p:cNvPr id="1281" name="Google Shape;1281;p27"/>
            <p:cNvSpPr/>
            <p:nvPr/>
          </p:nvSpPr>
          <p:spPr>
            <a:xfrm>
              <a:off x="3552776"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2" name="Google Shape;1282;p27"/>
            <p:cNvSpPr/>
            <p:nvPr/>
          </p:nvSpPr>
          <p:spPr>
            <a:xfrm>
              <a:off x="3889691"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3" name="Google Shape;1283;p27"/>
            <p:cNvSpPr/>
            <p:nvPr/>
          </p:nvSpPr>
          <p:spPr>
            <a:xfrm>
              <a:off x="4226606"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4" name="Google Shape;1284;p27"/>
            <p:cNvSpPr/>
            <p:nvPr/>
          </p:nvSpPr>
          <p:spPr>
            <a:xfrm>
              <a:off x="4563521"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5" name="Google Shape;1285;p27"/>
            <p:cNvSpPr/>
            <p:nvPr/>
          </p:nvSpPr>
          <p:spPr>
            <a:xfrm>
              <a:off x="4900436"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27"/>
            <p:cNvSpPr/>
            <p:nvPr/>
          </p:nvSpPr>
          <p:spPr>
            <a:xfrm>
              <a:off x="5237351"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7" name="Google Shape;1287;p27"/>
            <p:cNvSpPr/>
            <p:nvPr/>
          </p:nvSpPr>
          <p:spPr>
            <a:xfrm>
              <a:off x="3202989" y="474778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88" name="Google Shape;1288;p27"/>
          <p:cNvGrpSpPr/>
          <p:nvPr/>
        </p:nvGrpSpPr>
        <p:grpSpPr>
          <a:xfrm>
            <a:off x="3020689" y="4097808"/>
            <a:ext cx="2398972" cy="507352"/>
            <a:chOff x="3020689" y="4097808"/>
            <a:chExt cx="2398972" cy="507352"/>
          </a:xfrm>
        </p:grpSpPr>
        <p:sp>
          <p:nvSpPr>
            <p:cNvPr id="1289" name="Google Shape;1289;p27"/>
            <p:cNvSpPr/>
            <p:nvPr/>
          </p:nvSpPr>
          <p:spPr>
            <a:xfrm>
              <a:off x="3370476"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0" name="Google Shape;1290;p27"/>
            <p:cNvSpPr/>
            <p:nvPr/>
          </p:nvSpPr>
          <p:spPr>
            <a:xfrm>
              <a:off x="3707391"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1" name="Google Shape;1291;p27"/>
            <p:cNvSpPr/>
            <p:nvPr/>
          </p:nvSpPr>
          <p:spPr>
            <a:xfrm>
              <a:off x="4044306"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2" name="Google Shape;1292;p27"/>
            <p:cNvSpPr/>
            <p:nvPr/>
          </p:nvSpPr>
          <p:spPr>
            <a:xfrm>
              <a:off x="4381221"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3" name="Google Shape;1293;p27"/>
            <p:cNvSpPr/>
            <p:nvPr/>
          </p:nvSpPr>
          <p:spPr>
            <a:xfrm>
              <a:off x="4718136"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4" name="Google Shape;1294;p27"/>
            <p:cNvSpPr/>
            <p:nvPr/>
          </p:nvSpPr>
          <p:spPr>
            <a:xfrm>
              <a:off x="5055051"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5" name="Google Shape;1295;p27"/>
            <p:cNvSpPr/>
            <p:nvPr/>
          </p:nvSpPr>
          <p:spPr>
            <a:xfrm>
              <a:off x="3020689" y="44227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6" name="Google Shape;1296;p27"/>
            <p:cNvSpPr/>
            <p:nvPr/>
          </p:nvSpPr>
          <p:spPr>
            <a:xfrm>
              <a:off x="3552776"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7" name="Google Shape;1297;p27"/>
            <p:cNvSpPr/>
            <p:nvPr/>
          </p:nvSpPr>
          <p:spPr>
            <a:xfrm>
              <a:off x="3889691"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8" name="Google Shape;1298;p27"/>
            <p:cNvSpPr/>
            <p:nvPr/>
          </p:nvSpPr>
          <p:spPr>
            <a:xfrm>
              <a:off x="4226606"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9" name="Google Shape;1299;p27"/>
            <p:cNvSpPr/>
            <p:nvPr/>
          </p:nvSpPr>
          <p:spPr>
            <a:xfrm>
              <a:off x="4563521"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0" name="Google Shape;1300;p27"/>
            <p:cNvSpPr/>
            <p:nvPr/>
          </p:nvSpPr>
          <p:spPr>
            <a:xfrm>
              <a:off x="4900436"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1" name="Google Shape;1301;p27"/>
            <p:cNvSpPr/>
            <p:nvPr/>
          </p:nvSpPr>
          <p:spPr>
            <a:xfrm>
              <a:off x="5237351"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2" name="Google Shape;1302;p27"/>
            <p:cNvSpPr/>
            <p:nvPr/>
          </p:nvSpPr>
          <p:spPr>
            <a:xfrm>
              <a:off x="3202989" y="40978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03" name="Google Shape;1303;p27"/>
          <p:cNvSpPr/>
          <p:nvPr/>
        </p:nvSpPr>
        <p:spPr>
          <a:xfrm>
            <a:off x="3451742" y="1217050"/>
            <a:ext cx="441600" cy="441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 name="Imagen 1">
            <a:extLst>
              <a:ext uri="{FF2B5EF4-FFF2-40B4-BE49-F238E27FC236}">
                <a16:creationId xmlns:a16="http://schemas.microsoft.com/office/drawing/2014/main" id="{F1EE1BFD-16AE-D911-7822-3D5FAE6D3EA8}"/>
              </a:ext>
            </a:extLst>
          </p:cNvPr>
          <p:cNvPicPr>
            <a:picLocks noChangeAspect="1"/>
          </p:cNvPicPr>
          <p:nvPr/>
        </p:nvPicPr>
        <p:blipFill rotWithShape="1">
          <a:blip r:embed="rId3">
            <a:extLst>
              <a:ext uri="{28A0092B-C50C-407E-A947-70E740481C1C}">
                <a14:useLocalDpi xmlns:a14="http://schemas.microsoft.com/office/drawing/2010/main" val="0"/>
              </a:ext>
            </a:extLst>
          </a:blip>
          <a:srcRect r="58253" b="44727"/>
          <a:stretch/>
        </p:blipFill>
        <p:spPr bwMode="auto">
          <a:xfrm>
            <a:off x="4408916" y="1658650"/>
            <a:ext cx="4579080" cy="708169"/>
          </a:xfrm>
          <a:prstGeom prst="rect">
            <a:avLst/>
          </a:prstGeom>
          <a:noFill/>
          <a:ln>
            <a:noFill/>
          </a:ln>
          <a:extLst>
            <a:ext uri="{53640926-AAD7-44D8-BBD7-CCE9431645EC}">
              <a14:shadowObscured xmlns:a14="http://schemas.microsoft.com/office/drawing/2010/main"/>
            </a:ext>
          </a:extLst>
        </p:spPr>
      </p:pic>
      <p:pic>
        <p:nvPicPr>
          <p:cNvPr id="3" name="Imagen 2">
            <a:extLst>
              <a:ext uri="{FF2B5EF4-FFF2-40B4-BE49-F238E27FC236}">
                <a16:creationId xmlns:a16="http://schemas.microsoft.com/office/drawing/2014/main" id="{658AF329-B2C8-2321-AF70-C6FCF1000427}"/>
              </a:ext>
            </a:extLst>
          </p:cNvPr>
          <p:cNvPicPr>
            <a:picLocks noChangeAspect="1"/>
          </p:cNvPicPr>
          <p:nvPr/>
        </p:nvPicPr>
        <p:blipFill rotWithShape="1">
          <a:blip r:embed="rId3">
            <a:extLst>
              <a:ext uri="{28A0092B-C50C-407E-A947-70E740481C1C}">
                <a14:useLocalDpi xmlns:a14="http://schemas.microsoft.com/office/drawing/2010/main" val="0"/>
              </a:ext>
            </a:extLst>
          </a:blip>
          <a:srcRect l="70667" t="3728" r="2622"/>
          <a:stretch/>
        </p:blipFill>
        <p:spPr bwMode="auto">
          <a:xfrm>
            <a:off x="5237351" y="2366819"/>
            <a:ext cx="2833864" cy="1193032"/>
          </a:xfrm>
          <a:prstGeom prst="rect">
            <a:avLst/>
          </a:prstGeom>
          <a:noFill/>
          <a:ln>
            <a:noFill/>
          </a:ln>
          <a:extLst>
            <a:ext uri="{53640926-AAD7-44D8-BBD7-CCE9431645EC}">
              <a14:shadowObscured xmlns:a14="http://schemas.microsoft.com/office/drawing/2010/main"/>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37"/>
        <p:cNvGrpSpPr/>
        <p:nvPr/>
      </p:nvGrpSpPr>
      <p:grpSpPr>
        <a:xfrm>
          <a:off x="0" y="0"/>
          <a:ext cx="0" cy="0"/>
          <a:chOff x="0" y="0"/>
          <a:chExt cx="0" cy="0"/>
        </a:xfrm>
      </p:grpSpPr>
      <p:sp>
        <p:nvSpPr>
          <p:cNvPr id="1538" name="Google Shape;1538;p34"/>
          <p:cNvSpPr/>
          <p:nvPr/>
        </p:nvSpPr>
        <p:spPr>
          <a:xfrm>
            <a:off x="2075774" y="2086031"/>
            <a:ext cx="6674238" cy="2515196"/>
          </a:xfrm>
          <a:prstGeom prst="roundRect">
            <a:avLst>
              <a:gd name="adj" fmla="val 8267"/>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p34"/>
          <p:cNvSpPr/>
          <p:nvPr/>
        </p:nvSpPr>
        <p:spPr>
          <a:xfrm>
            <a:off x="777713" y="2086030"/>
            <a:ext cx="1298061" cy="2515197"/>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0" name="Google Shape;1540;p34"/>
          <p:cNvSpPr txBox="1">
            <a:spLocks noGrp="1"/>
          </p:cNvSpPr>
          <p:nvPr>
            <p:ph type="title"/>
          </p:nvPr>
        </p:nvSpPr>
        <p:spPr>
          <a:xfrm>
            <a:off x="243645" y="131600"/>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dirty="0"/>
              <a:t>Comparaciones</a:t>
            </a:r>
            <a:endParaRPr dirty="0"/>
          </a:p>
        </p:txBody>
      </p:sp>
      <p:graphicFrame>
        <p:nvGraphicFramePr>
          <p:cNvPr id="1541" name="Google Shape;1541;p34"/>
          <p:cNvGraphicFramePr/>
          <p:nvPr>
            <p:extLst>
              <p:ext uri="{D42A27DB-BD31-4B8C-83A1-F6EECF244321}">
                <p14:modId xmlns:p14="http://schemas.microsoft.com/office/powerpoint/2010/main" val="706892158"/>
              </p:ext>
            </p:extLst>
          </p:nvPr>
        </p:nvGraphicFramePr>
        <p:xfrm>
          <a:off x="777713" y="1451230"/>
          <a:ext cx="7972298" cy="3149997"/>
        </p:xfrm>
        <a:graphic>
          <a:graphicData uri="http://schemas.openxmlformats.org/drawingml/2006/table">
            <a:tbl>
              <a:tblPr>
                <a:noFill/>
                <a:tableStyleId>{155D522F-AA00-40C4-A37F-FBD5D3CE493E}</a:tableStyleId>
              </a:tblPr>
              <a:tblGrid>
                <a:gridCol w="1301352">
                  <a:extLst>
                    <a:ext uri="{9D8B030D-6E8A-4147-A177-3AD203B41FA5}">
                      <a16:colId xmlns:a16="http://schemas.microsoft.com/office/drawing/2014/main" val="20000"/>
                    </a:ext>
                  </a:extLst>
                </a:gridCol>
                <a:gridCol w="1048757">
                  <a:extLst>
                    <a:ext uri="{9D8B030D-6E8A-4147-A177-3AD203B41FA5}">
                      <a16:colId xmlns:a16="http://schemas.microsoft.com/office/drawing/2014/main" val="20001"/>
                    </a:ext>
                  </a:extLst>
                </a:gridCol>
                <a:gridCol w="1133445">
                  <a:extLst>
                    <a:ext uri="{9D8B030D-6E8A-4147-A177-3AD203B41FA5}">
                      <a16:colId xmlns:a16="http://schemas.microsoft.com/office/drawing/2014/main" val="1019873283"/>
                    </a:ext>
                  </a:extLst>
                </a:gridCol>
                <a:gridCol w="815829">
                  <a:extLst>
                    <a:ext uri="{9D8B030D-6E8A-4147-A177-3AD203B41FA5}">
                      <a16:colId xmlns:a16="http://schemas.microsoft.com/office/drawing/2014/main" val="1633051917"/>
                    </a:ext>
                  </a:extLst>
                </a:gridCol>
                <a:gridCol w="1173330">
                  <a:extLst>
                    <a:ext uri="{9D8B030D-6E8A-4147-A177-3AD203B41FA5}">
                      <a16:colId xmlns:a16="http://schemas.microsoft.com/office/drawing/2014/main" val="1261672364"/>
                    </a:ext>
                  </a:extLst>
                </a:gridCol>
                <a:gridCol w="1178482">
                  <a:extLst>
                    <a:ext uri="{9D8B030D-6E8A-4147-A177-3AD203B41FA5}">
                      <a16:colId xmlns:a16="http://schemas.microsoft.com/office/drawing/2014/main" val="20002"/>
                    </a:ext>
                  </a:extLst>
                </a:gridCol>
                <a:gridCol w="1321103">
                  <a:extLst>
                    <a:ext uri="{9D8B030D-6E8A-4147-A177-3AD203B41FA5}">
                      <a16:colId xmlns:a16="http://schemas.microsoft.com/office/drawing/2014/main" val="20003"/>
                    </a:ext>
                  </a:extLst>
                </a:gridCol>
              </a:tblGrid>
              <a:tr h="648993">
                <a:tc>
                  <a:txBody>
                    <a:bodyPr/>
                    <a:lstStyle/>
                    <a:p>
                      <a:pPr marL="0" marR="0" lvl="0" indent="0" algn="l" rtl="0">
                        <a:lnSpc>
                          <a:spcPct val="100000"/>
                        </a:lnSpc>
                        <a:spcBef>
                          <a:spcPts val="0"/>
                        </a:spcBef>
                        <a:spcAft>
                          <a:spcPts val="0"/>
                        </a:spcAft>
                        <a:buClr>
                          <a:srgbClr val="000000"/>
                        </a:buClr>
                        <a:buSzPts val="1400"/>
                        <a:buFont typeface="Arial"/>
                        <a:buNone/>
                      </a:pPr>
                      <a:endParaRPr sz="1400" b="1" u="none" strike="noStrike" cap="none" dirty="0"/>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100"/>
                        <a:buFont typeface="Arial"/>
                        <a:buNone/>
                      </a:pPr>
                      <a:r>
                        <a:rPr lang="es-CO" sz="1400" b="1" u="none" strike="noStrike" cap="none" dirty="0">
                          <a:solidFill>
                            <a:srgbClr val="000000"/>
                          </a:solidFill>
                          <a:latin typeface="Alata"/>
                          <a:ea typeface="Alata"/>
                          <a:cs typeface="Alata"/>
                          <a:sym typeface="Alata"/>
                        </a:rPr>
                        <a:t>Regresión</a:t>
                      </a:r>
                      <a:endParaRPr sz="1400" b="1" u="none" strike="noStrike" cap="none" dirty="0">
                        <a:solidFill>
                          <a:srgbClr val="000000"/>
                        </a:solidFill>
                        <a:latin typeface="Alata"/>
                        <a:ea typeface="Alata"/>
                        <a:cs typeface="Alata"/>
                        <a:sym typeface="Alata"/>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100"/>
                        <a:buFont typeface="Arial"/>
                        <a:buNone/>
                      </a:pPr>
                      <a:r>
                        <a:rPr lang="es-CO" sz="1400" b="1" u="none" strike="noStrike" cap="none" dirty="0">
                          <a:solidFill>
                            <a:srgbClr val="000000"/>
                          </a:solidFill>
                          <a:latin typeface="Alata"/>
                          <a:ea typeface="Alata"/>
                          <a:cs typeface="Alata"/>
                          <a:sym typeface="Alata"/>
                        </a:rPr>
                        <a:t>Regresión polinomial</a:t>
                      </a:r>
                      <a:endParaRPr sz="1400" b="1" u="none" strike="noStrike" cap="none" dirty="0">
                        <a:solidFill>
                          <a:srgbClr val="000000"/>
                        </a:solidFill>
                        <a:latin typeface="Alata"/>
                        <a:ea typeface="Alata"/>
                        <a:cs typeface="Alata"/>
                        <a:sym typeface="Alata"/>
                      </a:endParaRPr>
                    </a:p>
                  </a:txBody>
                  <a:tcPr marL="91425" marR="91425" marT="91425" marB="91425"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100"/>
                        <a:buFont typeface="Arial"/>
                        <a:buNone/>
                      </a:pPr>
                      <a:r>
                        <a:rPr lang="es-CO" sz="1400" b="1" i="0" u="none" strike="noStrike" cap="none" dirty="0">
                          <a:solidFill>
                            <a:srgbClr val="000000"/>
                          </a:solidFill>
                          <a:effectLst/>
                          <a:latin typeface="Arial"/>
                          <a:ea typeface="Arial"/>
                          <a:cs typeface="Arial"/>
                          <a:sym typeface="Arial"/>
                        </a:rPr>
                        <a:t>KNN </a:t>
                      </a:r>
                      <a:endParaRPr sz="1400" b="1" u="none" strike="noStrike" cap="none" dirty="0">
                        <a:solidFill>
                          <a:srgbClr val="000000"/>
                        </a:solidFill>
                        <a:latin typeface="Alata"/>
                        <a:ea typeface="Alata"/>
                        <a:cs typeface="Alata"/>
                        <a:sym typeface="Alata"/>
                      </a:endParaRPr>
                    </a:p>
                  </a:txBody>
                  <a:tcPr marL="91425" marR="91425" marT="91425" marB="91425"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100"/>
                        <a:buFont typeface="Arial"/>
                        <a:buNone/>
                      </a:pPr>
                      <a:r>
                        <a:rPr lang="es-CO" sz="1400" b="1" u="none" strike="noStrike" cap="none" dirty="0">
                          <a:solidFill>
                            <a:srgbClr val="000000"/>
                          </a:solidFill>
                          <a:latin typeface="Alata"/>
                          <a:ea typeface="Alata"/>
                          <a:cs typeface="Alata"/>
                          <a:sym typeface="Alata"/>
                        </a:rPr>
                        <a:t>Arboles de decisiones</a:t>
                      </a:r>
                      <a:endParaRPr sz="1400" b="1" u="none" strike="noStrike" cap="none" dirty="0">
                        <a:solidFill>
                          <a:srgbClr val="000000"/>
                        </a:solidFill>
                        <a:latin typeface="Alata"/>
                        <a:ea typeface="Alata"/>
                        <a:cs typeface="Alata"/>
                        <a:sym typeface="Alata"/>
                      </a:endParaRPr>
                    </a:p>
                  </a:txBody>
                  <a:tcPr marL="91425" marR="91425" marT="91425" marB="91425"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100"/>
                        <a:buFont typeface="Arial"/>
                        <a:buNone/>
                      </a:pPr>
                      <a:r>
                        <a:rPr lang="es-CO" sz="1400" b="1" u="none" strike="noStrike" cap="none" dirty="0">
                          <a:solidFill>
                            <a:srgbClr val="000000"/>
                          </a:solidFill>
                          <a:latin typeface="Alata"/>
                          <a:ea typeface="Alata"/>
                          <a:cs typeface="Alata"/>
                          <a:sym typeface="Alata"/>
                        </a:rPr>
                        <a:t> </a:t>
                      </a:r>
                      <a:r>
                        <a:rPr lang="es-CO" sz="1400" b="1" u="none" strike="noStrike" cap="none" dirty="0" err="1">
                          <a:solidFill>
                            <a:srgbClr val="000000"/>
                          </a:solidFill>
                          <a:latin typeface="Alata"/>
                          <a:ea typeface="Alata"/>
                          <a:cs typeface="Alata"/>
                          <a:sym typeface="Alata"/>
                        </a:rPr>
                        <a:t>Random</a:t>
                      </a:r>
                      <a:r>
                        <a:rPr lang="es-CO" sz="1400" b="1" u="none" strike="noStrike" cap="none" dirty="0">
                          <a:solidFill>
                            <a:srgbClr val="000000"/>
                          </a:solidFill>
                          <a:latin typeface="Alata"/>
                          <a:ea typeface="Alata"/>
                          <a:cs typeface="Alata"/>
                          <a:sym typeface="Alata"/>
                        </a:rPr>
                        <a:t> Forest</a:t>
                      </a:r>
                      <a:endParaRPr sz="1400" b="1" u="none" strike="noStrike" cap="none" dirty="0">
                        <a:solidFill>
                          <a:srgbClr val="000000"/>
                        </a:solidFill>
                        <a:latin typeface="Alata"/>
                        <a:ea typeface="Alata"/>
                        <a:cs typeface="Alata"/>
                        <a:sym typeface="Alata"/>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100"/>
                        <a:buFont typeface="Arial"/>
                        <a:buNone/>
                      </a:pPr>
                      <a:r>
                        <a:rPr lang="es-CO" sz="1400" b="1" u="none" strike="noStrike" cap="none" dirty="0">
                          <a:solidFill>
                            <a:srgbClr val="000000"/>
                          </a:solidFill>
                          <a:latin typeface="Alata"/>
                          <a:ea typeface="Alata"/>
                          <a:cs typeface="Alata"/>
                          <a:sym typeface="Alata"/>
                        </a:rPr>
                        <a:t>Red Neuronal   </a:t>
                      </a:r>
                      <a:endParaRPr sz="1400" b="1" u="none" strike="noStrike" cap="none" dirty="0">
                        <a:solidFill>
                          <a:srgbClr val="000000"/>
                        </a:solidFill>
                        <a:latin typeface="Alata"/>
                        <a:ea typeface="Alata"/>
                        <a:cs typeface="Alata"/>
                        <a:sym typeface="Alata"/>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621367">
                <a:tc>
                  <a:txBody>
                    <a:bodyPr/>
                    <a:lstStyle/>
                    <a:p>
                      <a:pPr marL="0" marR="0" lvl="0" indent="0" algn="ctr" rtl="0">
                        <a:lnSpc>
                          <a:spcPct val="100000"/>
                        </a:lnSpc>
                        <a:spcBef>
                          <a:spcPts val="0"/>
                        </a:spcBef>
                        <a:spcAft>
                          <a:spcPts val="0"/>
                        </a:spcAft>
                        <a:buClr>
                          <a:srgbClr val="000000"/>
                        </a:buClr>
                        <a:buSzPts val="1400"/>
                        <a:buFont typeface="Arial"/>
                        <a:buNone/>
                      </a:pPr>
                      <a:r>
                        <a:rPr lang="es-CO" sz="1400" b="1" u="none" strike="noStrike" cap="none" dirty="0">
                          <a:solidFill>
                            <a:schemeClr val="dk1"/>
                          </a:solidFill>
                          <a:latin typeface="Barlow"/>
                          <a:ea typeface="Barlow"/>
                          <a:cs typeface="Barlow"/>
                          <a:sym typeface="Barlow"/>
                        </a:rPr>
                        <a:t>Promedio horario</a:t>
                      </a:r>
                      <a:endParaRPr sz="1400" b="1" u="none" strike="noStrike" cap="none" dirty="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u="none" strike="noStrike" cap="none" dirty="0">
                          <a:solidFill>
                            <a:schemeClr val="dk1"/>
                          </a:solidFill>
                          <a:latin typeface="Barlow" panose="00000500000000000000" pitchFamily="2" charset="0"/>
                          <a:ea typeface="Barlow"/>
                          <a:cs typeface="Barlow"/>
                          <a:sym typeface="Barlow"/>
                        </a:rPr>
                        <a:t>1.54°</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u="none" strike="noStrike" cap="none" dirty="0">
                          <a:solidFill>
                            <a:schemeClr val="dk1"/>
                          </a:solidFill>
                          <a:latin typeface="Barlow" panose="00000500000000000000" pitchFamily="2" charset="0"/>
                          <a:ea typeface="Barlow"/>
                          <a:cs typeface="Barlow"/>
                          <a:sym typeface="Barlow"/>
                        </a:rPr>
                        <a:t>1.01°</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1.06°</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0.99°</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u="none" strike="noStrike" cap="none" dirty="0">
                          <a:solidFill>
                            <a:schemeClr val="dk1"/>
                          </a:solidFill>
                          <a:latin typeface="Barlow" panose="00000500000000000000" pitchFamily="2" charset="0"/>
                          <a:ea typeface="Barlow"/>
                          <a:cs typeface="Barlow"/>
                          <a:sym typeface="Barlow"/>
                        </a:rPr>
                        <a:t>0.965°</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0.962°</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838857">
                <a:tc>
                  <a:txBody>
                    <a:bodyPr/>
                    <a:lstStyle/>
                    <a:p>
                      <a:pPr marL="0" marR="0" lvl="0" indent="0" algn="ctr" rtl="0">
                        <a:lnSpc>
                          <a:spcPct val="100000"/>
                        </a:lnSpc>
                        <a:spcBef>
                          <a:spcPts val="0"/>
                        </a:spcBef>
                        <a:spcAft>
                          <a:spcPts val="0"/>
                        </a:spcAft>
                        <a:buClr>
                          <a:srgbClr val="000000"/>
                        </a:buClr>
                        <a:buSzPts val="1400"/>
                        <a:buFont typeface="Arial"/>
                        <a:buNone/>
                      </a:pPr>
                      <a:r>
                        <a:rPr lang="es-CO" sz="1400" b="1" u="none" strike="noStrike" cap="none" dirty="0">
                          <a:solidFill>
                            <a:schemeClr val="dk1"/>
                          </a:solidFill>
                          <a:latin typeface="Barlow"/>
                          <a:ea typeface="Barlow"/>
                          <a:cs typeface="Barlow"/>
                          <a:sym typeface="Barlow"/>
                        </a:rPr>
                        <a:t>Error cuadrático medio</a:t>
                      </a:r>
                      <a:endParaRPr sz="1400" b="1" u="none" strike="noStrike" cap="none" dirty="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17.58</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18.09</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19.47</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19.33</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20.19</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20.26</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419413">
                <a:tc>
                  <a:txBody>
                    <a:bodyPr/>
                    <a:lstStyle/>
                    <a:p>
                      <a:pPr marL="0" marR="0" lvl="0" indent="0" algn="ctr" rtl="0">
                        <a:lnSpc>
                          <a:spcPct val="100000"/>
                        </a:lnSpc>
                        <a:spcBef>
                          <a:spcPts val="0"/>
                        </a:spcBef>
                        <a:spcAft>
                          <a:spcPts val="0"/>
                        </a:spcAft>
                        <a:buClr>
                          <a:srgbClr val="000000"/>
                        </a:buClr>
                        <a:buSzPts val="1400"/>
                        <a:buFont typeface="Arial"/>
                        <a:buNone/>
                      </a:pPr>
                      <a:r>
                        <a:rPr lang="es-CO" sz="1400" b="1" u="none" strike="noStrike" cap="none" dirty="0">
                          <a:solidFill>
                            <a:schemeClr val="dk1"/>
                          </a:solidFill>
                          <a:latin typeface="Barlow"/>
                          <a:ea typeface="Barlow"/>
                          <a:cs typeface="Barlow"/>
                          <a:sym typeface="Barlow"/>
                        </a:rPr>
                        <a:t>Pseudo Huber</a:t>
                      </a:r>
                      <a:endParaRPr sz="1400" b="1" u="none" strike="noStrike" cap="none" dirty="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1869.09</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1913.30</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1970.12</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1956.53</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2037.60</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2048.53</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tcPr>
                </a:tc>
                <a:extLst>
                  <a:ext uri="{0D108BD9-81ED-4DB2-BD59-A6C34878D82A}">
                    <a16:rowId xmlns:a16="http://schemas.microsoft.com/office/drawing/2014/main" val="751284434"/>
                  </a:ext>
                </a:extLst>
              </a:tr>
              <a:tr h="621367">
                <a:tc>
                  <a:txBody>
                    <a:bodyPr/>
                    <a:lstStyle/>
                    <a:p>
                      <a:pPr marL="0" marR="0" lvl="0" indent="0" algn="ctr" rtl="0">
                        <a:lnSpc>
                          <a:spcPct val="100000"/>
                        </a:lnSpc>
                        <a:spcBef>
                          <a:spcPts val="0"/>
                        </a:spcBef>
                        <a:spcAft>
                          <a:spcPts val="0"/>
                        </a:spcAft>
                        <a:buClr>
                          <a:srgbClr val="000000"/>
                        </a:buClr>
                        <a:buSzPts val="1400"/>
                        <a:buFont typeface="Arial"/>
                        <a:buNone/>
                      </a:pPr>
                      <a:r>
                        <a:rPr lang="es-CO" sz="1400" b="1" u="none" strike="noStrike" cap="none" dirty="0">
                          <a:solidFill>
                            <a:schemeClr val="dk1"/>
                          </a:solidFill>
                          <a:latin typeface="Barlow"/>
                          <a:ea typeface="Barlow"/>
                          <a:cs typeface="Barlow"/>
                          <a:sym typeface="Barlow"/>
                        </a:rPr>
                        <a:t>Promedio diario</a:t>
                      </a:r>
                      <a:endParaRPr sz="1400" b="1" u="none" strike="noStrike" cap="none" dirty="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1.91°</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1.40°</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1.48°</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1.42°</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1.51°</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500" b="0" i="0" u="none" strike="noStrike" cap="none" dirty="0">
                          <a:solidFill>
                            <a:srgbClr val="000000"/>
                          </a:solidFill>
                          <a:effectLst/>
                          <a:latin typeface="Barlow" panose="00000500000000000000" pitchFamily="2" charset="0"/>
                          <a:ea typeface="Arial"/>
                          <a:cs typeface="Arial"/>
                          <a:sym typeface="Arial"/>
                        </a:rPr>
                        <a:t>1.53°</a:t>
                      </a:r>
                      <a:endParaRPr sz="1500" u="none" strike="noStrike" cap="none" dirty="0">
                        <a:solidFill>
                          <a:schemeClr val="dk1"/>
                        </a:solidFill>
                        <a:latin typeface="Barlow" panose="00000500000000000000" pitchFamily="2" charset="0"/>
                        <a:ea typeface="Barlow"/>
                        <a:cs typeface="Barlow"/>
                        <a:sym typeface="Barlow"/>
                      </a:endParaRPr>
                    </a:p>
                  </a:txBody>
                  <a:tcPr marL="91425" marR="91425" marT="91425" marB="91425"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757992358"/>
                  </a:ext>
                </a:extLst>
              </a:tr>
            </a:tbl>
          </a:graphicData>
        </a:graphic>
      </p:graphicFrame>
      <p:sp>
        <p:nvSpPr>
          <p:cNvPr id="1542" name="Google Shape;1542;p34"/>
          <p:cNvSpPr/>
          <p:nvPr/>
        </p:nvSpPr>
        <p:spPr>
          <a:xfrm>
            <a:off x="2285190" y="840709"/>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34"/>
          <p:cNvSpPr/>
          <p:nvPr/>
        </p:nvSpPr>
        <p:spPr>
          <a:xfrm>
            <a:off x="7743068" y="850575"/>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 name="Google Shape;1542;p34">
            <a:extLst>
              <a:ext uri="{FF2B5EF4-FFF2-40B4-BE49-F238E27FC236}">
                <a16:creationId xmlns:a16="http://schemas.microsoft.com/office/drawing/2014/main" id="{99621333-3858-7F00-C918-AEE73E5BE2A2}"/>
              </a:ext>
            </a:extLst>
          </p:cNvPr>
          <p:cNvSpPr/>
          <p:nvPr/>
        </p:nvSpPr>
        <p:spPr>
          <a:xfrm>
            <a:off x="3366835" y="864986"/>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 name="Google Shape;1542;p34">
            <a:extLst>
              <a:ext uri="{FF2B5EF4-FFF2-40B4-BE49-F238E27FC236}">
                <a16:creationId xmlns:a16="http://schemas.microsoft.com/office/drawing/2014/main" id="{4433993C-C7F4-57FE-7514-2FBB9056198B}"/>
              </a:ext>
            </a:extLst>
          </p:cNvPr>
          <p:cNvSpPr/>
          <p:nvPr/>
        </p:nvSpPr>
        <p:spPr>
          <a:xfrm>
            <a:off x="4331128" y="854668"/>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 name="Google Shape;1542;p34">
            <a:extLst>
              <a:ext uri="{FF2B5EF4-FFF2-40B4-BE49-F238E27FC236}">
                <a16:creationId xmlns:a16="http://schemas.microsoft.com/office/drawing/2014/main" id="{A1F43626-598F-8712-931D-34C515E278C1}"/>
              </a:ext>
            </a:extLst>
          </p:cNvPr>
          <p:cNvSpPr/>
          <p:nvPr/>
        </p:nvSpPr>
        <p:spPr>
          <a:xfrm>
            <a:off x="5322728" y="850575"/>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 name="Imagen 5">
            <a:extLst>
              <a:ext uri="{FF2B5EF4-FFF2-40B4-BE49-F238E27FC236}">
                <a16:creationId xmlns:a16="http://schemas.microsoft.com/office/drawing/2014/main" id="{0B67047B-11AE-8DD7-5D19-EC63D492BF73}"/>
              </a:ext>
            </a:extLst>
          </p:cNvPr>
          <p:cNvPicPr>
            <a:picLocks noChangeAspect="1"/>
          </p:cNvPicPr>
          <p:nvPr/>
        </p:nvPicPr>
        <p:blipFill>
          <a:blip r:embed="rId3"/>
          <a:stretch>
            <a:fillRect/>
          </a:stretch>
        </p:blipFill>
        <p:spPr>
          <a:xfrm>
            <a:off x="2412176" y="983440"/>
            <a:ext cx="370389" cy="370389"/>
          </a:xfrm>
          <a:prstGeom prst="rect">
            <a:avLst/>
          </a:prstGeom>
        </p:spPr>
      </p:pic>
      <p:pic>
        <p:nvPicPr>
          <p:cNvPr id="10" name="Imagen 9">
            <a:extLst>
              <a:ext uri="{FF2B5EF4-FFF2-40B4-BE49-F238E27FC236}">
                <a16:creationId xmlns:a16="http://schemas.microsoft.com/office/drawing/2014/main" id="{D0E5F669-11B2-A9A4-C792-102AA2EA9EEF}"/>
              </a:ext>
            </a:extLst>
          </p:cNvPr>
          <p:cNvPicPr>
            <a:picLocks noChangeAspect="1"/>
          </p:cNvPicPr>
          <p:nvPr/>
        </p:nvPicPr>
        <p:blipFill>
          <a:blip r:embed="rId4"/>
          <a:stretch>
            <a:fillRect/>
          </a:stretch>
        </p:blipFill>
        <p:spPr>
          <a:xfrm>
            <a:off x="3488720" y="962800"/>
            <a:ext cx="391029" cy="391029"/>
          </a:xfrm>
          <a:prstGeom prst="rect">
            <a:avLst/>
          </a:prstGeom>
        </p:spPr>
      </p:pic>
      <p:pic>
        <p:nvPicPr>
          <p:cNvPr id="12" name="Imagen 11">
            <a:extLst>
              <a:ext uri="{FF2B5EF4-FFF2-40B4-BE49-F238E27FC236}">
                <a16:creationId xmlns:a16="http://schemas.microsoft.com/office/drawing/2014/main" id="{D6ECD52C-4A24-BEB2-8E12-99649CF01655}"/>
              </a:ext>
            </a:extLst>
          </p:cNvPr>
          <p:cNvPicPr>
            <a:picLocks noChangeAspect="1"/>
          </p:cNvPicPr>
          <p:nvPr/>
        </p:nvPicPr>
        <p:blipFill>
          <a:blip r:embed="rId5"/>
          <a:stretch>
            <a:fillRect/>
          </a:stretch>
        </p:blipFill>
        <p:spPr>
          <a:xfrm>
            <a:off x="4407276" y="923155"/>
            <a:ext cx="468000" cy="468000"/>
          </a:xfrm>
          <a:prstGeom prst="rect">
            <a:avLst/>
          </a:prstGeom>
        </p:spPr>
      </p:pic>
      <p:pic>
        <p:nvPicPr>
          <p:cNvPr id="14" name="Imagen 13">
            <a:extLst>
              <a:ext uri="{FF2B5EF4-FFF2-40B4-BE49-F238E27FC236}">
                <a16:creationId xmlns:a16="http://schemas.microsoft.com/office/drawing/2014/main" id="{8D60E725-2DD6-6784-78D8-EB2CE7C571E9}"/>
              </a:ext>
            </a:extLst>
          </p:cNvPr>
          <p:cNvPicPr>
            <a:picLocks noChangeAspect="1"/>
          </p:cNvPicPr>
          <p:nvPr/>
        </p:nvPicPr>
        <p:blipFill>
          <a:blip r:embed="rId6"/>
          <a:stretch>
            <a:fillRect/>
          </a:stretch>
        </p:blipFill>
        <p:spPr>
          <a:xfrm>
            <a:off x="5447844" y="974986"/>
            <a:ext cx="400370" cy="400370"/>
          </a:xfrm>
          <a:prstGeom prst="rect">
            <a:avLst/>
          </a:prstGeom>
        </p:spPr>
      </p:pic>
      <p:sp>
        <p:nvSpPr>
          <p:cNvPr id="21" name="Google Shape;1542;p34">
            <a:extLst>
              <a:ext uri="{FF2B5EF4-FFF2-40B4-BE49-F238E27FC236}">
                <a16:creationId xmlns:a16="http://schemas.microsoft.com/office/drawing/2014/main" id="{18CBFF44-11E6-2016-6ACB-75A8C3A9037B}"/>
              </a:ext>
            </a:extLst>
          </p:cNvPr>
          <p:cNvSpPr/>
          <p:nvPr/>
        </p:nvSpPr>
        <p:spPr>
          <a:xfrm>
            <a:off x="6528920" y="835550"/>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 name="Imagen 19">
            <a:extLst>
              <a:ext uri="{FF2B5EF4-FFF2-40B4-BE49-F238E27FC236}">
                <a16:creationId xmlns:a16="http://schemas.microsoft.com/office/drawing/2014/main" id="{63304274-ADF8-2FF9-75E1-A799E3C8051C}"/>
              </a:ext>
            </a:extLst>
          </p:cNvPr>
          <p:cNvPicPr>
            <a:picLocks noChangeAspect="1"/>
          </p:cNvPicPr>
          <p:nvPr/>
        </p:nvPicPr>
        <p:blipFill>
          <a:blip r:embed="rId7">
            <a:biLevel thresh="75000"/>
            <a:extLst>
              <a:ext uri="{BEBA8EAE-BF5A-486C-A8C5-ECC9F3942E4B}">
                <a14:imgProps xmlns:a14="http://schemas.microsoft.com/office/drawing/2010/main">
                  <a14:imgLayer r:embed="rId8">
                    <a14:imgEffect>
                      <a14:backgroundRemoval t="10000" b="90000" l="2347" r="98044">
                        <a14:foregroundMark x1="8605" y1="42642" x2="8605" y2="42642"/>
                        <a14:foregroundMark x1="4824" y1="41698" x2="4824" y2="41698"/>
                        <a14:foregroundMark x1="2477" y1="48302" x2="2477" y2="48302"/>
                        <a14:foregroundMark x1="8996" y1="25094" x2="8996" y2="25094"/>
                        <a14:foregroundMark x1="50065" y1="24528" x2="50065" y2="24528"/>
                        <a14:foregroundMark x1="90613" y1="33208" x2="90613" y2="33208"/>
                        <a14:foregroundMark x1="95046" y1="41321" x2="95046" y2="41321"/>
                        <a14:foregroundMark x1="91656" y1="72075" x2="91656" y2="72075"/>
                        <a14:foregroundMark x1="50065" y1="68868" x2="50065" y2="68868"/>
                        <a14:foregroundMark x1="33638" y1="78113" x2="33638" y2="78113"/>
                        <a14:foregroundMark x1="37679" y1="74528" x2="37679" y2="74528"/>
                        <a14:foregroundMark x1="46284" y1="41509" x2="46284" y2="41509"/>
                        <a14:backgroundMark x1="652" y1="48302" x2="652" y2="48302"/>
                        <a14:backgroundMark x1="21512" y1="59623" x2="21512" y2="59623"/>
                        <a14:backgroundMark x1="41851" y1="48868" x2="41851" y2="47925"/>
                        <a14:backgroundMark x1="62451" y1="59434" x2="62973" y2="59811"/>
                        <a14:backgroundMark x1="83833" y1="48491" x2="83833" y2="48491"/>
                        <a14:backgroundMark x1="99218" y1="48113" x2="99218" y2="48113"/>
                        <a14:backgroundMark x1="99478" y1="47736" x2="99609" y2="49245"/>
                        <a14:backgroundMark x1="99478" y1="47358" x2="99609" y2="48679"/>
                        <a14:backgroundMark x1="99087" y1="47736" x2="99739" y2="48113"/>
                      </a14:backgroundRemoval>
                    </a14:imgEffect>
                  </a14:imgLayer>
                </a14:imgProps>
              </a:ext>
            </a:extLst>
          </a:blip>
          <a:stretch>
            <a:fillRect/>
          </a:stretch>
        </p:blipFill>
        <p:spPr>
          <a:xfrm>
            <a:off x="6565031" y="965086"/>
            <a:ext cx="562577" cy="388743"/>
          </a:xfrm>
          <a:prstGeom prst="rect">
            <a:avLst/>
          </a:prstGeom>
        </p:spPr>
      </p:pic>
      <p:pic>
        <p:nvPicPr>
          <p:cNvPr id="25" name="Imagen 24">
            <a:extLst>
              <a:ext uri="{FF2B5EF4-FFF2-40B4-BE49-F238E27FC236}">
                <a16:creationId xmlns:a16="http://schemas.microsoft.com/office/drawing/2014/main" id="{7DE44AE8-3B52-0279-9CA1-5CF033DDEFE3}"/>
              </a:ext>
            </a:extLst>
          </p:cNvPr>
          <p:cNvPicPr>
            <a:picLocks noChangeAspect="1"/>
          </p:cNvPicPr>
          <p:nvPr/>
        </p:nvPicPr>
        <p:blipFill>
          <a:blip r:embed="rId9"/>
          <a:stretch>
            <a:fillRect/>
          </a:stretch>
        </p:blipFill>
        <p:spPr>
          <a:xfrm>
            <a:off x="7852839" y="960346"/>
            <a:ext cx="415258" cy="415258"/>
          </a:xfrm>
          <a:prstGeom prst="rect">
            <a:avLst/>
          </a:prstGeom>
        </p:spPr>
      </p:pic>
    </p:spTree>
    <p:extLst>
      <p:ext uri="{BB962C8B-B14F-4D97-AF65-F5344CB8AC3E}">
        <p14:creationId xmlns:p14="http://schemas.microsoft.com/office/powerpoint/2010/main" val="24989129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46"/>
        <p:cNvGrpSpPr/>
        <p:nvPr/>
      </p:nvGrpSpPr>
      <p:grpSpPr>
        <a:xfrm>
          <a:off x="0" y="0"/>
          <a:ext cx="0" cy="0"/>
          <a:chOff x="0" y="0"/>
          <a:chExt cx="0" cy="0"/>
        </a:xfrm>
      </p:grpSpPr>
      <p:sp>
        <p:nvSpPr>
          <p:cNvPr id="1147" name="Google Shape;1147;p22"/>
          <p:cNvSpPr txBox="1">
            <a:spLocks noGrp="1"/>
          </p:cNvSpPr>
          <p:nvPr>
            <p:ph type="title"/>
          </p:nvPr>
        </p:nvSpPr>
        <p:spPr>
          <a:xfrm>
            <a:off x="3422325" y="1010700"/>
            <a:ext cx="3182100" cy="47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Conclusión</a:t>
            </a:r>
            <a:endParaRPr/>
          </a:p>
        </p:txBody>
      </p:sp>
      <p:grpSp>
        <p:nvGrpSpPr>
          <p:cNvPr id="1148" name="Google Shape;1148;p22"/>
          <p:cNvGrpSpPr/>
          <p:nvPr/>
        </p:nvGrpSpPr>
        <p:grpSpPr>
          <a:xfrm>
            <a:off x="6909314" y="430683"/>
            <a:ext cx="2398972" cy="832339"/>
            <a:chOff x="6797314" y="4144758"/>
            <a:chExt cx="2398972" cy="832339"/>
          </a:xfrm>
        </p:grpSpPr>
        <p:sp>
          <p:nvSpPr>
            <p:cNvPr id="1149" name="Google Shape;1149;p22"/>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0" name="Google Shape;1150;p22"/>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1" name="Google Shape;1151;p22"/>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2" name="Google Shape;1152;p22"/>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3" name="Google Shape;1153;p22"/>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4" name="Google Shape;1154;p22"/>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5" name="Google Shape;1155;p22"/>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6" name="Google Shape;1156;p22"/>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7" name="Google Shape;1157;p22"/>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8" name="Google Shape;1158;p22"/>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9" name="Google Shape;1159;p22"/>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0" name="Google Shape;1160;p22"/>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1" name="Google Shape;1161;p22"/>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2" name="Google Shape;1162;p22"/>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3" name="Google Shape;1163;p22"/>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4" name="Google Shape;1164;p22"/>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22"/>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22"/>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22"/>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8" name="Google Shape;1168;p22"/>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9" name="Google Shape;1169;p22"/>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70" name="Google Shape;1170;p22"/>
          <p:cNvSpPr/>
          <p:nvPr/>
        </p:nvSpPr>
        <p:spPr>
          <a:xfrm>
            <a:off x="844425" y="1641100"/>
            <a:ext cx="7671300" cy="3032100"/>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s-CO"/>
              <a:t>En conclusión, el modelo de Machine Learning desarrollado en este proyecto tiene un gran potencial para mejorar la eficiencia y precisión en proyectos IoT y podría ser una herramienta valiosa en la planificación del desarrollo sostenible y la gestión del clima en general. Los resultados obtenidos indican que los modelos desarrollados en este proyecto pueden ser utilizados para proporcionar pronósticos precisos del clima y realizar un entorno simulado de datos climáticos, lo que puede ser especialmente importante en el contexto de proyectos IoT, generando un impacto positivo en la implementación de proyectos IoT en el país, donde la precisión en la toma de decisiones es fundamental.</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766"/>
        <p:cNvGrpSpPr/>
        <p:nvPr/>
      </p:nvGrpSpPr>
      <p:grpSpPr>
        <a:xfrm>
          <a:off x="0" y="0"/>
          <a:ext cx="0" cy="0"/>
          <a:chOff x="0" y="0"/>
          <a:chExt cx="0" cy="0"/>
        </a:xfrm>
      </p:grpSpPr>
      <p:sp>
        <p:nvSpPr>
          <p:cNvPr id="1767" name="Google Shape;1767;p41"/>
          <p:cNvSpPr txBox="1">
            <a:spLocks noGrp="1"/>
          </p:cNvSpPr>
          <p:nvPr>
            <p:ph type="title"/>
          </p:nvPr>
        </p:nvSpPr>
        <p:spPr>
          <a:xfrm>
            <a:off x="2181600" y="1615475"/>
            <a:ext cx="4780800" cy="468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s-CO"/>
              <a:t>References</a:t>
            </a:r>
            <a:endParaRPr/>
          </a:p>
        </p:txBody>
      </p:sp>
      <p:sp>
        <p:nvSpPr>
          <p:cNvPr id="1768" name="Google Shape;1768;p41"/>
          <p:cNvSpPr txBox="1">
            <a:spLocks noGrp="1"/>
          </p:cNvSpPr>
          <p:nvPr>
            <p:ph type="subTitle" idx="1"/>
          </p:nvPr>
        </p:nvSpPr>
        <p:spPr>
          <a:xfrm>
            <a:off x="2181600" y="2351800"/>
            <a:ext cx="4780800" cy="17241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es-CO"/>
              <a:t>AUTHOR (YEAR). </a:t>
            </a:r>
            <a:r>
              <a:rPr lang="es-CO" i="1"/>
              <a:t>Title of the publication</a:t>
            </a:r>
            <a:r>
              <a:rPr lang="es-CO"/>
              <a:t>. Publisher</a:t>
            </a:r>
            <a:endParaRPr/>
          </a:p>
          <a:p>
            <a:pPr marL="457200" lvl="0" indent="-317500" algn="l" rtl="0">
              <a:lnSpc>
                <a:spcPct val="100000"/>
              </a:lnSpc>
              <a:spcBef>
                <a:spcPts val="0"/>
              </a:spcBef>
              <a:spcAft>
                <a:spcPts val="0"/>
              </a:spcAft>
              <a:buSzPts val="1400"/>
              <a:buChar char="●"/>
            </a:pPr>
            <a:r>
              <a:rPr lang="es-CO"/>
              <a:t>AUTHOR (YEAR). </a:t>
            </a:r>
            <a:r>
              <a:rPr lang="es-CO" i="1"/>
              <a:t>Title of the publication</a:t>
            </a:r>
            <a:r>
              <a:rPr lang="es-CO"/>
              <a:t>. Publisher</a:t>
            </a:r>
            <a:endParaRPr/>
          </a:p>
          <a:p>
            <a:pPr marL="457200" lvl="0" indent="-317500" algn="l" rtl="0">
              <a:lnSpc>
                <a:spcPct val="100000"/>
              </a:lnSpc>
              <a:spcBef>
                <a:spcPts val="0"/>
              </a:spcBef>
              <a:spcAft>
                <a:spcPts val="0"/>
              </a:spcAft>
              <a:buSzPts val="1400"/>
              <a:buChar char="●"/>
            </a:pPr>
            <a:r>
              <a:rPr lang="es-CO"/>
              <a:t>AUTHOR (YEAR). </a:t>
            </a:r>
            <a:r>
              <a:rPr lang="es-CO" i="1"/>
              <a:t>Title of the publication</a:t>
            </a:r>
            <a:r>
              <a:rPr lang="es-CO"/>
              <a:t>. Publisher</a:t>
            </a:r>
            <a:endParaRPr/>
          </a:p>
          <a:p>
            <a:pPr marL="457200" lvl="0" indent="-317500" algn="l" rtl="0">
              <a:lnSpc>
                <a:spcPct val="100000"/>
              </a:lnSpc>
              <a:spcBef>
                <a:spcPts val="0"/>
              </a:spcBef>
              <a:spcAft>
                <a:spcPts val="0"/>
              </a:spcAft>
              <a:buSzPts val="1400"/>
              <a:buChar char="●"/>
            </a:pPr>
            <a:r>
              <a:rPr lang="es-CO"/>
              <a:t>AUTHOR (YEAR). </a:t>
            </a:r>
            <a:r>
              <a:rPr lang="es-CO" i="1"/>
              <a:t>Title of the publication</a:t>
            </a:r>
            <a:r>
              <a:rPr lang="es-CO"/>
              <a:t>. Publisher</a:t>
            </a:r>
            <a:endParaRPr/>
          </a:p>
          <a:p>
            <a:pPr marL="457200" lvl="0" indent="-317500" algn="l" rtl="0">
              <a:lnSpc>
                <a:spcPct val="100000"/>
              </a:lnSpc>
              <a:spcBef>
                <a:spcPts val="0"/>
              </a:spcBef>
              <a:spcAft>
                <a:spcPts val="0"/>
              </a:spcAft>
              <a:buSzPts val="1400"/>
              <a:buChar char="●"/>
            </a:pPr>
            <a:r>
              <a:rPr lang="es-CO"/>
              <a:t>AUTHOR (YEAR). </a:t>
            </a:r>
            <a:r>
              <a:rPr lang="es-CO" i="1"/>
              <a:t>Title of the publication</a:t>
            </a:r>
            <a:r>
              <a:rPr lang="es-CO"/>
              <a:t>. Publisher</a:t>
            </a:r>
            <a:endParaRPr/>
          </a:p>
          <a:p>
            <a:pPr marL="457200" lvl="0" indent="-317500" algn="l" rtl="0">
              <a:lnSpc>
                <a:spcPct val="100000"/>
              </a:lnSpc>
              <a:spcBef>
                <a:spcPts val="0"/>
              </a:spcBef>
              <a:spcAft>
                <a:spcPts val="0"/>
              </a:spcAft>
              <a:buSzPts val="1400"/>
              <a:buChar char="●"/>
            </a:pPr>
            <a:r>
              <a:rPr lang="es-CO"/>
              <a:t>AUTHOR (YEAR). </a:t>
            </a:r>
            <a:r>
              <a:rPr lang="es-CO" i="1"/>
              <a:t>Title of the publication</a:t>
            </a:r>
            <a:r>
              <a:rPr lang="es-CO"/>
              <a:t>. Publisher</a:t>
            </a:r>
            <a:endParaRPr/>
          </a:p>
          <a:p>
            <a:pPr marL="457200" lvl="0" indent="-317500" algn="l" rtl="0">
              <a:lnSpc>
                <a:spcPct val="100000"/>
              </a:lnSpc>
              <a:spcBef>
                <a:spcPts val="0"/>
              </a:spcBef>
              <a:spcAft>
                <a:spcPts val="0"/>
              </a:spcAft>
              <a:buSzPts val="1400"/>
              <a:buChar char="●"/>
            </a:pPr>
            <a:r>
              <a:rPr lang="es-CO"/>
              <a:t>AUTHOR (YEAR). </a:t>
            </a:r>
            <a:r>
              <a:rPr lang="es-CO" i="1"/>
              <a:t>Title of the publication</a:t>
            </a:r>
            <a:r>
              <a:rPr lang="es-CO"/>
              <a:t>. Publisher</a:t>
            </a:r>
            <a:endParaRPr/>
          </a:p>
        </p:txBody>
      </p:sp>
      <p:sp>
        <p:nvSpPr>
          <p:cNvPr id="1769" name="Google Shape;1769;p41"/>
          <p:cNvSpPr/>
          <p:nvPr/>
        </p:nvSpPr>
        <p:spPr>
          <a:xfrm>
            <a:off x="1072792" y="4277175"/>
            <a:ext cx="441600" cy="441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70" name="Google Shape;1770;p41"/>
          <p:cNvGrpSpPr/>
          <p:nvPr/>
        </p:nvGrpSpPr>
        <p:grpSpPr>
          <a:xfrm>
            <a:off x="6568714" y="4144758"/>
            <a:ext cx="2398972" cy="832339"/>
            <a:chOff x="6797314" y="4144758"/>
            <a:chExt cx="2398972" cy="832339"/>
          </a:xfrm>
        </p:grpSpPr>
        <p:sp>
          <p:nvSpPr>
            <p:cNvPr id="1771" name="Google Shape;1771;p41"/>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p41"/>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41"/>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p41"/>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5" name="Google Shape;1775;p41"/>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41"/>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p41"/>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8" name="Google Shape;1778;p41"/>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9" name="Google Shape;1779;p41"/>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0" name="Google Shape;1780;p41"/>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1" name="Google Shape;1781;p41"/>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2" name="Google Shape;1782;p41"/>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3" name="Google Shape;1783;p41"/>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4" name="Google Shape;1784;p41"/>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5" name="Google Shape;1785;p41"/>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6" name="Google Shape;1786;p41"/>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p41"/>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8" name="Google Shape;1788;p41"/>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9" name="Google Shape;1789;p41"/>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0" name="Google Shape;1790;p41"/>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1" name="Google Shape;1791;p41"/>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4164032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23"/>
          <p:cNvSpPr/>
          <p:nvPr/>
        </p:nvSpPr>
        <p:spPr>
          <a:xfrm>
            <a:off x="4858200" y="1342875"/>
            <a:ext cx="3571500" cy="1691100"/>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6" name="Google Shape;1176;p23"/>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About the patient</a:t>
            </a:r>
            <a:endParaRPr/>
          </a:p>
        </p:txBody>
      </p:sp>
      <p:pic>
        <p:nvPicPr>
          <p:cNvPr id="1177" name="Google Shape;1177;p23"/>
          <p:cNvPicPr preferRelativeResize="0"/>
          <p:nvPr/>
        </p:nvPicPr>
        <p:blipFill rotWithShape="1">
          <a:blip r:embed="rId3">
            <a:alphaModFix/>
          </a:blip>
          <a:srcRect l="12714" t="5786" r="39503" b="22600"/>
          <a:stretch/>
        </p:blipFill>
        <p:spPr>
          <a:xfrm>
            <a:off x="6980774" y="1579525"/>
            <a:ext cx="1244700" cy="1244700"/>
          </a:xfrm>
          <a:prstGeom prst="ellipse">
            <a:avLst/>
          </a:prstGeom>
          <a:noFill/>
          <a:ln>
            <a:noFill/>
          </a:ln>
        </p:spPr>
      </p:pic>
      <p:sp>
        <p:nvSpPr>
          <p:cNvPr id="1178" name="Google Shape;1178;p23"/>
          <p:cNvSpPr txBox="1"/>
          <p:nvPr/>
        </p:nvSpPr>
        <p:spPr>
          <a:xfrm>
            <a:off x="5062413" y="1664375"/>
            <a:ext cx="1161000" cy="343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Age:</a:t>
            </a:r>
            <a:endParaRPr sz="1800" b="1" i="0" u="none" strike="noStrike" cap="none">
              <a:solidFill>
                <a:schemeClr val="dk1"/>
              </a:solidFill>
              <a:latin typeface="Alata"/>
              <a:ea typeface="Alata"/>
              <a:cs typeface="Alata"/>
              <a:sym typeface="Alata"/>
            </a:endParaRPr>
          </a:p>
        </p:txBody>
      </p:sp>
      <p:sp>
        <p:nvSpPr>
          <p:cNvPr id="1179" name="Google Shape;1179;p23"/>
          <p:cNvSpPr txBox="1"/>
          <p:nvPr/>
        </p:nvSpPr>
        <p:spPr>
          <a:xfrm>
            <a:off x="6223350" y="1664175"/>
            <a:ext cx="713700" cy="343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70</a:t>
            </a:r>
            <a:endParaRPr sz="1400" b="0" i="0" u="none" strike="noStrike" cap="none">
              <a:solidFill>
                <a:schemeClr val="dk1"/>
              </a:solidFill>
              <a:latin typeface="Barlow"/>
              <a:ea typeface="Barlow"/>
              <a:cs typeface="Barlow"/>
              <a:sym typeface="Barlow"/>
            </a:endParaRPr>
          </a:p>
        </p:txBody>
      </p:sp>
      <p:sp>
        <p:nvSpPr>
          <p:cNvPr id="1180" name="Google Shape;1180;p23"/>
          <p:cNvSpPr txBox="1"/>
          <p:nvPr/>
        </p:nvSpPr>
        <p:spPr>
          <a:xfrm>
            <a:off x="5062413" y="2008025"/>
            <a:ext cx="1161000" cy="343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Gender:</a:t>
            </a:r>
            <a:endParaRPr sz="1800" b="1" i="0" u="none" strike="noStrike" cap="none">
              <a:solidFill>
                <a:schemeClr val="dk1"/>
              </a:solidFill>
              <a:latin typeface="Alata"/>
              <a:ea typeface="Alata"/>
              <a:cs typeface="Alata"/>
              <a:sym typeface="Alata"/>
            </a:endParaRPr>
          </a:p>
        </p:txBody>
      </p:sp>
      <p:sp>
        <p:nvSpPr>
          <p:cNvPr id="1181" name="Google Shape;1181;p23"/>
          <p:cNvSpPr txBox="1"/>
          <p:nvPr/>
        </p:nvSpPr>
        <p:spPr>
          <a:xfrm>
            <a:off x="6223350" y="2008025"/>
            <a:ext cx="713700" cy="343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Male</a:t>
            </a:r>
            <a:endParaRPr sz="1400" b="0" i="0" u="none" strike="noStrike" cap="none">
              <a:solidFill>
                <a:schemeClr val="dk1"/>
              </a:solidFill>
              <a:latin typeface="Barlow"/>
              <a:ea typeface="Barlow"/>
              <a:cs typeface="Barlow"/>
              <a:sym typeface="Barlow"/>
            </a:endParaRPr>
          </a:p>
        </p:txBody>
      </p:sp>
      <p:sp>
        <p:nvSpPr>
          <p:cNvPr id="1182" name="Google Shape;1182;p23"/>
          <p:cNvSpPr txBox="1"/>
          <p:nvPr/>
        </p:nvSpPr>
        <p:spPr>
          <a:xfrm>
            <a:off x="5062413" y="2351875"/>
            <a:ext cx="1161000" cy="343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Allergies:</a:t>
            </a:r>
            <a:endParaRPr sz="1800" b="1" i="0" u="none" strike="noStrike" cap="none">
              <a:solidFill>
                <a:schemeClr val="dk1"/>
              </a:solidFill>
              <a:latin typeface="Alata"/>
              <a:ea typeface="Alata"/>
              <a:cs typeface="Alata"/>
              <a:sym typeface="Alata"/>
            </a:endParaRPr>
          </a:p>
        </p:txBody>
      </p:sp>
      <p:sp>
        <p:nvSpPr>
          <p:cNvPr id="1183" name="Google Shape;1183;p23"/>
          <p:cNvSpPr txBox="1"/>
          <p:nvPr/>
        </p:nvSpPr>
        <p:spPr>
          <a:xfrm>
            <a:off x="6223350" y="2351675"/>
            <a:ext cx="713700" cy="343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None</a:t>
            </a:r>
            <a:endParaRPr sz="1400" b="0" i="0" u="none" strike="noStrike" cap="none">
              <a:solidFill>
                <a:schemeClr val="dk1"/>
              </a:solidFill>
              <a:latin typeface="Barlow"/>
              <a:ea typeface="Barlow"/>
              <a:cs typeface="Barlow"/>
              <a:sym typeface="Barlow"/>
            </a:endParaRPr>
          </a:p>
        </p:txBody>
      </p:sp>
      <p:sp>
        <p:nvSpPr>
          <p:cNvPr id="1184" name="Google Shape;1184;p23"/>
          <p:cNvSpPr txBox="1"/>
          <p:nvPr/>
        </p:nvSpPr>
        <p:spPr>
          <a:xfrm>
            <a:off x="4742920" y="3381675"/>
            <a:ext cx="3524100" cy="372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Observations</a:t>
            </a:r>
            <a:endParaRPr sz="2100" b="1" i="0" u="none" strike="noStrike" cap="none">
              <a:solidFill>
                <a:schemeClr val="dk1"/>
              </a:solidFill>
              <a:latin typeface="Alata"/>
              <a:ea typeface="Alata"/>
              <a:cs typeface="Alata"/>
              <a:sym typeface="Alata"/>
            </a:endParaRPr>
          </a:p>
        </p:txBody>
      </p:sp>
      <p:sp>
        <p:nvSpPr>
          <p:cNvPr id="1185" name="Google Shape;1185;p23"/>
          <p:cNvSpPr txBox="1"/>
          <p:nvPr/>
        </p:nvSpPr>
        <p:spPr>
          <a:xfrm>
            <a:off x="4742550" y="3754575"/>
            <a:ext cx="3524100" cy="767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Earth is the third planet from the Sun and the only one that harbors life in the Solar System. This is where we all live</a:t>
            </a:r>
            <a:endParaRPr sz="1400" b="0" i="0" u="none" strike="noStrike" cap="none">
              <a:solidFill>
                <a:schemeClr val="dk1"/>
              </a:solidFill>
              <a:latin typeface="Barlow"/>
              <a:ea typeface="Barlow"/>
              <a:cs typeface="Barlow"/>
              <a:sym typeface="Barlow"/>
            </a:endParaRPr>
          </a:p>
        </p:txBody>
      </p:sp>
      <p:sp>
        <p:nvSpPr>
          <p:cNvPr id="1186" name="Google Shape;1186;p23"/>
          <p:cNvSpPr txBox="1"/>
          <p:nvPr/>
        </p:nvSpPr>
        <p:spPr>
          <a:xfrm>
            <a:off x="714506" y="1301775"/>
            <a:ext cx="1961100" cy="372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Mercury</a:t>
            </a:r>
            <a:endParaRPr sz="2100" b="1" i="0" u="none" strike="noStrike" cap="none">
              <a:solidFill>
                <a:schemeClr val="dk1"/>
              </a:solidFill>
              <a:latin typeface="Alata"/>
              <a:ea typeface="Alata"/>
              <a:cs typeface="Alata"/>
              <a:sym typeface="Alata"/>
            </a:endParaRPr>
          </a:p>
        </p:txBody>
      </p:sp>
      <p:sp>
        <p:nvSpPr>
          <p:cNvPr id="1187" name="Google Shape;1187;p23"/>
          <p:cNvSpPr txBox="1"/>
          <p:nvPr/>
        </p:nvSpPr>
        <p:spPr>
          <a:xfrm>
            <a:off x="714300" y="1674675"/>
            <a:ext cx="1961100" cy="5562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Mercury is the closest planet to the Sun</a:t>
            </a:r>
            <a:endParaRPr sz="1400" b="0" i="0" u="none" strike="noStrike" cap="none">
              <a:solidFill>
                <a:schemeClr val="dk1"/>
              </a:solidFill>
              <a:latin typeface="Barlow"/>
              <a:ea typeface="Barlow"/>
              <a:cs typeface="Barlow"/>
              <a:sym typeface="Barlow"/>
            </a:endParaRPr>
          </a:p>
        </p:txBody>
      </p:sp>
      <p:sp>
        <p:nvSpPr>
          <p:cNvPr id="1188" name="Google Shape;1188;p23"/>
          <p:cNvSpPr/>
          <p:nvPr/>
        </p:nvSpPr>
        <p:spPr>
          <a:xfrm>
            <a:off x="2801997" y="1342875"/>
            <a:ext cx="299700" cy="2997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9" name="Google Shape;1189;p23"/>
          <p:cNvSpPr txBox="1"/>
          <p:nvPr/>
        </p:nvSpPr>
        <p:spPr>
          <a:xfrm>
            <a:off x="3228100" y="1301775"/>
            <a:ext cx="12087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2005</a:t>
            </a:r>
            <a:endParaRPr sz="2100" b="1" i="0" u="none" strike="noStrike" cap="none">
              <a:solidFill>
                <a:schemeClr val="dk1"/>
              </a:solidFill>
              <a:latin typeface="Alata"/>
              <a:ea typeface="Alata"/>
              <a:cs typeface="Alata"/>
              <a:sym typeface="Alata"/>
            </a:endParaRPr>
          </a:p>
        </p:txBody>
      </p:sp>
      <p:sp>
        <p:nvSpPr>
          <p:cNvPr id="1190" name="Google Shape;1190;p23"/>
          <p:cNvSpPr txBox="1"/>
          <p:nvPr/>
        </p:nvSpPr>
        <p:spPr>
          <a:xfrm>
            <a:off x="714506" y="2447175"/>
            <a:ext cx="1961100" cy="372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Mars</a:t>
            </a:r>
            <a:endParaRPr sz="2100" b="1" i="0" u="none" strike="noStrike" cap="none">
              <a:solidFill>
                <a:schemeClr val="dk1"/>
              </a:solidFill>
              <a:latin typeface="Alata"/>
              <a:ea typeface="Alata"/>
              <a:cs typeface="Alata"/>
              <a:sym typeface="Alata"/>
            </a:endParaRPr>
          </a:p>
        </p:txBody>
      </p:sp>
      <p:sp>
        <p:nvSpPr>
          <p:cNvPr id="1191" name="Google Shape;1191;p23"/>
          <p:cNvSpPr txBox="1"/>
          <p:nvPr/>
        </p:nvSpPr>
        <p:spPr>
          <a:xfrm>
            <a:off x="714300" y="2820075"/>
            <a:ext cx="1961100" cy="5562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Despite being red, Mars is a cold place</a:t>
            </a:r>
            <a:endParaRPr sz="1400" b="0" i="0" u="none" strike="noStrike" cap="none">
              <a:solidFill>
                <a:schemeClr val="dk1"/>
              </a:solidFill>
              <a:latin typeface="Barlow"/>
              <a:ea typeface="Barlow"/>
              <a:cs typeface="Barlow"/>
              <a:sym typeface="Barlow"/>
            </a:endParaRPr>
          </a:p>
        </p:txBody>
      </p:sp>
      <p:sp>
        <p:nvSpPr>
          <p:cNvPr id="1192" name="Google Shape;1192;p23"/>
          <p:cNvSpPr/>
          <p:nvPr/>
        </p:nvSpPr>
        <p:spPr>
          <a:xfrm>
            <a:off x="2801997" y="2488275"/>
            <a:ext cx="299700" cy="2997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3" name="Google Shape;1193;p23"/>
          <p:cNvSpPr txBox="1"/>
          <p:nvPr/>
        </p:nvSpPr>
        <p:spPr>
          <a:xfrm>
            <a:off x="3228100" y="2447175"/>
            <a:ext cx="12087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2010</a:t>
            </a:r>
            <a:endParaRPr sz="2100" b="1" i="0" u="none" strike="noStrike" cap="none">
              <a:solidFill>
                <a:schemeClr val="dk1"/>
              </a:solidFill>
              <a:latin typeface="Alata"/>
              <a:ea typeface="Alata"/>
              <a:cs typeface="Alata"/>
              <a:sym typeface="Alata"/>
            </a:endParaRPr>
          </a:p>
        </p:txBody>
      </p:sp>
      <p:sp>
        <p:nvSpPr>
          <p:cNvPr id="1194" name="Google Shape;1194;p23"/>
          <p:cNvSpPr txBox="1"/>
          <p:nvPr/>
        </p:nvSpPr>
        <p:spPr>
          <a:xfrm>
            <a:off x="714506" y="3592575"/>
            <a:ext cx="1961100" cy="372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Venus</a:t>
            </a:r>
            <a:endParaRPr sz="2100" b="1" i="0" u="none" strike="noStrike" cap="none">
              <a:solidFill>
                <a:schemeClr val="dk1"/>
              </a:solidFill>
              <a:latin typeface="Alata"/>
              <a:ea typeface="Alata"/>
              <a:cs typeface="Alata"/>
              <a:sym typeface="Alata"/>
            </a:endParaRPr>
          </a:p>
        </p:txBody>
      </p:sp>
      <p:sp>
        <p:nvSpPr>
          <p:cNvPr id="1195" name="Google Shape;1195;p23"/>
          <p:cNvSpPr txBox="1"/>
          <p:nvPr/>
        </p:nvSpPr>
        <p:spPr>
          <a:xfrm>
            <a:off x="714300" y="3965475"/>
            <a:ext cx="1961100" cy="5562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Venus is the second planet from the Sun</a:t>
            </a:r>
            <a:endParaRPr sz="1400" b="0" i="0" u="none" strike="noStrike" cap="none">
              <a:solidFill>
                <a:schemeClr val="dk1"/>
              </a:solidFill>
              <a:latin typeface="Barlow"/>
              <a:ea typeface="Barlow"/>
              <a:cs typeface="Barlow"/>
              <a:sym typeface="Barlow"/>
            </a:endParaRPr>
          </a:p>
        </p:txBody>
      </p:sp>
      <p:sp>
        <p:nvSpPr>
          <p:cNvPr id="1196" name="Google Shape;1196;p23"/>
          <p:cNvSpPr/>
          <p:nvPr/>
        </p:nvSpPr>
        <p:spPr>
          <a:xfrm>
            <a:off x="2801997" y="3633675"/>
            <a:ext cx="299700" cy="2997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7" name="Google Shape;1197;p23"/>
          <p:cNvSpPr txBox="1"/>
          <p:nvPr/>
        </p:nvSpPr>
        <p:spPr>
          <a:xfrm>
            <a:off x="3228100" y="3592575"/>
            <a:ext cx="12087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2015</a:t>
            </a:r>
            <a:endParaRPr sz="2100" b="1" i="0" u="none" strike="noStrike" cap="none">
              <a:solidFill>
                <a:schemeClr val="dk1"/>
              </a:solidFill>
              <a:latin typeface="Alata"/>
              <a:ea typeface="Alata"/>
              <a:cs typeface="Alata"/>
              <a:sym typeface="Alata"/>
            </a:endParaRPr>
          </a:p>
        </p:txBody>
      </p:sp>
      <p:cxnSp>
        <p:nvCxnSpPr>
          <p:cNvPr id="1198" name="Google Shape;1198;p23"/>
          <p:cNvCxnSpPr>
            <a:stCxn id="1188" idx="4"/>
            <a:endCxn id="1192" idx="0"/>
          </p:cNvCxnSpPr>
          <p:nvPr/>
        </p:nvCxnSpPr>
        <p:spPr>
          <a:xfrm>
            <a:off x="2951847" y="1642575"/>
            <a:ext cx="0" cy="845700"/>
          </a:xfrm>
          <a:prstGeom prst="straightConnector1">
            <a:avLst/>
          </a:prstGeom>
          <a:noFill/>
          <a:ln w="19050" cap="flat" cmpd="sng">
            <a:solidFill>
              <a:schemeClr val="dk1"/>
            </a:solidFill>
            <a:prstDash val="solid"/>
            <a:round/>
            <a:headEnd type="none" w="sm" len="sm"/>
            <a:tailEnd type="none" w="sm" len="sm"/>
          </a:ln>
        </p:spPr>
      </p:cxnSp>
      <p:cxnSp>
        <p:nvCxnSpPr>
          <p:cNvPr id="1199" name="Google Shape;1199;p23"/>
          <p:cNvCxnSpPr>
            <a:stCxn id="1192" idx="4"/>
            <a:endCxn id="1196" idx="0"/>
          </p:cNvCxnSpPr>
          <p:nvPr/>
        </p:nvCxnSpPr>
        <p:spPr>
          <a:xfrm>
            <a:off x="2951847" y="2787975"/>
            <a:ext cx="0" cy="845700"/>
          </a:xfrm>
          <a:prstGeom prst="straightConnector1">
            <a:avLst/>
          </a:prstGeom>
          <a:noFill/>
          <a:ln w="19050" cap="flat" cmpd="sng">
            <a:solidFill>
              <a:schemeClr val="dk1"/>
            </a:solidFill>
            <a:prstDash val="solid"/>
            <a:round/>
            <a:headEnd type="none" w="sm" len="sm"/>
            <a:tailEnd type="none" w="sm" len="sm"/>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03"/>
        <p:cNvGrpSpPr/>
        <p:nvPr/>
      </p:nvGrpSpPr>
      <p:grpSpPr>
        <a:xfrm>
          <a:off x="0" y="0"/>
          <a:ext cx="0" cy="0"/>
          <a:chOff x="0" y="0"/>
          <a:chExt cx="0" cy="0"/>
        </a:xfrm>
      </p:grpSpPr>
      <p:sp>
        <p:nvSpPr>
          <p:cNvPr id="1204" name="Google Shape;1204;p24"/>
          <p:cNvSpPr/>
          <p:nvPr/>
        </p:nvSpPr>
        <p:spPr>
          <a:xfrm rot="-5400000">
            <a:off x="4316860" y="-2445234"/>
            <a:ext cx="4836300" cy="4836300"/>
          </a:xfrm>
          <a:prstGeom prst="pie">
            <a:avLst>
              <a:gd name="adj1" fmla="val 5416293"/>
              <a:gd name="adj2" fmla="val 1620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p24"/>
          <p:cNvSpPr txBox="1">
            <a:spLocks noGrp="1"/>
          </p:cNvSpPr>
          <p:nvPr>
            <p:ph type="title"/>
          </p:nvPr>
        </p:nvSpPr>
        <p:spPr>
          <a:xfrm>
            <a:off x="4970200" y="549600"/>
            <a:ext cx="3423300" cy="965100"/>
          </a:xfrm>
          <a:prstGeom prst="rect">
            <a:avLst/>
          </a:prstGeom>
          <a:noFill/>
          <a:ln>
            <a:noFill/>
          </a:ln>
        </p:spPr>
        <p:txBody>
          <a:bodyPr spcFirstLastPara="1" wrap="square" lIns="91425" tIns="0" rIns="91425" bIns="91425" anchor="t" anchorCtr="0">
            <a:noAutofit/>
          </a:bodyPr>
          <a:lstStyle/>
          <a:p>
            <a:pPr marL="0" lvl="0" indent="0" algn="ctr" rtl="0">
              <a:lnSpc>
                <a:spcPct val="100000"/>
              </a:lnSpc>
              <a:spcBef>
                <a:spcPts val="0"/>
              </a:spcBef>
              <a:spcAft>
                <a:spcPts val="0"/>
              </a:spcAft>
              <a:buSzPts val="3000"/>
              <a:buNone/>
            </a:pPr>
            <a:r>
              <a:rPr lang="es-CO"/>
              <a:t>A picture is worth a thousand words</a:t>
            </a:r>
            <a:endParaRPr/>
          </a:p>
        </p:txBody>
      </p:sp>
      <p:grpSp>
        <p:nvGrpSpPr>
          <p:cNvPr id="1206" name="Google Shape;1206;p24"/>
          <p:cNvGrpSpPr/>
          <p:nvPr/>
        </p:nvGrpSpPr>
        <p:grpSpPr>
          <a:xfrm>
            <a:off x="6651189" y="1716558"/>
            <a:ext cx="2216672" cy="182364"/>
            <a:chOff x="1814764" y="-1607667"/>
            <a:chExt cx="2216672" cy="182364"/>
          </a:xfrm>
        </p:grpSpPr>
        <p:sp>
          <p:nvSpPr>
            <p:cNvPr id="1207" name="Google Shape;1207;p24"/>
            <p:cNvSpPr/>
            <p:nvPr/>
          </p:nvSpPr>
          <p:spPr>
            <a:xfrm>
              <a:off x="2164551" y="-1607667"/>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24"/>
            <p:cNvSpPr/>
            <p:nvPr/>
          </p:nvSpPr>
          <p:spPr>
            <a:xfrm>
              <a:off x="2501466" y="-1607667"/>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9" name="Google Shape;1209;p24"/>
            <p:cNvSpPr/>
            <p:nvPr/>
          </p:nvSpPr>
          <p:spPr>
            <a:xfrm>
              <a:off x="2838381" y="-1607667"/>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0" name="Google Shape;1210;p24"/>
            <p:cNvSpPr/>
            <p:nvPr/>
          </p:nvSpPr>
          <p:spPr>
            <a:xfrm>
              <a:off x="3175296" y="-1607667"/>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1" name="Google Shape;1211;p24"/>
            <p:cNvSpPr/>
            <p:nvPr/>
          </p:nvSpPr>
          <p:spPr>
            <a:xfrm>
              <a:off x="3512211" y="-1607667"/>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2" name="Google Shape;1212;p24"/>
            <p:cNvSpPr/>
            <p:nvPr/>
          </p:nvSpPr>
          <p:spPr>
            <a:xfrm>
              <a:off x="3849126" y="-1607667"/>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3" name="Google Shape;1213;p24"/>
            <p:cNvSpPr/>
            <p:nvPr/>
          </p:nvSpPr>
          <p:spPr>
            <a:xfrm>
              <a:off x="1814764" y="-1607667"/>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grpSp>
        <p:nvGrpSpPr>
          <p:cNvPr id="1218" name="Google Shape;1218;p25"/>
          <p:cNvGrpSpPr/>
          <p:nvPr/>
        </p:nvGrpSpPr>
        <p:grpSpPr>
          <a:xfrm>
            <a:off x="6030739" y="2998383"/>
            <a:ext cx="2398972" cy="507352"/>
            <a:chOff x="6797314" y="4144758"/>
            <a:chExt cx="2398972" cy="507352"/>
          </a:xfrm>
        </p:grpSpPr>
        <p:sp>
          <p:nvSpPr>
            <p:cNvPr id="1219" name="Google Shape;1219;p25"/>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0" name="Google Shape;1220;p25"/>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1" name="Google Shape;1221;p25"/>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2" name="Google Shape;1222;p25"/>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3" name="Google Shape;1223;p25"/>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4" name="Google Shape;1224;p25"/>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5" name="Google Shape;1225;p25"/>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6" name="Google Shape;1226;p25"/>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7" name="Google Shape;1227;p25"/>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8" name="Google Shape;1228;p25"/>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9" name="Google Shape;1229;p25"/>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0" name="Google Shape;1230;p25"/>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1" name="Google Shape;1231;p25"/>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2" name="Google Shape;1232;p25"/>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33" name="Google Shape;1233;p25"/>
          <p:cNvSpPr/>
          <p:nvPr/>
        </p:nvSpPr>
        <p:spPr>
          <a:xfrm>
            <a:off x="8286667" y="4460425"/>
            <a:ext cx="441600" cy="441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4" name="Google Shape;1234;p25"/>
          <p:cNvSpPr txBox="1">
            <a:spLocks noGrp="1"/>
          </p:cNvSpPr>
          <p:nvPr>
            <p:ph type="subTitle" idx="1"/>
          </p:nvPr>
        </p:nvSpPr>
        <p:spPr>
          <a:xfrm>
            <a:off x="2403150" y="1343600"/>
            <a:ext cx="4337700" cy="1213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“This is a quote, words full of wisdom that someone important said and can make the reader get inspired.”</a:t>
            </a:r>
            <a:endParaRPr/>
          </a:p>
          <a:p>
            <a:pPr marL="0" lvl="0" indent="0" algn="ctr" rtl="0">
              <a:lnSpc>
                <a:spcPct val="100000"/>
              </a:lnSpc>
              <a:spcBef>
                <a:spcPts val="0"/>
              </a:spcBef>
              <a:spcAft>
                <a:spcPts val="0"/>
              </a:spcAft>
              <a:buSzPts val="1400"/>
              <a:buNone/>
            </a:pPr>
            <a:endParaRPr/>
          </a:p>
          <a:p>
            <a:pPr marL="0" lvl="0" indent="0" algn="ctr" rtl="0">
              <a:lnSpc>
                <a:spcPct val="100000"/>
              </a:lnSpc>
              <a:spcBef>
                <a:spcPts val="0"/>
              </a:spcBef>
              <a:spcAft>
                <a:spcPts val="0"/>
              </a:spcAft>
              <a:buSzPts val="1400"/>
              <a:buNone/>
            </a:pPr>
            <a:endParaRPr/>
          </a:p>
        </p:txBody>
      </p:sp>
      <p:sp>
        <p:nvSpPr>
          <p:cNvPr id="1235" name="Google Shape;1235;p25"/>
          <p:cNvSpPr txBox="1">
            <a:spLocks noGrp="1"/>
          </p:cNvSpPr>
          <p:nvPr>
            <p:ph type="title"/>
          </p:nvPr>
        </p:nvSpPr>
        <p:spPr>
          <a:xfrm>
            <a:off x="2403150" y="2557275"/>
            <a:ext cx="43377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—Someone Famous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26"/>
          <p:cNvSpPr/>
          <p:nvPr/>
        </p:nvSpPr>
        <p:spPr>
          <a:xfrm>
            <a:off x="3382200" y="1807737"/>
            <a:ext cx="2379600" cy="2379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41" name="Google Shape;1241;p26"/>
          <p:cNvGrpSpPr/>
          <p:nvPr/>
        </p:nvGrpSpPr>
        <p:grpSpPr>
          <a:xfrm>
            <a:off x="4075989" y="1723563"/>
            <a:ext cx="992022" cy="2547936"/>
            <a:chOff x="5699550" y="1503975"/>
            <a:chExt cx="992022" cy="2547936"/>
          </a:xfrm>
        </p:grpSpPr>
        <p:sp>
          <p:nvSpPr>
            <p:cNvPr id="1242" name="Google Shape;1242;p26"/>
            <p:cNvSpPr/>
            <p:nvPr/>
          </p:nvSpPr>
          <p:spPr>
            <a:xfrm>
              <a:off x="5715011" y="1998364"/>
              <a:ext cx="149885" cy="382444"/>
            </a:xfrm>
            <a:custGeom>
              <a:avLst/>
              <a:gdLst/>
              <a:ahLst/>
              <a:cxnLst/>
              <a:rect l="l" t="t" r="r" b="b"/>
              <a:pathLst>
                <a:path w="2540" h="6481" extrusionOk="0">
                  <a:moveTo>
                    <a:pt x="2452" y="1"/>
                  </a:moveTo>
                  <a:lnTo>
                    <a:pt x="118" y="585"/>
                  </a:lnTo>
                  <a:lnTo>
                    <a:pt x="1" y="6480"/>
                  </a:lnTo>
                  <a:lnTo>
                    <a:pt x="2540" y="3007"/>
                  </a:lnTo>
                  <a:lnTo>
                    <a:pt x="245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3" name="Google Shape;1243;p26"/>
            <p:cNvSpPr/>
            <p:nvPr/>
          </p:nvSpPr>
          <p:spPr>
            <a:xfrm>
              <a:off x="5832147" y="1841691"/>
              <a:ext cx="192963" cy="363443"/>
            </a:xfrm>
            <a:custGeom>
              <a:avLst/>
              <a:gdLst/>
              <a:ahLst/>
              <a:cxnLst/>
              <a:rect l="l" t="t" r="r" b="b"/>
              <a:pathLst>
                <a:path w="3270" h="6159" extrusionOk="0">
                  <a:moveTo>
                    <a:pt x="2685" y="0"/>
                  </a:moveTo>
                  <a:lnTo>
                    <a:pt x="0" y="1459"/>
                  </a:lnTo>
                  <a:lnTo>
                    <a:pt x="555" y="6158"/>
                  </a:lnTo>
                  <a:lnTo>
                    <a:pt x="3269" y="3035"/>
                  </a:lnTo>
                  <a:lnTo>
                    <a:pt x="268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4" name="Google Shape;1244;p26"/>
            <p:cNvSpPr/>
            <p:nvPr/>
          </p:nvSpPr>
          <p:spPr>
            <a:xfrm>
              <a:off x="5983685" y="1762440"/>
              <a:ext cx="196385" cy="370347"/>
            </a:xfrm>
            <a:custGeom>
              <a:avLst/>
              <a:gdLst/>
              <a:ahLst/>
              <a:cxnLst/>
              <a:rect l="l" t="t" r="r" b="b"/>
              <a:pathLst>
                <a:path w="3328" h="6276" extrusionOk="0">
                  <a:moveTo>
                    <a:pt x="2686" y="1"/>
                  </a:moveTo>
                  <a:lnTo>
                    <a:pt x="1" y="1255"/>
                  </a:lnTo>
                  <a:lnTo>
                    <a:pt x="234" y="6275"/>
                  </a:lnTo>
                  <a:lnTo>
                    <a:pt x="3328" y="3386"/>
                  </a:lnTo>
                  <a:lnTo>
                    <a:pt x="268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5" name="Google Shape;1245;p26"/>
            <p:cNvSpPr/>
            <p:nvPr/>
          </p:nvSpPr>
          <p:spPr>
            <a:xfrm>
              <a:off x="6116282" y="1705613"/>
              <a:ext cx="222232" cy="351405"/>
            </a:xfrm>
            <a:custGeom>
              <a:avLst/>
              <a:gdLst/>
              <a:ahLst/>
              <a:cxnLst/>
              <a:rect l="l" t="t" r="r" b="b"/>
              <a:pathLst>
                <a:path w="3766" h="5955" extrusionOk="0">
                  <a:moveTo>
                    <a:pt x="3649" y="0"/>
                  </a:moveTo>
                  <a:lnTo>
                    <a:pt x="264" y="263"/>
                  </a:lnTo>
                  <a:lnTo>
                    <a:pt x="1" y="5954"/>
                  </a:lnTo>
                  <a:lnTo>
                    <a:pt x="1" y="5954"/>
                  </a:lnTo>
                  <a:lnTo>
                    <a:pt x="3766" y="3473"/>
                  </a:lnTo>
                  <a:lnTo>
                    <a:pt x="364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6" name="Google Shape;1246;p26"/>
            <p:cNvSpPr/>
            <p:nvPr/>
          </p:nvSpPr>
          <p:spPr>
            <a:xfrm>
              <a:off x="6305765" y="1709036"/>
              <a:ext cx="351405" cy="385866"/>
            </a:xfrm>
            <a:custGeom>
              <a:avLst/>
              <a:gdLst/>
              <a:ahLst/>
              <a:cxnLst/>
              <a:rect l="l" t="t" r="r" b="b"/>
              <a:pathLst>
                <a:path w="5955" h="6539" extrusionOk="0">
                  <a:moveTo>
                    <a:pt x="1226" y="1"/>
                  </a:moveTo>
                  <a:lnTo>
                    <a:pt x="0" y="6042"/>
                  </a:lnTo>
                  <a:lnTo>
                    <a:pt x="5137" y="6538"/>
                  </a:lnTo>
                  <a:lnTo>
                    <a:pt x="5954" y="1051"/>
                  </a:lnTo>
                  <a:lnTo>
                    <a:pt x="122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7" name="Google Shape;1247;p26"/>
            <p:cNvSpPr/>
            <p:nvPr/>
          </p:nvSpPr>
          <p:spPr>
            <a:xfrm>
              <a:off x="5699550" y="1865768"/>
              <a:ext cx="923152" cy="2186143"/>
            </a:xfrm>
            <a:custGeom>
              <a:avLst/>
              <a:gdLst/>
              <a:ahLst/>
              <a:cxnLst/>
              <a:rect l="l" t="t" r="r" b="b"/>
              <a:pathLst>
                <a:path w="15644" h="37047" extrusionOk="0">
                  <a:moveTo>
                    <a:pt x="10799" y="1"/>
                  </a:moveTo>
                  <a:cubicBezTo>
                    <a:pt x="10653" y="1"/>
                    <a:pt x="10507" y="1"/>
                    <a:pt x="10361" y="30"/>
                  </a:cubicBezTo>
                  <a:cubicBezTo>
                    <a:pt x="9660" y="88"/>
                    <a:pt x="8814" y="234"/>
                    <a:pt x="7909" y="468"/>
                  </a:cubicBezTo>
                  <a:cubicBezTo>
                    <a:pt x="7676" y="526"/>
                    <a:pt x="7442" y="584"/>
                    <a:pt x="7180" y="672"/>
                  </a:cubicBezTo>
                  <a:cubicBezTo>
                    <a:pt x="6567" y="876"/>
                    <a:pt x="5925" y="1110"/>
                    <a:pt x="5283" y="1460"/>
                  </a:cubicBezTo>
                  <a:cubicBezTo>
                    <a:pt x="5166" y="1518"/>
                    <a:pt x="5049" y="1577"/>
                    <a:pt x="4932" y="1635"/>
                  </a:cubicBezTo>
                  <a:cubicBezTo>
                    <a:pt x="4757" y="1723"/>
                    <a:pt x="4611" y="1810"/>
                    <a:pt x="4465" y="1898"/>
                  </a:cubicBezTo>
                  <a:cubicBezTo>
                    <a:pt x="4174" y="2102"/>
                    <a:pt x="3853" y="2306"/>
                    <a:pt x="3561" y="2540"/>
                  </a:cubicBezTo>
                  <a:cubicBezTo>
                    <a:pt x="3269" y="2773"/>
                    <a:pt x="3006" y="3007"/>
                    <a:pt x="2744" y="3299"/>
                  </a:cubicBezTo>
                  <a:cubicBezTo>
                    <a:pt x="2656" y="3357"/>
                    <a:pt x="2598" y="3445"/>
                    <a:pt x="2539" y="3503"/>
                  </a:cubicBezTo>
                  <a:cubicBezTo>
                    <a:pt x="2423" y="3620"/>
                    <a:pt x="2306" y="3766"/>
                    <a:pt x="2218" y="3882"/>
                  </a:cubicBezTo>
                  <a:lnTo>
                    <a:pt x="2101" y="3999"/>
                  </a:lnTo>
                  <a:cubicBezTo>
                    <a:pt x="1255" y="5108"/>
                    <a:pt x="584" y="6480"/>
                    <a:pt x="263" y="8260"/>
                  </a:cubicBezTo>
                  <a:cubicBezTo>
                    <a:pt x="59" y="9398"/>
                    <a:pt x="0" y="10682"/>
                    <a:pt x="146" y="12171"/>
                  </a:cubicBezTo>
                  <a:cubicBezTo>
                    <a:pt x="701" y="18825"/>
                    <a:pt x="1547" y="27727"/>
                    <a:pt x="2277" y="30820"/>
                  </a:cubicBezTo>
                  <a:cubicBezTo>
                    <a:pt x="2452" y="31492"/>
                    <a:pt x="2627" y="32192"/>
                    <a:pt x="2889" y="32863"/>
                  </a:cubicBezTo>
                  <a:cubicBezTo>
                    <a:pt x="3619" y="35022"/>
                    <a:pt x="4806" y="37047"/>
                    <a:pt x="6528" y="37047"/>
                  </a:cubicBezTo>
                  <a:cubicBezTo>
                    <a:pt x="6599" y="37047"/>
                    <a:pt x="6670" y="37044"/>
                    <a:pt x="6742" y="37037"/>
                  </a:cubicBezTo>
                  <a:cubicBezTo>
                    <a:pt x="10653" y="36628"/>
                    <a:pt x="14213" y="32046"/>
                    <a:pt x="10536" y="24341"/>
                  </a:cubicBezTo>
                  <a:cubicBezTo>
                    <a:pt x="7092" y="17132"/>
                    <a:pt x="13163" y="16841"/>
                    <a:pt x="15060" y="9778"/>
                  </a:cubicBezTo>
                  <a:cubicBezTo>
                    <a:pt x="15381" y="8639"/>
                    <a:pt x="15585" y="7326"/>
                    <a:pt x="15614" y="5809"/>
                  </a:cubicBezTo>
                  <a:cubicBezTo>
                    <a:pt x="15643" y="5079"/>
                    <a:pt x="15585" y="4408"/>
                    <a:pt x="15439" y="3766"/>
                  </a:cubicBezTo>
                  <a:cubicBezTo>
                    <a:pt x="15176" y="2715"/>
                    <a:pt x="14709" y="1810"/>
                    <a:pt x="14009" y="1139"/>
                  </a:cubicBezTo>
                  <a:cubicBezTo>
                    <a:pt x="13455" y="614"/>
                    <a:pt x="12783" y="234"/>
                    <a:pt x="11937" y="88"/>
                  </a:cubicBezTo>
                  <a:cubicBezTo>
                    <a:pt x="11616" y="30"/>
                    <a:pt x="11295" y="1"/>
                    <a:pt x="109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8" name="Google Shape;1248;p26"/>
            <p:cNvSpPr/>
            <p:nvPr/>
          </p:nvSpPr>
          <p:spPr>
            <a:xfrm>
              <a:off x="6359169" y="1503975"/>
              <a:ext cx="332403" cy="432602"/>
            </a:xfrm>
            <a:custGeom>
              <a:avLst/>
              <a:gdLst/>
              <a:ahLst/>
              <a:cxnLst/>
              <a:rect l="l" t="t" r="r" b="b"/>
              <a:pathLst>
                <a:path w="5633" h="7331" extrusionOk="0">
                  <a:moveTo>
                    <a:pt x="3181" y="1"/>
                  </a:moveTo>
                  <a:cubicBezTo>
                    <a:pt x="1943" y="1"/>
                    <a:pt x="729" y="1360"/>
                    <a:pt x="379" y="3213"/>
                  </a:cubicBezTo>
                  <a:cubicBezTo>
                    <a:pt x="0" y="5227"/>
                    <a:pt x="759" y="7036"/>
                    <a:pt x="2131" y="7299"/>
                  </a:cubicBezTo>
                  <a:cubicBezTo>
                    <a:pt x="2238" y="7320"/>
                    <a:pt x="2345" y="7330"/>
                    <a:pt x="2451" y="7330"/>
                  </a:cubicBezTo>
                  <a:cubicBezTo>
                    <a:pt x="3685" y="7330"/>
                    <a:pt x="4875" y="5971"/>
                    <a:pt x="5224" y="4118"/>
                  </a:cubicBezTo>
                  <a:cubicBezTo>
                    <a:pt x="5633" y="2104"/>
                    <a:pt x="4845" y="265"/>
                    <a:pt x="3502" y="32"/>
                  </a:cubicBezTo>
                  <a:cubicBezTo>
                    <a:pt x="3395" y="11"/>
                    <a:pt x="3288" y="1"/>
                    <a:pt x="31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9" name="Google Shape;1249;p26"/>
            <p:cNvSpPr/>
            <p:nvPr/>
          </p:nvSpPr>
          <p:spPr>
            <a:xfrm>
              <a:off x="6123186" y="1567293"/>
              <a:ext cx="215327" cy="307442"/>
            </a:xfrm>
            <a:custGeom>
              <a:avLst/>
              <a:gdLst/>
              <a:ahLst/>
              <a:cxnLst/>
              <a:rect l="l" t="t" r="r" b="b"/>
              <a:pathLst>
                <a:path w="3649" h="5210" extrusionOk="0">
                  <a:moveTo>
                    <a:pt x="1901" y="1"/>
                  </a:moveTo>
                  <a:cubicBezTo>
                    <a:pt x="998" y="1"/>
                    <a:pt x="228" y="1045"/>
                    <a:pt x="117" y="2432"/>
                  </a:cubicBezTo>
                  <a:cubicBezTo>
                    <a:pt x="1" y="3862"/>
                    <a:pt x="672" y="5117"/>
                    <a:pt x="1635" y="5205"/>
                  </a:cubicBezTo>
                  <a:cubicBezTo>
                    <a:pt x="1671" y="5208"/>
                    <a:pt x="1706" y="5210"/>
                    <a:pt x="1741" y="5210"/>
                  </a:cubicBezTo>
                  <a:cubicBezTo>
                    <a:pt x="2632" y="5210"/>
                    <a:pt x="3420" y="4158"/>
                    <a:pt x="3532" y="2782"/>
                  </a:cubicBezTo>
                  <a:cubicBezTo>
                    <a:pt x="3649" y="1352"/>
                    <a:pt x="2978" y="97"/>
                    <a:pt x="2044" y="10"/>
                  </a:cubicBezTo>
                  <a:cubicBezTo>
                    <a:pt x="1996" y="4"/>
                    <a:pt x="1948" y="1"/>
                    <a:pt x="19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0" name="Google Shape;1250;p26"/>
            <p:cNvSpPr/>
            <p:nvPr/>
          </p:nvSpPr>
          <p:spPr>
            <a:xfrm>
              <a:off x="5973359" y="1663716"/>
              <a:ext cx="175732" cy="261001"/>
            </a:xfrm>
            <a:custGeom>
              <a:avLst/>
              <a:gdLst/>
              <a:ahLst/>
              <a:cxnLst/>
              <a:rect l="l" t="t" r="r" b="b"/>
              <a:pathLst>
                <a:path w="2978" h="4423" extrusionOk="0">
                  <a:moveTo>
                    <a:pt x="1565" y="0"/>
                  </a:moveTo>
                  <a:cubicBezTo>
                    <a:pt x="857" y="0"/>
                    <a:pt x="227" y="897"/>
                    <a:pt x="117" y="2053"/>
                  </a:cubicBezTo>
                  <a:cubicBezTo>
                    <a:pt x="1" y="3279"/>
                    <a:pt x="526" y="4329"/>
                    <a:pt x="1285" y="4417"/>
                  </a:cubicBezTo>
                  <a:cubicBezTo>
                    <a:pt x="1319" y="4421"/>
                    <a:pt x="1353" y="4423"/>
                    <a:pt x="1386" y="4423"/>
                  </a:cubicBezTo>
                  <a:cubicBezTo>
                    <a:pt x="2105" y="4423"/>
                    <a:pt x="2749" y="3545"/>
                    <a:pt x="2861" y="2374"/>
                  </a:cubicBezTo>
                  <a:cubicBezTo>
                    <a:pt x="2977" y="1148"/>
                    <a:pt x="2452" y="98"/>
                    <a:pt x="1693" y="10"/>
                  </a:cubicBezTo>
                  <a:cubicBezTo>
                    <a:pt x="1650" y="3"/>
                    <a:pt x="1607" y="0"/>
                    <a:pt x="15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1" name="Google Shape;1251;p26"/>
            <p:cNvSpPr/>
            <p:nvPr/>
          </p:nvSpPr>
          <p:spPr>
            <a:xfrm>
              <a:off x="5823531" y="1754946"/>
              <a:ext cx="175732" cy="261296"/>
            </a:xfrm>
            <a:custGeom>
              <a:avLst/>
              <a:gdLst/>
              <a:ahLst/>
              <a:cxnLst/>
              <a:rect l="l" t="t" r="r" b="b"/>
              <a:pathLst>
                <a:path w="2978" h="4428" extrusionOk="0">
                  <a:moveTo>
                    <a:pt x="1590" y="1"/>
                  </a:moveTo>
                  <a:cubicBezTo>
                    <a:pt x="884" y="1"/>
                    <a:pt x="255" y="870"/>
                    <a:pt x="117" y="2025"/>
                  </a:cubicBezTo>
                  <a:cubicBezTo>
                    <a:pt x="0" y="3250"/>
                    <a:pt x="497" y="4330"/>
                    <a:pt x="1255" y="4418"/>
                  </a:cubicBezTo>
                  <a:cubicBezTo>
                    <a:pt x="1300" y="4425"/>
                    <a:pt x="1344" y="4428"/>
                    <a:pt x="1387" y="4428"/>
                  </a:cubicBezTo>
                  <a:cubicBezTo>
                    <a:pt x="2094" y="4428"/>
                    <a:pt x="2723" y="3558"/>
                    <a:pt x="2861" y="2404"/>
                  </a:cubicBezTo>
                  <a:cubicBezTo>
                    <a:pt x="2977" y="1178"/>
                    <a:pt x="2481" y="98"/>
                    <a:pt x="1722" y="11"/>
                  </a:cubicBezTo>
                  <a:cubicBezTo>
                    <a:pt x="1678" y="4"/>
                    <a:pt x="1634" y="1"/>
                    <a:pt x="15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2" name="Google Shape;1252;p26"/>
            <p:cNvSpPr/>
            <p:nvPr/>
          </p:nvSpPr>
          <p:spPr>
            <a:xfrm>
              <a:off x="5713299" y="1911088"/>
              <a:ext cx="155078" cy="214678"/>
            </a:xfrm>
            <a:custGeom>
              <a:avLst/>
              <a:gdLst/>
              <a:ahLst/>
              <a:cxnLst/>
              <a:rect l="l" t="t" r="r" b="b"/>
              <a:pathLst>
                <a:path w="2628" h="3638" extrusionOk="0">
                  <a:moveTo>
                    <a:pt x="1523" y="1"/>
                  </a:moveTo>
                  <a:cubicBezTo>
                    <a:pt x="961" y="1"/>
                    <a:pt x="390" y="637"/>
                    <a:pt x="205" y="1538"/>
                  </a:cubicBezTo>
                  <a:cubicBezTo>
                    <a:pt x="1" y="2531"/>
                    <a:pt x="322" y="3465"/>
                    <a:pt x="935" y="3610"/>
                  </a:cubicBezTo>
                  <a:cubicBezTo>
                    <a:pt x="998" y="3629"/>
                    <a:pt x="1062" y="3637"/>
                    <a:pt x="1126" y="3637"/>
                  </a:cubicBezTo>
                  <a:cubicBezTo>
                    <a:pt x="1681" y="3637"/>
                    <a:pt x="2240" y="2982"/>
                    <a:pt x="2423" y="2093"/>
                  </a:cubicBezTo>
                  <a:cubicBezTo>
                    <a:pt x="2627" y="1100"/>
                    <a:pt x="2306" y="167"/>
                    <a:pt x="1693" y="21"/>
                  </a:cubicBezTo>
                  <a:cubicBezTo>
                    <a:pt x="1637" y="7"/>
                    <a:pt x="1580" y="1"/>
                    <a:pt x="15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3" name="Google Shape;1253;p26"/>
            <p:cNvSpPr/>
            <p:nvPr/>
          </p:nvSpPr>
          <p:spPr>
            <a:xfrm>
              <a:off x="5870031" y="2442712"/>
              <a:ext cx="718211" cy="1608613"/>
            </a:xfrm>
            <a:custGeom>
              <a:avLst/>
              <a:gdLst/>
              <a:ahLst/>
              <a:cxnLst/>
              <a:rect l="l" t="t" r="r" b="b"/>
              <a:pathLst>
                <a:path w="12171" h="27260" extrusionOk="0">
                  <a:moveTo>
                    <a:pt x="12171" y="1"/>
                  </a:moveTo>
                  <a:lnTo>
                    <a:pt x="12171" y="1"/>
                  </a:lnTo>
                  <a:cubicBezTo>
                    <a:pt x="11499" y="1081"/>
                    <a:pt x="10741" y="2073"/>
                    <a:pt x="9894" y="3036"/>
                  </a:cubicBezTo>
                  <a:cubicBezTo>
                    <a:pt x="8172" y="4962"/>
                    <a:pt x="6071" y="6801"/>
                    <a:pt x="5487" y="9311"/>
                  </a:cubicBezTo>
                  <a:cubicBezTo>
                    <a:pt x="4728" y="12521"/>
                    <a:pt x="6626" y="15673"/>
                    <a:pt x="6947" y="18942"/>
                  </a:cubicBezTo>
                  <a:cubicBezTo>
                    <a:pt x="7063" y="20022"/>
                    <a:pt x="7676" y="24721"/>
                    <a:pt x="3619" y="24721"/>
                  </a:cubicBezTo>
                  <a:lnTo>
                    <a:pt x="3240" y="24721"/>
                  </a:lnTo>
                  <a:cubicBezTo>
                    <a:pt x="2102" y="24633"/>
                    <a:pt x="964" y="23991"/>
                    <a:pt x="0" y="23086"/>
                  </a:cubicBezTo>
                  <a:lnTo>
                    <a:pt x="0" y="23086"/>
                  </a:lnTo>
                  <a:cubicBezTo>
                    <a:pt x="730" y="25246"/>
                    <a:pt x="1927" y="27260"/>
                    <a:pt x="3619" y="27260"/>
                  </a:cubicBezTo>
                  <a:lnTo>
                    <a:pt x="3853" y="27260"/>
                  </a:lnTo>
                  <a:cubicBezTo>
                    <a:pt x="6626" y="26968"/>
                    <a:pt x="9194" y="24633"/>
                    <a:pt x="9194" y="20547"/>
                  </a:cubicBezTo>
                  <a:cubicBezTo>
                    <a:pt x="9194" y="18854"/>
                    <a:pt x="8727" y="16841"/>
                    <a:pt x="7647" y="14564"/>
                  </a:cubicBezTo>
                  <a:cubicBezTo>
                    <a:pt x="6917" y="13017"/>
                    <a:pt x="6596" y="11792"/>
                    <a:pt x="6596" y="10741"/>
                  </a:cubicBezTo>
                  <a:cubicBezTo>
                    <a:pt x="6596" y="6918"/>
                    <a:pt x="10682" y="5575"/>
                    <a:pt x="121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54" name="Google Shape;1254;p26"/>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Physical examination</a:t>
            </a:r>
            <a:endParaRPr/>
          </a:p>
        </p:txBody>
      </p:sp>
      <p:sp>
        <p:nvSpPr>
          <p:cNvPr id="1255" name="Google Shape;1255;p26"/>
          <p:cNvSpPr txBox="1"/>
          <p:nvPr/>
        </p:nvSpPr>
        <p:spPr>
          <a:xfrm>
            <a:off x="714300" y="1364725"/>
            <a:ext cx="12840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Mercury</a:t>
            </a:r>
            <a:endParaRPr sz="2100" b="1" i="0" u="none" strike="noStrike" cap="none">
              <a:solidFill>
                <a:schemeClr val="dk1"/>
              </a:solidFill>
              <a:latin typeface="Alata"/>
              <a:ea typeface="Alata"/>
              <a:cs typeface="Alata"/>
              <a:sym typeface="Alata"/>
            </a:endParaRPr>
          </a:p>
        </p:txBody>
      </p:sp>
      <p:sp>
        <p:nvSpPr>
          <p:cNvPr id="1256" name="Google Shape;1256;p26"/>
          <p:cNvSpPr txBox="1"/>
          <p:nvPr/>
        </p:nvSpPr>
        <p:spPr>
          <a:xfrm>
            <a:off x="714300" y="1737625"/>
            <a:ext cx="2057400" cy="6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Mercury is the closest planet to the Sun</a:t>
            </a:r>
            <a:endParaRPr sz="1400" b="0" i="0" u="none" strike="noStrike" cap="none">
              <a:solidFill>
                <a:schemeClr val="dk1"/>
              </a:solidFill>
              <a:latin typeface="Barlow"/>
              <a:ea typeface="Barlow"/>
              <a:cs typeface="Barlow"/>
              <a:sym typeface="Barlow"/>
            </a:endParaRPr>
          </a:p>
        </p:txBody>
      </p:sp>
      <p:sp>
        <p:nvSpPr>
          <p:cNvPr id="1257" name="Google Shape;1257;p26"/>
          <p:cNvSpPr txBox="1"/>
          <p:nvPr/>
        </p:nvSpPr>
        <p:spPr>
          <a:xfrm>
            <a:off x="714300" y="2492013"/>
            <a:ext cx="12840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Venus</a:t>
            </a:r>
            <a:endParaRPr sz="2100" b="1" i="0" u="none" strike="noStrike" cap="none">
              <a:solidFill>
                <a:schemeClr val="dk1"/>
              </a:solidFill>
              <a:latin typeface="Alata"/>
              <a:ea typeface="Alata"/>
              <a:cs typeface="Alata"/>
              <a:sym typeface="Alata"/>
            </a:endParaRPr>
          </a:p>
        </p:txBody>
      </p:sp>
      <p:sp>
        <p:nvSpPr>
          <p:cNvPr id="1258" name="Google Shape;1258;p26"/>
          <p:cNvSpPr txBox="1"/>
          <p:nvPr/>
        </p:nvSpPr>
        <p:spPr>
          <a:xfrm>
            <a:off x="714300" y="2864913"/>
            <a:ext cx="2057400" cy="6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Venus is the second planet from the Sun</a:t>
            </a:r>
            <a:endParaRPr sz="1400" b="0" i="0" u="none" strike="noStrike" cap="none">
              <a:solidFill>
                <a:schemeClr val="dk1"/>
              </a:solidFill>
              <a:latin typeface="Barlow"/>
              <a:ea typeface="Barlow"/>
              <a:cs typeface="Barlow"/>
              <a:sym typeface="Barlow"/>
            </a:endParaRPr>
          </a:p>
        </p:txBody>
      </p:sp>
      <p:sp>
        <p:nvSpPr>
          <p:cNvPr id="1259" name="Google Shape;1259;p26"/>
          <p:cNvSpPr txBox="1"/>
          <p:nvPr/>
        </p:nvSpPr>
        <p:spPr>
          <a:xfrm>
            <a:off x="714300" y="3619313"/>
            <a:ext cx="12840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Mars</a:t>
            </a:r>
            <a:endParaRPr sz="2100" b="1" i="0" u="none" strike="noStrike" cap="none">
              <a:solidFill>
                <a:schemeClr val="dk1"/>
              </a:solidFill>
              <a:latin typeface="Alata"/>
              <a:ea typeface="Alata"/>
              <a:cs typeface="Alata"/>
              <a:sym typeface="Alata"/>
            </a:endParaRPr>
          </a:p>
        </p:txBody>
      </p:sp>
      <p:sp>
        <p:nvSpPr>
          <p:cNvPr id="1260" name="Google Shape;1260;p26"/>
          <p:cNvSpPr txBox="1"/>
          <p:nvPr/>
        </p:nvSpPr>
        <p:spPr>
          <a:xfrm>
            <a:off x="714300" y="3992213"/>
            <a:ext cx="2057400" cy="6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Mars is actually a very cold place</a:t>
            </a:r>
            <a:endParaRPr sz="1400" b="0" i="0" u="none" strike="noStrike" cap="none">
              <a:solidFill>
                <a:schemeClr val="dk1"/>
              </a:solidFill>
              <a:latin typeface="Barlow"/>
              <a:ea typeface="Barlow"/>
              <a:cs typeface="Barlow"/>
              <a:sym typeface="Barlow"/>
            </a:endParaRPr>
          </a:p>
        </p:txBody>
      </p:sp>
      <p:sp>
        <p:nvSpPr>
          <p:cNvPr id="1261" name="Google Shape;1261;p26"/>
          <p:cNvSpPr txBox="1"/>
          <p:nvPr/>
        </p:nvSpPr>
        <p:spPr>
          <a:xfrm>
            <a:off x="7145700" y="1364725"/>
            <a:ext cx="1284000" cy="372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Jupiter</a:t>
            </a:r>
            <a:endParaRPr sz="2100" b="1" i="0" u="none" strike="noStrike" cap="none">
              <a:solidFill>
                <a:schemeClr val="dk1"/>
              </a:solidFill>
              <a:latin typeface="Alata"/>
              <a:ea typeface="Alata"/>
              <a:cs typeface="Alata"/>
              <a:sym typeface="Alata"/>
            </a:endParaRPr>
          </a:p>
        </p:txBody>
      </p:sp>
      <p:sp>
        <p:nvSpPr>
          <p:cNvPr id="1262" name="Google Shape;1262;p26"/>
          <p:cNvSpPr txBox="1"/>
          <p:nvPr/>
        </p:nvSpPr>
        <p:spPr>
          <a:xfrm>
            <a:off x="6372300" y="1737625"/>
            <a:ext cx="2057400" cy="617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Jupiter is the biggest planet of them all</a:t>
            </a:r>
            <a:endParaRPr sz="1400" b="0" i="0" u="none" strike="noStrike" cap="none">
              <a:solidFill>
                <a:schemeClr val="dk1"/>
              </a:solidFill>
              <a:latin typeface="Barlow"/>
              <a:ea typeface="Barlow"/>
              <a:cs typeface="Barlow"/>
              <a:sym typeface="Barlow"/>
            </a:endParaRPr>
          </a:p>
        </p:txBody>
      </p:sp>
      <p:sp>
        <p:nvSpPr>
          <p:cNvPr id="1263" name="Google Shape;1263;p26"/>
          <p:cNvSpPr txBox="1"/>
          <p:nvPr/>
        </p:nvSpPr>
        <p:spPr>
          <a:xfrm>
            <a:off x="7145700" y="2492013"/>
            <a:ext cx="1284000" cy="372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Saturn</a:t>
            </a:r>
            <a:endParaRPr sz="2100" b="1" i="0" u="none" strike="noStrike" cap="none">
              <a:solidFill>
                <a:schemeClr val="dk1"/>
              </a:solidFill>
              <a:latin typeface="Alata"/>
              <a:ea typeface="Alata"/>
              <a:cs typeface="Alata"/>
              <a:sym typeface="Alata"/>
            </a:endParaRPr>
          </a:p>
        </p:txBody>
      </p:sp>
      <p:sp>
        <p:nvSpPr>
          <p:cNvPr id="1264" name="Google Shape;1264;p26"/>
          <p:cNvSpPr txBox="1"/>
          <p:nvPr/>
        </p:nvSpPr>
        <p:spPr>
          <a:xfrm>
            <a:off x="6372300" y="2864913"/>
            <a:ext cx="2057400" cy="617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It’s composed of hydrogen and helium</a:t>
            </a:r>
            <a:endParaRPr sz="1400" b="0" i="0" u="none" strike="noStrike" cap="none">
              <a:solidFill>
                <a:schemeClr val="dk1"/>
              </a:solidFill>
              <a:latin typeface="Barlow"/>
              <a:ea typeface="Barlow"/>
              <a:cs typeface="Barlow"/>
              <a:sym typeface="Barlow"/>
            </a:endParaRPr>
          </a:p>
        </p:txBody>
      </p:sp>
      <p:sp>
        <p:nvSpPr>
          <p:cNvPr id="1265" name="Google Shape;1265;p26"/>
          <p:cNvSpPr txBox="1"/>
          <p:nvPr/>
        </p:nvSpPr>
        <p:spPr>
          <a:xfrm>
            <a:off x="7145700" y="3619313"/>
            <a:ext cx="1284000" cy="372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Neptune</a:t>
            </a:r>
            <a:endParaRPr sz="2100" b="1" i="0" u="none" strike="noStrike" cap="none">
              <a:solidFill>
                <a:schemeClr val="dk1"/>
              </a:solidFill>
              <a:latin typeface="Alata"/>
              <a:ea typeface="Alata"/>
              <a:cs typeface="Alata"/>
              <a:sym typeface="Alata"/>
            </a:endParaRPr>
          </a:p>
        </p:txBody>
      </p:sp>
      <p:sp>
        <p:nvSpPr>
          <p:cNvPr id="1266" name="Google Shape;1266;p26"/>
          <p:cNvSpPr txBox="1"/>
          <p:nvPr/>
        </p:nvSpPr>
        <p:spPr>
          <a:xfrm>
            <a:off x="6372300" y="3992213"/>
            <a:ext cx="2057400" cy="617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It’s the farthest planet from the Sun</a:t>
            </a:r>
            <a:endParaRPr sz="1400" b="0" i="0" u="none" strike="noStrike" cap="none">
              <a:solidFill>
                <a:schemeClr val="dk1"/>
              </a:solidFill>
              <a:latin typeface="Barlow"/>
              <a:ea typeface="Barlow"/>
              <a:cs typeface="Barlow"/>
              <a:sym typeface="Barlow"/>
            </a:endParaRPr>
          </a:p>
        </p:txBody>
      </p:sp>
      <p:cxnSp>
        <p:nvCxnSpPr>
          <p:cNvPr id="1267" name="Google Shape;1267;p26"/>
          <p:cNvCxnSpPr>
            <a:stCxn id="1255" idx="3"/>
          </p:cNvCxnSpPr>
          <p:nvPr/>
        </p:nvCxnSpPr>
        <p:spPr>
          <a:xfrm>
            <a:off x="1998300" y="1551175"/>
            <a:ext cx="2435100" cy="493200"/>
          </a:xfrm>
          <a:prstGeom prst="bentConnector3">
            <a:avLst>
              <a:gd name="adj1" fmla="val 50000"/>
            </a:avLst>
          </a:prstGeom>
          <a:noFill/>
          <a:ln w="19050" cap="flat" cmpd="sng">
            <a:solidFill>
              <a:schemeClr val="accent1"/>
            </a:solidFill>
            <a:prstDash val="solid"/>
            <a:round/>
            <a:headEnd type="none" w="sm" len="sm"/>
            <a:tailEnd type="oval" w="med" len="med"/>
          </a:ln>
        </p:spPr>
      </p:cxnSp>
      <p:cxnSp>
        <p:nvCxnSpPr>
          <p:cNvPr id="1268" name="Google Shape;1268;p26"/>
          <p:cNvCxnSpPr>
            <a:stCxn id="1257" idx="3"/>
          </p:cNvCxnSpPr>
          <p:nvPr/>
        </p:nvCxnSpPr>
        <p:spPr>
          <a:xfrm>
            <a:off x="1998300" y="2678463"/>
            <a:ext cx="2480700" cy="285600"/>
          </a:xfrm>
          <a:prstGeom prst="bentConnector3">
            <a:avLst>
              <a:gd name="adj1" fmla="val 50000"/>
            </a:avLst>
          </a:prstGeom>
          <a:noFill/>
          <a:ln w="19050" cap="flat" cmpd="sng">
            <a:solidFill>
              <a:schemeClr val="accent1"/>
            </a:solidFill>
            <a:prstDash val="solid"/>
            <a:round/>
            <a:headEnd type="none" w="sm" len="sm"/>
            <a:tailEnd type="oval" w="med" len="med"/>
          </a:ln>
        </p:spPr>
      </p:cxnSp>
      <p:cxnSp>
        <p:nvCxnSpPr>
          <p:cNvPr id="1269" name="Google Shape;1269;p26"/>
          <p:cNvCxnSpPr>
            <a:stCxn id="1259" idx="3"/>
          </p:cNvCxnSpPr>
          <p:nvPr/>
        </p:nvCxnSpPr>
        <p:spPr>
          <a:xfrm>
            <a:off x="1998300" y="3805763"/>
            <a:ext cx="2502000" cy="162600"/>
          </a:xfrm>
          <a:prstGeom prst="bentConnector3">
            <a:avLst>
              <a:gd name="adj1" fmla="val 50000"/>
            </a:avLst>
          </a:prstGeom>
          <a:noFill/>
          <a:ln w="19050" cap="flat" cmpd="sng">
            <a:solidFill>
              <a:schemeClr val="accent1"/>
            </a:solidFill>
            <a:prstDash val="solid"/>
            <a:round/>
            <a:headEnd type="none" w="sm" len="sm"/>
            <a:tailEnd type="oval" w="med" len="med"/>
          </a:ln>
        </p:spPr>
      </p:cxnSp>
      <p:cxnSp>
        <p:nvCxnSpPr>
          <p:cNvPr id="1270" name="Google Shape;1270;p26"/>
          <p:cNvCxnSpPr>
            <a:stCxn id="1261" idx="1"/>
          </p:cNvCxnSpPr>
          <p:nvPr/>
        </p:nvCxnSpPr>
        <p:spPr>
          <a:xfrm flipH="1">
            <a:off x="4919400" y="1551175"/>
            <a:ext cx="2226300" cy="331200"/>
          </a:xfrm>
          <a:prstGeom prst="bentConnector3">
            <a:avLst>
              <a:gd name="adj1" fmla="val 50000"/>
            </a:avLst>
          </a:prstGeom>
          <a:noFill/>
          <a:ln w="19050" cap="flat" cmpd="sng">
            <a:solidFill>
              <a:schemeClr val="accent1"/>
            </a:solidFill>
            <a:prstDash val="solid"/>
            <a:round/>
            <a:headEnd type="none" w="sm" len="sm"/>
            <a:tailEnd type="oval" w="med" len="med"/>
          </a:ln>
        </p:spPr>
      </p:cxnSp>
      <p:cxnSp>
        <p:nvCxnSpPr>
          <p:cNvPr id="1271" name="Google Shape;1271;p26"/>
          <p:cNvCxnSpPr>
            <a:stCxn id="1263" idx="1"/>
          </p:cNvCxnSpPr>
          <p:nvPr/>
        </p:nvCxnSpPr>
        <p:spPr>
          <a:xfrm rot="10800000">
            <a:off x="4566900" y="2244363"/>
            <a:ext cx="2578800" cy="434100"/>
          </a:xfrm>
          <a:prstGeom prst="bentConnector3">
            <a:avLst>
              <a:gd name="adj1" fmla="val 50000"/>
            </a:avLst>
          </a:prstGeom>
          <a:noFill/>
          <a:ln w="19050" cap="flat" cmpd="sng">
            <a:solidFill>
              <a:schemeClr val="accent1"/>
            </a:solidFill>
            <a:prstDash val="solid"/>
            <a:round/>
            <a:headEnd type="none" w="sm" len="sm"/>
            <a:tailEnd type="oval" w="med" len="med"/>
          </a:ln>
        </p:spPr>
      </p:cxnSp>
      <p:cxnSp>
        <p:nvCxnSpPr>
          <p:cNvPr id="1272" name="Google Shape;1272;p26"/>
          <p:cNvCxnSpPr>
            <a:stCxn id="1265" idx="1"/>
          </p:cNvCxnSpPr>
          <p:nvPr/>
        </p:nvCxnSpPr>
        <p:spPr>
          <a:xfrm rot="10800000">
            <a:off x="4547700" y="3301463"/>
            <a:ext cx="2598000" cy="504300"/>
          </a:xfrm>
          <a:prstGeom prst="bentConnector3">
            <a:avLst>
              <a:gd name="adj1" fmla="val 50000"/>
            </a:avLst>
          </a:prstGeom>
          <a:noFill/>
          <a:ln w="19050" cap="flat" cmpd="sng">
            <a:solidFill>
              <a:schemeClr val="accent1"/>
            </a:solidFill>
            <a:prstDash val="solid"/>
            <a:round/>
            <a:headEnd type="none" w="sm" len="sm"/>
            <a:tailEnd type="oval"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1308" name="Google Shape;1308;p29"/>
          <p:cNvSpPr txBox="1">
            <a:spLocks noGrp="1"/>
          </p:cNvSpPr>
          <p:nvPr>
            <p:ph type="title"/>
          </p:nvPr>
        </p:nvSpPr>
        <p:spPr>
          <a:xfrm>
            <a:off x="1759950" y="1430100"/>
            <a:ext cx="5624100" cy="255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s-CO">
                <a:solidFill>
                  <a:schemeClr val="lt1"/>
                </a:solidFill>
              </a:rPr>
              <a:t>Awesome </a:t>
            </a:r>
            <a:r>
              <a:rPr lang="es-CO"/>
              <a:t>words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4"/>
          <p:cNvSpPr/>
          <p:nvPr/>
        </p:nvSpPr>
        <p:spPr>
          <a:xfrm>
            <a:off x="3521095" y="1709600"/>
            <a:ext cx="2101800" cy="2529300"/>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 name="Google Shape;799;p4"/>
          <p:cNvSpPr/>
          <p:nvPr/>
        </p:nvSpPr>
        <p:spPr>
          <a:xfrm>
            <a:off x="6207950" y="1709600"/>
            <a:ext cx="2101800" cy="2529300"/>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 name="Google Shape;800;p4"/>
          <p:cNvSpPr/>
          <p:nvPr/>
        </p:nvSpPr>
        <p:spPr>
          <a:xfrm>
            <a:off x="834250" y="1709600"/>
            <a:ext cx="2101800" cy="2529300"/>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 name="Google Shape;801;p4"/>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Justificación</a:t>
            </a:r>
            <a:endParaRPr/>
          </a:p>
        </p:txBody>
      </p:sp>
      <p:sp>
        <p:nvSpPr>
          <p:cNvPr id="802" name="Google Shape;802;p4"/>
          <p:cNvSpPr txBox="1">
            <a:spLocks noGrp="1"/>
          </p:cNvSpPr>
          <p:nvPr>
            <p:ph type="title" idx="2"/>
          </p:nvPr>
        </p:nvSpPr>
        <p:spPr>
          <a:xfrm>
            <a:off x="822041" y="3035730"/>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Conectividad</a:t>
            </a:r>
            <a:endParaRPr/>
          </a:p>
        </p:txBody>
      </p:sp>
      <p:sp>
        <p:nvSpPr>
          <p:cNvPr id="803" name="Google Shape;803;p4"/>
          <p:cNvSpPr txBox="1">
            <a:spLocks noGrp="1"/>
          </p:cNvSpPr>
          <p:nvPr>
            <p:ph type="title" idx="4"/>
          </p:nvPr>
        </p:nvSpPr>
        <p:spPr>
          <a:xfrm>
            <a:off x="3529638" y="3031405"/>
            <a:ext cx="2101800" cy="72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Usabilidad de IoT</a:t>
            </a:r>
            <a:endParaRPr/>
          </a:p>
        </p:txBody>
      </p:sp>
      <p:sp>
        <p:nvSpPr>
          <p:cNvPr id="804" name="Google Shape;804;p4"/>
          <p:cNvSpPr txBox="1">
            <a:spLocks noGrp="1"/>
          </p:cNvSpPr>
          <p:nvPr>
            <p:ph type="title" idx="6"/>
          </p:nvPr>
        </p:nvSpPr>
        <p:spPr>
          <a:xfrm>
            <a:off x="6195741" y="3030241"/>
            <a:ext cx="2101800" cy="772378"/>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Sensores y actuadores</a:t>
            </a:r>
            <a:endParaRPr/>
          </a:p>
        </p:txBody>
      </p:sp>
      <p:grpSp>
        <p:nvGrpSpPr>
          <p:cNvPr id="805" name="Google Shape;805;p4"/>
          <p:cNvGrpSpPr/>
          <p:nvPr/>
        </p:nvGrpSpPr>
        <p:grpSpPr>
          <a:xfrm>
            <a:off x="6909314" y="430683"/>
            <a:ext cx="2398972" cy="832339"/>
            <a:chOff x="6797314" y="4144758"/>
            <a:chExt cx="2398972" cy="832339"/>
          </a:xfrm>
        </p:grpSpPr>
        <p:sp>
          <p:nvSpPr>
            <p:cNvPr id="806" name="Google Shape;806;p4"/>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4"/>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4"/>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 name="Google Shape;809;p4"/>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 name="Google Shape;810;p4"/>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4"/>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4"/>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 name="Google Shape;813;p4"/>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4"/>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 name="Google Shape;815;p4"/>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 name="Google Shape;816;p4"/>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4"/>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4"/>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4"/>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4"/>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4"/>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4"/>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 name="Google Shape;823;p4"/>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4"/>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4"/>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 name="Google Shape;826;p4"/>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27" name="Google Shape;827;p4"/>
          <p:cNvSpPr/>
          <p:nvPr/>
        </p:nvSpPr>
        <p:spPr>
          <a:xfrm>
            <a:off x="1522750" y="1950025"/>
            <a:ext cx="724800" cy="7248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 name="Google Shape;828;p4"/>
          <p:cNvSpPr/>
          <p:nvPr/>
        </p:nvSpPr>
        <p:spPr>
          <a:xfrm>
            <a:off x="4209595" y="1950025"/>
            <a:ext cx="724800" cy="7248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4"/>
          <p:cNvSpPr/>
          <p:nvPr/>
        </p:nvSpPr>
        <p:spPr>
          <a:xfrm>
            <a:off x="6896450" y="1950025"/>
            <a:ext cx="724800" cy="7248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30" name="Google Shape;830;p4"/>
          <p:cNvGrpSpPr/>
          <p:nvPr/>
        </p:nvGrpSpPr>
        <p:grpSpPr>
          <a:xfrm>
            <a:off x="7082910" y="2136023"/>
            <a:ext cx="351880" cy="352803"/>
            <a:chOff x="-23615075" y="3148525"/>
            <a:chExt cx="295375" cy="296150"/>
          </a:xfrm>
        </p:grpSpPr>
        <p:sp>
          <p:nvSpPr>
            <p:cNvPr id="831" name="Google Shape;831;p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 name="Google Shape;832;p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 name="Google Shape;833;p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 name="Google Shape;834;p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835" name="Google Shape;835;p4" descr="Resultado de imagen para redes iot"/>
          <p:cNvPicPr preferRelativeResize="0"/>
          <p:nvPr/>
        </p:nvPicPr>
        <p:blipFill rotWithShape="1">
          <a:blip r:embed="rId3">
            <a:alphaModFix/>
          </a:blip>
          <a:srcRect/>
          <a:stretch/>
        </p:blipFill>
        <p:spPr>
          <a:xfrm>
            <a:off x="801510" y="1791991"/>
            <a:ext cx="2038763" cy="1135218"/>
          </a:xfrm>
          <a:prstGeom prst="rect">
            <a:avLst/>
          </a:prstGeom>
          <a:noFill/>
          <a:ln>
            <a:noFill/>
          </a:ln>
        </p:spPr>
      </p:pic>
      <p:pic>
        <p:nvPicPr>
          <p:cNvPr id="836" name="Google Shape;836;p4" descr="Resultado de imagen para personas  iot"/>
          <p:cNvPicPr preferRelativeResize="0"/>
          <p:nvPr/>
        </p:nvPicPr>
        <p:blipFill rotWithShape="1">
          <a:blip r:embed="rId4">
            <a:alphaModFix/>
          </a:blip>
          <a:srcRect/>
          <a:stretch/>
        </p:blipFill>
        <p:spPr>
          <a:xfrm>
            <a:off x="3952288" y="1791991"/>
            <a:ext cx="1239414" cy="1239414"/>
          </a:xfrm>
          <a:prstGeom prst="rect">
            <a:avLst/>
          </a:prstGeom>
          <a:noFill/>
          <a:ln>
            <a:noFill/>
          </a:ln>
        </p:spPr>
      </p:pic>
      <p:pic>
        <p:nvPicPr>
          <p:cNvPr id="837" name="Google Shape;837;p4" descr="Resultado de imagen para redes iot"/>
          <p:cNvPicPr preferRelativeResize="0"/>
          <p:nvPr/>
        </p:nvPicPr>
        <p:blipFill rotWithShape="1">
          <a:blip r:embed="rId5">
            <a:alphaModFix/>
          </a:blip>
          <a:srcRect/>
          <a:stretch/>
        </p:blipFill>
        <p:spPr>
          <a:xfrm>
            <a:off x="6428099" y="1860475"/>
            <a:ext cx="1661501" cy="116976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12"/>
        <p:cNvGrpSpPr/>
        <p:nvPr/>
      </p:nvGrpSpPr>
      <p:grpSpPr>
        <a:xfrm>
          <a:off x="0" y="0"/>
          <a:ext cx="0" cy="0"/>
          <a:chOff x="0" y="0"/>
          <a:chExt cx="0" cy="0"/>
        </a:xfrm>
      </p:grpSpPr>
      <p:sp>
        <p:nvSpPr>
          <p:cNvPr id="1313" name="Google Shape;1313;p30"/>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Prevalence</a:t>
            </a:r>
            <a:endParaRPr/>
          </a:p>
        </p:txBody>
      </p:sp>
      <p:grpSp>
        <p:nvGrpSpPr>
          <p:cNvPr id="1314" name="Google Shape;1314;p30"/>
          <p:cNvGrpSpPr/>
          <p:nvPr/>
        </p:nvGrpSpPr>
        <p:grpSpPr>
          <a:xfrm>
            <a:off x="894257" y="1484964"/>
            <a:ext cx="3763478" cy="2474763"/>
            <a:chOff x="235800" y="830650"/>
            <a:chExt cx="6978450" cy="4588844"/>
          </a:xfrm>
        </p:grpSpPr>
        <p:sp>
          <p:nvSpPr>
            <p:cNvPr id="1315" name="Google Shape;1315;p3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6" name="Google Shape;1316;p3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7" name="Google Shape;1317;p3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8" name="Google Shape;1318;p3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9" name="Google Shape;1319;p3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0" name="Google Shape;1320;p3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21" name="Google Shape;1321;p30"/>
          <p:cNvSpPr/>
          <p:nvPr/>
        </p:nvSpPr>
        <p:spPr>
          <a:xfrm>
            <a:off x="1074545" y="2216568"/>
            <a:ext cx="176400" cy="1764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2" name="Google Shape;1322;p30"/>
          <p:cNvSpPr/>
          <p:nvPr/>
        </p:nvSpPr>
        <p:spPr>
          <a:xfrm>
            <a:off x="1520391" y="2496517"/>
            <a:ext cx="176400" cy="1764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3" name="Google Shape;1323;p30"/>
          <p:cNvSpPr/>
          <p:nvPr/>
        </p:nvSpPr>
        <p:spPr>
          <a:xfrm>
            <a:off x="1758866" y="3358979"/>
            <a:ext cx="176400" cy="1764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4" name="Google Shape;1324;p30"/>
          <p:cNvSpPr/>
          <p:nvPr/>
        </p:nvSpPr>
        <p:spPr>
          <a:xfrm>
            <a:off x="2073609" y="3051598"/>
            <a:ext cx="176400" cy="1764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5" name="Google Shape;1325;p30"/>
          <p:cNvSpPr/>
          <p:nvPr/>
        </p:nvSpPr>
        <p:spPr>
          <a:xfrm>
            <a:off x="4481169" y="3473767"/>
            <a:ext cx="176400" cy="1764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6" name="Google Shape;1326;p30"/>
          <p:cNvSpPr/>
          <p:nvPr/>
        </p:nvSpPr>
        <p:spPr>
          <a:xfrm>
            <a:off x="2857927" y="2716133"/>
            <a:ext cx="176400" cy="1764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7" name="Google Shape;1327;p30"/>
          <p:cNvSpPr/>
          <p:nvPr/>
        </p:nvSpPr>
        <p:spPr>
          <a:xfrm>
            <a:off x="3473356" y="2087411"/>
            <a:ext cx="176400" cy="1764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8" name="Google Shape;1328;p30"/>
          <p:cNvSpPr/>
          <p:nvPr/>
        </p:nvSpPr>
        <p:spPr>
          <a:xfrm>
            <a:off x="3905146" y="2496517"/>
            <a:ext cx="176400" cy="1764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9" name="Google Shape;1329;p30"/>
          <p:cNvSpPr/>
          <p:nvPr/>
        </p:nvSpPr>
        <p:spPr>
          <a:xfrm>
            <a:off x="4081479" y="1786725"/>
            <a:ext cx="176400" cy="1764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0" name="Google Shape;1330;p30"/>
          <p:cNvSpPr/>
          <p:nvPr/>
        </p:nvSpPr>
        <p:spPr>
          <a:xfrm>
            <a:off x="2249955" y="1669651"/>
            <a:ext cx="176400" cy="1764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1" name="Google Shape;1331;p30"/>
          <p:cNvSpPr txBox="1"/>
          <p:nvPr/>
        </p:nvSpPr>
        <p:spPr>
          <a:xfrm>
            <a:off x="5504625" y="1233525"/>
            <a:ext cx="1791600" cy="372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Mercury</a:t>
            </a:r>
            <a:endParaRPr sz="2100" b="1" i="0" u="none" strike="noStrike" cap="none">
              <a:solidFill>
                <a:schemeClr val="dk1"/>
              </a:solidFill>
              <a:latin typeface="Alata"/>
              <a:ea typeface="Alata"/>
              <a:cs typeface="Alata"/>
              <a:sym typeface="Alata"/>
            </a:endParaRPr>
          </a:p>
        </p:txBody>
      </p:sp>
      <p:sp>
        <p:nvSpPr>
          <p:cNvPr id="1332" name="Google Shape;1332;p30"/>
          <p:cNvSpPr txBox="1"/>
          <p:nvPr/>
        </p:nvSpPr>
        <p:spPr>
          <a:xfrm>
            <a:off x="5504625" y="1606425"/>
            <a:ext cx="1791600" cy="617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It’s the closest planet to the Sun</a:t>
            </a:r>
            <a:endParaRPr sz="1400" b="0" i="0" u="none" strike="noStrike" cap="none">
              <a:solidFill>
                <a:schemeClr val="dk1"/>
              </a:solidFill>
              <a:latin typeface="Barlow"/>
              <a:ea typeface="Barlow"/>
              <a:cs typeface="Barlow"/>
              <a:sym typeface="Barlow"/>
            </a:endParaRPr>
          </a:p>
        </p:txBody>
      </p:sp>
      <p:sp>
        <p:nvSpPr>
          <p:cNvPr id="1333" name="Google Shape;1333;p30"/>
          <p:cNvSpPr/>
          <p:nvPr/>
        </p:nvSpPr>
        <p:spPr>
          <a:xfrm rot="5400000" flipH="1">
            <a:off x="7453800" y="1240575"/>
            <a:ext cx="975900" cy="975900"/>
          </a:xfrm>
          <a:prstGeom prst="arc">
            <a:avLst>
              <a:gd name="adj1" fmla="val 7242916"/>
              <a:gd name="adj2" fmla="val 0"/>
            </a:avLst>
          </a:prstGeom>
          <a:noFill/>
          <a:ln w="285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4" name="Google Shape;1334;p30"/>
          <p:cNvSpPr/>
          <p:nvPr/>
        </p:nvSpPr>
        <p:spPr>
          <a:xfrm>
            <a:off x="7521450" y="1308225"/>
            <a:ext cx="840600" cy="8406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1" i="0" u="none" strike="noStrike" cap="none">
                <a:solidFill>
                  <a:schemeClr val="lt1"/>
                </a:solidFill>
                <a:latin typeface="Alata"/>
                <a:ea typeface="Alata"/>
                <a:cs typeface="Alata"/>
                <a:sym typeface="Alata"/>
              </a:rPr>
              <a:t>70%</a:t>
            </a:r>
            <a:endParaRPr sz="1400" b="1" i="0" u="none" strike="noStrike" cap="none">
              <a:solidFill>
                <a:schemeClr val="lt1"/>
              </a:solidFill>
              <a:latin typeface="Alata"/>
              <a:ea typeface="Alata"/>
              <a:cs typeface="Alata"/>
              <a:sym typeface="Alata"/>
            </a:endParaRPr>
          </a:p>
        </p:txBody>
      </p:sp>
      <p:sp>
        <p:nvSpPr>
          <p:cNvPr id="1335" name="Google Shape;1335;p30"/>
          <p:cNvSpPr txBox="1"/>
          <p:nvPr/>
        </p:nvSpPr>
        <p:spPr>
          <a:xfrm>
            <a:off x="5504625" y="2402550"/>
            <a:ext cx="1791600" cy="372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Mars</a:t>
            </a:r>
            <a:endParaRPr sz="2100" b="1" i="0" u="none" strike="noStrike" cap="none">
              <a:solidFill>
                <a:schemeClr val="dk1"/>
              </a:solidFill>
              <a:latin typeface="Alata"/>
              <a:ea typeface="Alata"/>
              <a:cs typeface="Alata"/>
              <a:sym typeface="Alata"/>
            </a:endParaRPr>
          </a:p>
        </p:txBody>
      </p:sp>
      <p:sp>
        <p:nvSpPr>
          <p:cNvPr id="1336" name="Google Shape;1336;p30"/>
          <p:cNvSpPr txBox="1"/>
          <p:nvPr/>
        </p:nvSpPr>
        <p:spPr>
          <a:xfrm>
            <a:off x="5504625" y="2775450"/>
            <a:ext cx="1791600" cy="617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Mars is actually a very cold place</a:t>
            </a:r>
            <a:endParaRPr sz="1400" b="0" i="0" u="none" strike="noStrike" cap="none">
              <a:solidFill>
                <a:schemeClr val="dk1"/>
              </a:solidFill>
              <a:latin typeface="Barlow"/>
              <a:ea typeface="Barlow"/>
              <a:cs typeface="Barlow"/>
              <a:sym typeface="Barlow"/>
            </a:endParaRPr>
          </a:p>
        </p:txBody>
      </p:sp>
      <p:sp>
        <p:nvSpPr>
          <p:cNvPr id="1337" name="Google Shape;1337;p30"/>
          <p:cNvSpPr/>
          <p:nvPr/>
        </p:nvSpPr>
        <p:spPr>
          <a:xfrm rot="5400000" flipH="1">
            <a:off x="7453800" y="2409600"/>
            <a:ext cx="975900" cy="975900"/>
          </a:xfrm>
          <a:prstGeom prst="arc">
            <a:avLst>
              <a:gd name="adj1" fmla="val 14565556"/>
              <a:gd name="adj2" fmla="val 0"/>
            </a:avLst>
          </a:prstGeom>
          <a:noFill/>
          <a:ln w="285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8" name="Google Shape;1338;p30"/>
          <p:cNvSpPr/>
          <p:nvPr/>
        </p:nvSpPr>
        <p:spPr>
          <a:xfrm>
            <a:off x="7521450" y="2477250"/>
            <a:ext cx="840600" cy="8406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1" i="0" u="none" strike="noStrike" cap="none">
                <a:solidFill>
                  <a:schemeClr val="lt1"/>
                </a:solidFill>
                <a:latin typeface="Alata"/>
                <a:ea typeface="Alata"/>
                <a:cs typeface="Alata"/>
                <a:sym typeface="Alata"/>
              </a:rPr>
              <a:t>30%</a:t>
            </a:r>
            <a:endParaRPr sz="1400" b="1" i="0" u="none" strike="noStrike" cap="none">
              <a:solidFill>
                <a:schemeClr val="lt1"/>
              </a:solidFill>
              <a:latin typeface="Alata"/>
              <a:ea typeface="Alata"/>
              <a:cs typeface="Alata"/>
              <a:sym typeface="Alata"/>
            </a:endParaRPr>
          </a:p>
        </p:txBody>
      </p:sp>
      <p:sp>
        <p:nvSpPr>
          <p:cNvPr id="1339" name="Google Shape;1339;p30"/>
          <p:cNvSpPr/>
          <p:nvPr/>
        </p:nvSpPr>
        <p:spPr>
          <a:xfrm>
            <a:off x="5361600" y="3559900"/>
            <a:ext cx="3068100" cy="1044600"/>
          </a:xfrm>
          <a:prstGeom prst="roundRect">
            <a:avLst>
              <a:gd name="adj" fmla="val 17325"/>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0" name="Google Shape;1340;p30"/>
          <p:cNvSpPr txBox="1"/>
          <p:nvPr/>
        </p:nvSpPr>
        <p:spPr>
          <a:xfrm>
            <a:off x="5642525" y="3727413"/>
            <a:ext cx="2506200" cy="340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r>
              <a:rPr lang="es-CO" sz="2500" b="1" i="0" u="none" strike="noStrike" cap="none">
                <a:solidFill>
                  <a:schemeClr val="dk1"/>
                </a:solidFill>
                <a:latin typeface="Alata"/>
                <a:ea typeface="Alata"/>
                <a:cs typeface="Alata"/>
                <a:sym typeface="Alata"/>
              </a:rPr>
              <a:t>50,000,363</a:t>
            </a:r>
            <a:endParaRPr sz="2500" b="1" i="0" u="none" strike="noStrike" cap="none">
              <a:solidFill>
                <a:schemeClr val="dk1"/>
              </a:solidFill>
              <a:latin typeface="Alata"/>
              <a:ea typeface="Alata"/>
              <a:cs typeface="Alata"/>
              <a:sym typeface="Alata"/>
            </a:endParaRPr>
          </a:p>
        </p:txBody>
      </p:sp>
      <p:sp>
        <p:nvSpPr>
          <p:cNvPr id="1341" name="Google Shape;1341;p30"/>
          <p:cNvSpPr txBox="1"/>
          <p:nvPr/>
        </p:nvSpPr>
        <p:spPr>
          <a:xfrm>
            <a:off x="5642563" y="4096488"/>
            <a:ext cx="2506200" cy="340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Total cases</a:t>
            </a:r>
            <a:endParaRPr sz="1400" b="0" i="0" u="none" strike="noStrike" cap="none">
              <a:solidFill>
                <a:schemeClr val="dk1"/>
              </a:solidFill>
              <a:latin typeface="Barlow"/>
              <a:ea typeface="Barlow"/>
              <a:cs typeface="Barlow"/>
              <a:sym typeface="Barlow"/>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345"/>
        <p:cNvGrpSpPr/>
        <p:nvPr/>
      </p:nvGrpSpPr>
      <p:grpSpPr>
        <a:xfrm>
          <a:off x="0" y="0"/>
          <a:ext cx="0" cy="0"/>
          <a:chOff x="0" y="0"/>
          <a:chExt cx="0" cy="0"/>
        </a:xfrm>
      </p:grpSpPr>
      <p:sp>
        <p:nvSpPr>
          <p:cNvPr id="1346" name="Google Shape;1346;p31"/>
          <p:cNvSpPr/>
          <p:nvPr/>
        </p:nvSpPr>
        <p:spPr>
          <a:xfrm>
            <a:off x="4830313" y="3045288"/>
            <a:ext cx="3191100" cy="1494300"/>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7" name="Google Shape;1347;p31"/>
          <p:cNvSpPr/>
          <p:nvPr/>
        </p:nvSpPr>
        <p:spPr>
          <a:xfrm>
            <a:off x="1122588" y="3045288"/>
            <a:ext cx="3191100" cy="1494300"/>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8" name="Google Shape;1348;p31"/>
          <p:cNvSpPr/>
          <p:nvPr/>
        </p:nvSpPr>
        <p:spPr>
          <a:xfrm>
            <a:off x="4830313" y="1264113"/>
            <a:ext cx="3191100" cy="1494300"/>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9" name="Google Shape;1349;p31"/>
          <p:cNvSpPr/>
          <p:nvPr/>
        </p:nvSpPr>
        <p:spPr>
          <a:xfrm>
            <a:off x="1122588" y="1264113"/>
            <a:ext cx="3191100" cy="1494300"/>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0" name="Google Shape;1350;p31"/>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Review of the system</a:t>
            </a:r>
            <a:endParaRPr/>
          </a:p>
        </p:txBody>
      </p:sp>
      <p:sp>
        <p:nvSpPr>
          <p:cNvPr id="1351" name="Google Shape;1351;p31"/>
          <p:cNvSpPr txBox="1">
            <a:spLocks noGrp="1"/>
          </p:cNvSpPr>
          <p:nvPr>
            <p:ph type="subTitle" idx="1"/>
          </p:nvPr>
        </p:nvSpPr>
        <p:spPr>
          <a:xfrm>
            <a:off x="1667238" y="1812725"/>
            <a:ext cx="2101800" cy="72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“Mercury is the closest planet to the Sun and the smallest of them all”</a:t>
            </a:r>
            <a:endParaRPr/>
          </a:p>
        </p:txBody>
      </p:sp>
      <p:sp>
        <p:nvSpPr>
          <p:cNvPr id="1352" name="Google Shape;1352;p31"/>
          <p:cNvSpPr txBox="1">
            <a:spLocks noGrp="1"/>
          </p:cNvSpPr>
          <p:nvPr>
            <p:ph type="title" idx="2"/>
          </p:nvPr>
        </p:nvSpPr>
        <p:spPr>
          <a:xfrm>
            <a:off x="1667238" y="1335400"/>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Dr. Jenna Doe</a:t>
            </a:r>
            <a:endParaRPr/>
          </a:p>
        </p:txBody>
      </p:sp>
      <p:sp>
        <p:nvSpPr>
          <p:cNvPr id="1353" name="Google Shape;1353;p31"/>
          <p:cNvSpPr txBox="1">
            <a:spLocks noGrp="1"/>
          </p:cNvSpPr>
          <p:nvPr>
            <p:ph type="subTitle" idx="3"/>
          </p:nvPr>
        </p:nvSpPr>
        <p:spPr>
          <a:xfrm>
            <a:off x="1667238" y="3601175"/>
            <a:ext cx="2101800" cy="72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“Venus has a beautiful name and is the second planet from the Sun”</a:t>
            </a:r>
            <a:endParaRPr/>
          </a:p>
        </p:txBody>
      </p:sp>
      <p:sp>
        <p:nvSpPr>
          <p:cNvPr id="1354" name="Google Shape;1354;p31"/>
          <p:cNvSpPr txBox="1">
            <a:spLocks noGrp="1"/>
          </p:cNvSpPr>
          <p:nvPr>
            <p:ph type="title" idx="4"/>
          </p:nvPr>
        </p:nvSpPr>
        <p:spPr>
          <a:xfrm>
            <a:off x="1667238" y="3123850"/>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Dr. Louis Smith</a:t>
            </a:r>
            <a:endParaRPr/>
          </a:p>
        </p:txBody>
      </p:sp>
      <p:sp>
        <p:nvSpPr>
          <p:cNvPr id="1355" name="Google Shape;1355;p31"/>
          <p:cNvSpPr txBox="1">
            <a:spLocks noGrp="1"/>
          </p:cNvSpPr>
          <p:nvPr>
            <p:ph type="subTitle" idx="5"/>
          </p:nvPr>
        </p:nvSpPr>
        <p:spPr>
          <a:xfrm>
            <a:off x="5374963" y="3601175"/>
            <a:ext cx="2101800" cy="72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“Despite being red, Mars is actually a cold place. It’s full of iron oxide dust”</a:t>
            </a:r>
            <a:endParaRPr/>
          </a:p>
        </p:txBody>
      </p:sp>
      <p:sp>
        <p:nvSpPr>
          <p:cNvPr id="1356" name="Google Shape;1356;p31"/>
          <p:cNvSpPr txBox="1">
            <a:spLocks noGrp="1"/>
          </p:cNvSpPr>
          <p:nvPr>
            <p:ph type="title" idx="6"/>
          </p:nvPr>
        </p:nvSpPr>
        <p:spPr>
          <a:xfrm>
            <a:off x="5374963" y="3123850"/>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Dr. Lisa Jones</a:t>
            </a:r>
            <a:endParaRPr/>
          </a:p>
        </p:txBody>
      </p:sp>
      <p:sp>
        <p:nvSpPr>
          <p:cNvPr id="1357" name="Google Shape;1357;p31"/>
          <p:cNvSpPr txBox="1">
            <a:spLocks noGrp="1"/>
          </p:cNvSpPr>
          <p:nvPr>
            <p:ph type="subTitle" idx="7"/>
          </p:nvPr>
        </p:nvSpPr>
        <p:spPr>
          <a:xfrm>
            <a:off x="5374963" y="1812713"/>
            <a:ext cx="2101800" cy="72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“Neptune is the farthest planet from the Sun. It's also the fourth-largest”</a:t>
            </a:r>
            <a:endParaRPr/>
          </a:p>
        </p:txBody>
      </p:sp>
      <p:sp>
        <p:nvSpPr>
          <p:cNvPr id="1358" name="Google Shape;1358;p31"/>
          <p:cNvSpPr txBox="1">
            <a:spLocks noGrp="1"/>
          </p:cNvSpPr>
          <p:nvPr>
            <p:ph type="title" idx="8"/>
          </p:nvPr>
        </p:nvSpPr>
        <p:spPr>
          <a:xfrm>
            <a:off x="5374963" y="1335388"/>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Dr. John Lewis</a:t>
            </a:r>
            <a:endParaRPr/>
          </a:p>
        </p:txBody>
      </p:sp>
      <p:sp>
        <p:nvSpPr>
          <p:cNvPr id="1359" name="Google Shape;1359;p31"/>
          <p:cNvSpPr/>
          <p:nvPr/>
        </p:nvSpPr>
        <p:spPr>
          <a:xfrm>
            <a:off x="1246376" y="-8383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0" name="Google Shape;1360;p31"/>
          <p:cNvSpPr/>
          <p:nvPr/>
        </p:nvSpPr>
        <p:spPr>
          <a:xfrm>
            <a:off x="1583291" y="-8383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1" name="Google Shape;1361;p31"/>
          <p:cNvSpPr/>
          <p:nvPr/>
        </p:nvSpPr>
        <p:spPr>
          <a:xfrm>
            <a:off x="1920206" y="-8383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2" name="Google Shape;1362;p31"/>
          <p:cNvSpPr/>
          <p:nvPr/>
        </p:nvSpPr>
        <p:spPr>
          <a:xfrm>
            <a:off x="896589" y="-8383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366"/>
        <p:cNvGrpSpPr/>
        <p:nvPr/>
      </p:nvGrpSpPr>
      <p:grpSpPr>
        <a:xfrm>
          <a:off x="0" y="0"/>
          <a:ext cx="0" cy="0"/>
          <a:chOff x="0" y="0"/>
          <a:chExt cx="0" cy="0"/>
        </a:xfrm>
      </p:grpSpPr>
      <p:sp>
        <p:nvSpPr>
          <p:cNvPr id="1367" name="Google Shape;1367;p32"/>
          <p:cNvSpPr txBox="1">
            <a:spLocks noGrp="1"/>
          </p:cNvSpPr>
          <p:nvPr>
            <p:ph type="subTitle" idx="1"/>
          </p:nvPr>
        </p:nvSpPr>
        <p:spPr>
          <a:xfrm>
            <a:off x="714294" y="2266325"/>
            <a:ext cx="2101800" cy="547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Mercury is the closest planet to the Sun</a:t>
            </a:r>
            <a:endParaRPr/>
          </a:p>
        </p:txBody>
      </p:sp>
      <p:sp>
        <p:nvSpPr>
          <p:cNvPr id="1368" name="Google Shape;1368;p32"/>
          <p:cNvSpPr txBox="1">
            <a:spLocks noGrp="1"/>
          </p:cNvSpPr>
          <p:nvPr>
            <p:ph type="title"/>
          </p:nvPr>
        </p:nvSpPr>
        <p:spPr>
          <a:xfrm>
            <a:off x="714294" y="1885625"/>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Mercury</a:t>
            </a:r>
            <a:endParaRPr/>
          </a:p>
        </p:txBody>
      </p:sp>
      <p:sp>
        <p:nvSpPr>
          <p:cNvPr id="1369" name="Google Shape;1369;p32"/>
          <p:cNvSpPr txBox="1">
            <a:spLocks noGrp="1"/>
          </p:cNvSpPr>
          <p:nvPr>
            <p:ph type="subTitle" idx="2"/>
          </p:nvPr>
        </p:nvSpPr>
        <p:spPr>
          <a:xfrm>
            <a:off x="3521094" y="2266325"/>
            <a:ext cx="2101800" cy="547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Venus is the second planet from the Sun</a:t>
            </a:r>
            <a:endParaRPr/>
          </a:p>
        </p:txBody>
      </p:sp>
      <p:sp>
        <p:nvSpPr>
          <p:cNvPr id="1370" name="Google Shape;1370;p32"/>
          <p:cNvSpPr txBox="1">
            <a:spLocks noGrp="1"/>
          </p:cNvSpPr>
          <p:nvPr>
            <p:ph type="title" idx="3"/>
          </p:nvPr>
        </p:nvSpPr>
        <p:spPr>
          <a:xfrm>
            <a:off x="3521094" y="1885625"/>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Venus</a:t>
            </a:r>
            <a:endParaRPr/>
          </a:p>
        </p:txBody>
      </p:sp>
      <p:sp>
        <p:nvSpPr>
          <p:cNvPr id="1371" name="Google Shape;1371;p32"/>
          <p:cNvSpPr txBox="1">
            <a:spLocks noGrp="1"/>
          </p:cNvSpPr>
          <p:nvPr>
            <p:ph type="subTitle" idx="4"/>
          </p:nvPr>
        </p:nvSpPr>
        <p:spPr>
          <a:xfrm>
            <a:off x="6327894" y="2266325"/>
            <a:ext cx="2101800" cy="547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Mars is actually a very cold place</a:t>
            </a:r>
            <a:endParaRPr/>
          </a:p>
        </p:txBody>
      </p:sp>
      <p:sp>
        <p:nvSpPr>
          <p:cNvPr id="1372" name="Google Shape;1372;p32"/>
          <p:cNvSpPr txBox="1">
            <a:spLocks noGrp="1"/>
          </p:cNvSpPr>
          <p:nvPr>
            <p:ph type="title" idx="5"/>
          </p:nvPr>
        </p:nvSpPr>
        <p:spPr>
          <a:xfrm>
            <a:off x="6327894" y="1885625"/>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Mars</a:t>
            </a:r>
            <a:endParaRPr/>
          </a:p>
        </p:txBody>
      </p:sp>
      <p:sp>
        <p:nvSpPr>
          <p:cNvPr id="1373" name="Google Shape;1373;p32"/>
          <p:cNvSpPr txBox="1">
            <a:spLocks noGrp="1"/>
          </p:cNvSpPr>
          <p:nvPr>
            <p:ph type="subTitle" idx="6"/>
          </p:nvPr>
        </p:nvSpPr>
        <p:spPr>
          <a:xfrm>
            <a:off x="714294" y="4056950"/>
            <a:ext cx="2101800" cy="547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Jupiter is the biggest planet of them all</a:t>
            </a:r>
            <a:endParaRPr/>
          </a:p>
        </p:txBody>
      </p:sp>
      <p:sp>
        <p:nvSpPr>
          <p:cNvPr id="1374" name="Google Shape;1374;p32"/>
          <p:cNvSpPr txBox="1">
            <a:spLocks noGrp="1"/>
          </p:cNvSpPr>
          <p:nvPr>
            <p:ph type="title" idx="7"/>
          </p:nvPr>
        </p:nvSpPr>
        <p:spPr>
          <a:xfrm>
            <a:off x="714294" y="3676250"/>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Jupiter</a:t>
            </a:r>
            <a:endParaRPr/>
          </a:p>
        </p:txBody>
      </p:sp>
      <p:sp>
        <p:nvSpPr>
          <p:cNvPr id="1375" name="Google Shape;1375;p32"/>
          <p:cNvSpPr txBox="1">
            <a:spLocks noGrp="1"/>
          </p:cNvSpPr>
          <p:nvPr>
            <p:ph type="subTitle" idx="8"/>
          </p:nvPr>
        </p:nvSpPr>
        <p:spPr>
          <a:xfrm>
            <a:off x="3521094" y="4056950"/>
            <a:ext cx="2101800" cy="547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It’s composed of hydrogen and helium</a:t>
            </a:r>
            <a:endParaRPr/>
          </a:p>
        </p:txBody>
      </p:sp>
      <p:sp>
        <p:nvSpPr>
          <p:cNvPr id="1376" name="Google Shape;1376;p32"/>
          <p:cNvSpPr txBox="1">
            <a:spLocks noGrp="1"/>
          </p:cNvSpPr>
          <p:nvPr>
            <p:ph type="title" idx="9"/>
          </p:nvPr>
        </p:nvSpPr>
        <p:spPr>
          <a:xfrm>
            <a:off x="3521094" y="3676250"/>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Saturn</a:t>
            </a:r>
            <a:endParaRPr/>
          </a:p>
        </p:txBody>
      </p:sp>
      <p:sp>
        <p:nvSpPr>
          <p:cNvPr id="1377" name="Google Shape;1377;p32"/>
          <p:cNvSpPr txBox="1">
            <a:spLocks noGrp="1"/>
          </p:cNvSpPr>
          <p:nvPr>
            <p:ph type="subTitle" idx="13"/>
          </p:nvPr>
        </p:nvSpPr>
        <p:spPr>
          <a:xfrm>
            <a:off x="6327894" y="4056950"/>
            <a:ext cx="2101800" cy="547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It’s the farthest planet from the Sun</a:t>
            </a:r>
            <a:endParaRPr/>
          </a:p>
        </p:txBody>
      </p:sp>
      <p:sp>
        <p:nvSpPr>
          <p:cNvPr id="1378" name="Google Shape;1378;p32"/>
          <p:cNvSpPr txBox="1">
            <a:spLocks noGrp="1"/>
          </p:cNvSpPr>
          <p:nvPr>
            <p:ph type="title" idx="14"/>
          </p:nvPr>
        </p:nvSpPr>
        <p:spPr>
          <a:xfrm>
            <a:off x="6327894" y="3676250"/>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Neptune</a:t>
            </a:r>
            <a:endParaRPr/>
          </a:p>
        </p:txBody>
      </p:sp>
      <p:sp>
        <p:nvSpPr>
          <p:cNvPr id="1379" name="Google Shape;1379;p32"/>
          <p:cNvSpPr txBox="1">
            <a:spLocks noGrp="1"/>
          </p:cNvSpPr>
          <p:nvPr>
            <p:ph type="title" idx="15"/>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Diagnosis</a:t>
            </a:r>
            <a:endParaRPr/>
          </a:p>
        </p:txBody>
      </p:sp>
      <p:sp>
        <p:nvSpPr>
          <p:cNvPr id="1380" name="Google Shape;1380;p32"/>
          <p:cNvSpPr/>
          <p:nvPr/>
        </p:nvSpPr>
        <p:spPr>
          <a:xfrm>
            <a:off x="1447794" y="1250825"/>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1" name="Google Shape;1381;p32"/>
          <p:cNvSpPr/>
          <p:nvPr/>
        </p:nvSpPr>
        <p:spPr>
          <a:xfrm>
            <a:off x="1447794" y="3041450"/>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2" name="Google Shape;1382;p32"/>
          <p:cNvSpPr/>
          <p:nvPr/>
        </p:nvSpPr>
        <p:spPr>
          <a:xfrm>
            <a:off x="4254594" y="1250825"/>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3" name="Google Shape;1383;p32"/>
          <p:cNvSpPr/>
          <p:nvPr/>
        </p:nvSpPr>
        <p:spPr>
          <a:xfrm>
            <a:off x="4254594" y="3041450"/>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4" name="Google Shape;1384;p32"/>
          <p:cNvSpPr/>
          <p:nvPr/>
        </p:nvSpPr>
        <p:spPr>
          <a:xfrm>
            <a:off x="7061394" y="1250825"/>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5" name="Google Shape;1385;p32"/>
          <p:cNvSpPr/>
          <p:nvPr/>
        </p:nvSpPr>
        <p:spPr>
          <a:xfrm>
            <a:off x="7061394" y="3041450"/>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86" name="Google Shape;1386;p32"/>
          <p:cNvGrpSpPr/>
          <p:nvPr/>
        </p:nvGrpSpPr>
        <p:grpSpPr>
          <a:xfrm>
            <a:off x="1576730" y="1379587"/>
            <a:ext cx="376927" cy="377276"/>
            <a:chOff x="2629463" y="1254775"/>
            <a:chExt cx="459275" cy="459700"/>
          </a:xfrm>
        </p:grpSpPr>
        <p:sp>
          <p:nvSpPr>
            <p:cNvPr id="1387" name="Google Shape;1387;p32"/>
            <p:cNvSpPr/>
            <p:nvPr/>
          </p:nvSpPr>
          <p:spPr>
            <a:xfrm>
              <a:off x="2842713" y="1328875"/>
              <a:ext cx="172350" cy="172350"/>
            </a:xfrm>
            <a:custGeom>
              <a:avLst/>
              <a:gdLst/>
              <a:ahLst/>
              <a:cxnLst/>
              <a:rect l="l" t="t" r="r" b="b"/>
              <a:pathLst>
                <a:path w="6894" h="6894" extrusionOk="0">
                  <a:moveTo>
                    <a:pt x="1465" y="0"/>
                  </a:moveTo>
                  <a:lnTo>
                    <a:pt x="690" y="759"/>
                  </a:lnTo>
                  <a:lnTo>
                    <a:pt x="1138" y="1190"/>
                  </a:lnTo>
                  <a:lnTo>
                    <a:pt x="0" y="2327"/>
                  </a:lnTo>
                  <a:lnTo>
                    <a:pt x="4550" y="6893"/>
                  </a:lnTo>
                  <a:lnTo>
                    <a:pt x="5687" y="5756"/>
                  </a:lnTo>
                  <a:lnTo>
                    <a:pt x="6118" y="6187"/>
                  </a:lnTo>
                  <a:lnTo>
                    <a:pt x="6893" y="5429"/>
                  </a:lnTo>
                  <a:lnTo>
                    <a:pt x="146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8" name="Google Shape;1388;p32"/>
            <p:cNvSpPr/>
            <p:nvPr/>
          </p:nvSpPr>
          <p:spPr>
            <a:xfrm>
              <a:off x="2687613" y="1406000"/>
              <a:ext cx="249900" cy="249875"/>
            </a:xfrm>
            <a:custGeom>
              <a:avLst/>
              <a:gdLst/>
              <a:ahLst/>
              <a:cxnLst/>
              <a:rect l="l" t="t" r="r" b="b"/>
              <a:pathLst>
                <a:path w="9996" h="9995" extrusionOk="0">
                  <a:moveTo>
                    <a:pt x="5429" y="0"/>
                  </a:moveTo>
                  <a:lnTo>
                    <a:pt x="4567" y="879"/>
                  </a:lnTo>
                  <a:lnTo>
                    <a:pt x="5343" y="1654"/>
                  </a:lnTo>
                  <a:lnTo>
                    <a:pt x="4584" y="2413"/>
                  </a:lnTo>
                  <a:lnTo>
                    <a:pt x="3809" y="1637"/>
                  </a:lnTo>
                  <a:lnTo>
                    <a:pt x="2930" y="2499"/>
                  </a:lnTo>
                  <a:lnTo>
                    <a:pt x="3723" y="3291"/>
                  </a:lnTo>
                  <a:lnTo>
                    <a:pt x="2965" y="4050"/>
                  </a:lnTo>
                  <a:lnTo>
                    <a:pt x="2172" y="3274"/>
                  </a:lnTo>
                  <a:lnTo>
                    <a:pt x="1" y="5446"/>
                  </a:lnTo>
                  <a:lnTo>
                    <a:pt x="1086" y="6531"/>
                  </a:lnTo>
                  <a:lnTo>
                    <a:pt x="276" y="7341"/>
                  </a:lnTo>
                  <a:lnTo>
                    <a:pt x="2672" y="9736"/>
                  </a:lnTo>
                  <a:lnTo>
                    <a:pt x="3482" y="8909"/>
                  </a:lnTo>
                  <a:lnTo>
                    <a:pt x="4567" y="9995"/>
                  </a:lnTo>
                  <a:lnTo>
                    <a:pt x="9996" y="4567"/>
                  </a:lnTo>
                  <a:lnTo>
                    <a:pt x="542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9" name="Google Shape;1389;p32"/>
            <p:cNvSpPr/>
            <p:nvPr/>
          </p:nvSpPr>
          <p:spPr>
            <a:xfrm>
              <a:off x="2929738" y="1254775"/>
              <a:ext cx="159000" cy="159425"/>
            </a:xfrm>
            <a:custGeom>
              <a:avLst/>
              <a:gdLst/>
              <a:ahLst/>
              <a:cxnLst/>
              <a:rect l="l" t="t" r="r" b="b"/>
              <a:pathLst>
                <a:path w="6360" h="6377" extrusionOk="0">
                  <a:moveTo>
                    <a:pt x="2292" y="0"/>
                  </a:moveTo>
                  <a:lnTo>
                    <a:pt x="1534" y="759"/>
                  </a:lnTo>
                  <a:lnTo>
                    <a:pt x="2103" y="1327"/>
                  </a:lnTo>
                  <a:lnTo>
                    <a:pt x="0" y="3430"/>
                  </a:lnTo>
                  <a:lnTo>
                    <a:pt x="2930" y="6376"/>
                  </a:lnTo>
                  <a:lnTo>
                    <a:pt x="5032" y="4274"/>
                  </a:lnTo>
                  <a:lnTo>
                    <a:pt x="5601" y="4843"/>
                  </a:lnTo>
                  <a:lnTo>
                    <a:pt x="6359" y="4067"/>
                  </a:lnTo>
                  <a:lnTo>
                    <a:pt x="2292"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0" name="Google Shape;1390;p32"/>
            <p:cNvSpPr/>
            <p:nvPr/>
          </p:nvSpPr>
          <p:spPr>
            <a:xfrm>
              <a:off x="2629463" y="1629150"/>
              <a:ext cx="85325" cy="85325"/>
            </a:xfrm>
            <a:custGeom>
              <a:avLst/>
              <a:gdLst/>
              <a:ahLst/>
              <a:cxnLst/>
              <a:rect l="l" t="t" r="r" b="b"/>
              <a:pathLst>
                <a:path w="3413" h="3413" extrusionOk="0">
                  <a:moveTo>
                    <a:pt x="2637" y="0"/>
                  </a:moveTo>
                  <a:lnTo>
                    <a:pt x="0" y="2637"/>
                  </a:lnTo>
                  <a:lnTo>
                    <a:pt x="758" y="3413"/>
                  </a:lnTo>
                  <a:lnTo>
                    <a:pt x="3412" y="759"/>
                  </a:lnTo>
                  <a:lnTo>
                    <a:pt x="263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91" name="Google Shape;1391;p32"/>
          <p:cNvGrpSpPr/>
          <p:nvPr/>
        </p:nvGrpSpPr>
        <p:grpSpPr>
          <a:xfrm>
            <a:off x="4435337" y="3170212"/>
            <a:ext cx="273314" cy="377276"/>
            <a:chOff x="4748638" y="3141725"/>
            <a:chExt cx="333025" cy="459700"/>
          </a:xfrm>
        </p:grpSpPr>
        <p:sp>
          <p:nvSpPr>
            <p:cNvPr id="1392" name="Google Shape;1392;p32"/>
            <p:cNvSpPr/>
            <p:nvPr/>
          </p:nvSpPr>
          <p:spPr>
            <a:xfrm>
              <a:off x="4748638" y="3211525"/>
              <a:ext cx="333025" cy="389900"/>
            </a:xfrm>
            <a:custGeom>
              <a:avLst/>
              <a:gdLst/>
              <a:ahLst/>
              <a:cxnLst/>
              <a:rect l="l" t="t" r="r" b="b"/>
              <a:pathLst>
                <a:path w="13321" h="15596" extrusionOk="0">
                  <a:moveTo>
                    <a:pt x="11253" y="4343"/>
                  </a:moveTo>
                  <a:lnTo>
                    <a:pt x="11253" y="5411"/>
                  </a:lnTo>
                  <a:lnTo>
                    <a:pt x="9340" y="5411"/>
                  </a:lnTo>
                  <a:lnTo>
                    <a:pt x="9340" y="4343"/>
                  </a:lnTo>
                  <a:close/>
                  <a:moveTo>
                    <a:pt x="5894" y="10064"/>
                  </a:moveTo>
                  <a:lnTo>
                    <a:pt x="5894" y="11133"/>
                  </a:lnTo>
                  <a:lnTo>
                    <a:pt x="2258" y="11133"/>
                  </a:lnTo>
                  <a:lnTo>
                    <a:pt x="2258" y="10064"/>
                  </a:lnTo>
                  <a:close/>
                  <a:moveTo>
                    <a:pt x="11253" y="10064"/>
                  </a:moveTo>
                  <a:lnTo>
                    <a:pt x="11253" y="11133"/>
                  </a:lnTo>
                  <a:lnTo>
                    <a:pt x="10116" y="11133"/>
                  </a:lnTo>
                  <a:lnTo>
                    <a:pt x="10116" y="10064"/>
                  </a:lnTo>
                  <a:close/>
                  <a:moveTo>
                    <a:pt x="7427" y="12356"/>
                  </a:moveTo>
                  <a:lnTo>
                    <a:pt x="7427" y="13424"/>
                  </a:lnTo>
                  <a:lnTo>
                    <a:pt x="2258" y="13424"/>
                  </a:lnTo>
                  <a:lnTo>
                    <a:pt x="2258" y="12356"/>
                  </a:lnTo>
                  <a:close/>
                  <a:moveTo>
                    <a:pt x="11253" y="12356"/>
                  </a:moveTo>
                  <a:lnTo>
                    <a:pt x="11253" y="13424"/>
                  </a:lnTo>
                  <a:lnTo>
                    <a:pt x="10116" y="13424"/>
                  </a:lnTo>
                  <a:lnTo>
                    <a:pt x="10116" y="12356"/>
                  </a:lnTo>
                  <a:close/>
                  <a:moveTo>
                    <a:pt x="11391" y="0"/>
                  </a:moveTo>
                  <a:lnTo>
                    <a:pt x="11391" y="2344"/>
                  </a:lnTo>
                  <a:lnTo>
                    <a:pt x="5084" y="2344"/>
                  </a:lnTo>
                  <a:cubicBezTo>
                    <a:pt x="5721" y="2999"/>
                    <a:pt x="6118" y="3895"/>
                    <a:pt x="6118" y="4877"/>
                  </a:cubicBezTo>
                  <a:cubicBezTo>
                    <a:pt x="6118" y="6859"/>
                    <a:pt x="4498" y="8479"/>
                    <a:pt x="2516" y="8479"/>
                  </a:cubicBezTo>
                  <a:cubicBezTo>
                    <a:pt x="1534" y="8479"/>
                    <a:pt x="655" y="8082"/>
                    <a:pt x="0" y="7445"/>
                  </a:cubicBezTo>
                  <a:lnTo>
                    <a:pt x="0" y="15596"/>
                  </a:lnTo>
                  <a:lnTo>
                    <a:pt x="13321" y="15596"/>
                  </a:lnTo>
                  <a:lnTo>
                    <a:pt x="1332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3" name="Google Shape;1393;p32"/>
            <p:cNvSpPr/>
            <p:nvPr/>
          </p:nvSpPr>
          <p:spPr>
            <a:xfrm>
              <a:off x="4748638" y="3211525"/>
              <a:ext cx="125825" cy="184850"/>
            </a:xfrm>
            <a:custGeom>
              <a:avLst/>
              <a:gdLst/>
              <a:ahLst/>
              <a:cxnLst/>
              <a:rect l="l" t="t" r="r" b="b"/>
              <a:pathLst>
                <a:path w="5033" h="7394" extrusionOk="0">
                  <a:moveTo>
                    <a:pt x="3050" y="3533"/>
                  </a:moveTo>
                  <a:lnTo>
                    <a:pt x="3050" y="4343"/>
                  </a:lnTo>
                  <a:lnTo>
                    <a:pt x="3843" y="4343"/>
                  </a:lnTo>
                  <a:lnTo>
                    <a:pt x="3843" y="5411"/>
                  </a:lnTo>
                  <a:lnTo>
                    <a:pt x="3050" y="5411"/>
                  </a:lnTo>
                  <a:lnTo>
                    <a:pt x="3050" y="6221"/>
                  </a:lnTo>
                  <a:lnTo>
                    <a:pt x="1965" y="6221"/>
                  </a:lnTo>
                  <a:lnTo>
                    <a:pt x="1965" y="5411"/>
                  </a:lnTo>
                  <a:lnTo>
                    <a:pt x="1172" y="5411"/>
                  </a:lnTo>
                  <a:lnTo>
                    <a:pt x="1172" y="4343"/>
                  </a:lnTo>
                  <a:lnTo>
                    <a:pt x="1965" y="4343"/>
                  </a:lnTo>
                  <a:lnTo>
                    <a:pt x="1965" y="3533"/>
                  </a:lnTo>
                  <a:close/>
                  <a:moveTo>
                    <a:pt x="0" y="0"/>
                  </a:moveTo>
                  <a:lnTo>
                    <a:pt x="0" y="5118"/>
                  </a:lnTo>
                  <a:cubicBezTo>
                    <a:pt x="121" y="6394"/>
                    <a:pt x="1206" y="7393"/>
                    <a:pt x="2516" y="7393"/>
                  </a:cubicBezTo>
                  <a:cubicBezTo>
                    <a:pt x="3895" y="7393"/>
                    <a:pt x="5032" y="6273"/>
                    <a:pt x="5032" y="4877"/>
                  </a:cubicBezTo>
                  <a:cubicBezTo>
                    <a:pt x="5032" y="3481"/>
                    <a:pt x="3895" y="2344"/>
                    <a:pt x="2516" y="2344"/>
                  </a:cubicBezTo>
                  <a:lnTo>
                    <a:pt x="1930" y="2344"/>
                  </a:lnTo>
                  <a:lnTo>
                    <a:pt x="193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4" name="Google Shape;1394;p32"/>
            <p:cNvSpPr/>
            <p:nvPr/>
          </p:nvSpPr>
          <p:spPr>
            <a:xfrm>
              <a:off x="4824013" y="3141725"/>
              <a:ext cx="182275" cy="101700"/>
            </a:xfrm>
            <a:custGeom>
              <a:avLst/>
              <a:gdLst/>
              <a:ahLst/>
              <a:cxnLst/>
              <a:rect l="l" t="t" r="r" b="b"/>
              <a:pathLst>
                <a:path w="7291" h="4068" extrusionOk="0">
                  <a:moveTo>
                    <a:pt x="3654" y="1"/>
                  </a:moveTo>
                  <a:cubicBezTo>
                    <a:pt x="2672" y="1"/>
                    <a:pt x="1827" y="638"/>
                    <a:pt x="1535" y="1534"/>
                  </a:cubicBezTo>
                  <a:lnTo>
                    <a:pt x="1" y="1534"/>
                  </a:lnTo>
                  <a:lnTo>
                    <a:pt x="1" y="4068"/>
                  </a:lnTo>
                  <a:lnTo>
                    <a:pt x="7290" y="4068"/>
                  </a:lnTo>
                  <a:lnTo>
                    <a:pt x="7290" y="1534"/>
                  </a:lnTo>
                  <a:lnTo>
                    <a:pt x="5756" y="1534"/>
                  </a:lnTo>
                  <a:cubicBezTo>
                    <a:pt x="5464" y="638"/>
                    <a:pt x="4636" y="1"/>
                    <a:pt x="365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95" name="Google Shape;1395;p32"/>
          <p:cNvGrpSpPr/>
          <p:nvPr/>
        </p:nvGrpSpPr>
        <p:grpSpPr>
          <a:xfrm>
            <a:off x="4383356" y="1407870"/>
            <a:ext cx="377276" cy="320709"/>
            <a:chOff x="7425263" y="1917800"/>
            <a:chExt cx="459700" cy="390775"/>
          </a:xfrm>
        </p:grpSpPr>
        <p:sp>
          <p:nvSpPr>
            <p:cNvPr id="1396" name="Google Shape;1396;p32"/>
            <p:cNvSpPr/>
            <p:nvPr/>
          </p:nvSpPr>
          <p:spPr>
            <a:xfrm>
              <a:off x="7492488" y="1917800"/>
              <a:ext cx="149500" cy="68950"/>
            </a:xfrm>
            <a:custGeom>
              <a:avLst/>
              <a:gdLst/>
              <a:ahLst/>
              <a:cxnLst/>
              <a:rect l="l" t="t" r="r" b="b"/>
              <a:pathLst>
                <a:path w="5980" h="2758" extrusionOk="0">
                  <a:moveTo>
                    <a:pt x="0" y="0"/>
                  </a:moveTo>
                  <a:lnTo>
                    <a:pt x="0" y="1086"/>
                  </a:lnTo>
                  <a:lnTo>
                    <a:pt x="603" y="1086"/>
                  </a:lnTo>
                  <a:lnTo>
                    <a:pt x="603" y="2757"/>
                  </a:lnTo>
                  <a:lnTo>
                    <a:pt x="5377" y="2757"/>
                  </a:lnTo>
                  <a:lnTo>
                    <a:pt x="5377" y="1086"/>
                  </a:lnTo>
                  <a:lnTo>
                    <a:pt x="5980" y="1086"/>
                  </a:lnTo>
                  <a:lnTo>
                    <a:pt x="598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7" name="Google Shape;1397;p32"/>
            <p:cNvSpPr/>
            <p:nvPr/>
          </p:nvSpPr>
          <p:spPr>
            <a:xfrm>
              <a:off x="7668263" y="1917800"/>
              <a:ext cx="149925" cy="68950"/>
            </a:xfrm>
            <a:custGeom>
              <a:avLst/>
              <a:gdLst/>
              <a:ahLst/>
              <a:cxnLst/>
              <a:rect l="l" t="t" r="r" b="b"/>
              <a:pathLst>
                <a:path w="5997" h="2758" extrusionOk="0">
                  <a:moveTo>
                    <a:pt x="0" y="0"/>
                  </a:moveTo>
                  <a:lnTo>
                    <a:pt x="0" y="1086"/>
                  </a:lnTo>
                  <a:lnTo>
                    <a:pt x="603" y="1086"/>
                  </a:lnTo>
                  <a:lnTo>
                    <a:pt x="603" y="2757"/>
                  </a:lnTo>
                  <a:lnTo>
                    <a:pt x="5394" y="2757"/>
                  </a:lnTo>
                  <a:lnTo>
                    <a:pt x="5394" y="1086"/>
                  </a:lnTo>
                  <a:lnTo>
                    <a:pt x="5997" y="1086"/>
                  </a:lnTo>
                  <a:lnTo>
                    <a:pt x="599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8" name="Google Shape;1398;p32"/>
            <p:cNvSpPr/>
            <p:nvPr/>
          </p:nvSpPr>
          <p:spPr>
            <a:xfrm>
              <a:off x="7450263" y="2013875"/>
              <a:ext cx="409725" cy="186550"/>
            </a:xfrm>
            <a:custGeom>
              <a:avLst/>
              <a:gdLst/>
              <a:ahLst/>
              <a:cxnLst/>
              <a:rect l="l" t="t" r="r" b="b"/>
              <a:pathLst>
                <a:path w="16389" h="7462" extrusionOk="0">
                  <a:moveTo>
                    <a:pt x="0" y="0"/>
                  </a:moveTo>
                  <a:lnTo>
                    <a:pt x="0" y="7462"/>
                  </a:lnTo>
                  <a:cubicBezTo>
                    <a:pt x="345" y="7324"/>
                    <a:pt x="707" y="7238"/>
                    <a:pt x="1086" y="7203"/>
                  </a:cubicBezTo>
                  <a:lnTo>
                    <a:pt x="1086" y="1069"/>
                  </a:lnTo>
                  <a:lnTo>
                    <a:pt x="2292" y="1069"/>
                  </a:lnTo>
                  <a:lnTo>
                    <a:pt x="2292" y="4670"/>
                  </a:lnTo>
                  <a:cubicBezTo>
                    <a:pt x="2292" y="5997"/>
                    <a:pt x="3361" y="7065"/>
                    <a:pt x="4688" y="7065"/>
                  </a:cubicBezTo>
                  <a:cubicBezTo>
                    <a:pt x="5997" y="7065"/>
                    <a:pt x="7066" y="5997"/>
                    <a:pt x="7066" y="4670"/>
                  </a:cubicBezTo>
                  <a:lnTo>
                    <a:pt x="7066" y="1069"/>
                  </a:lnTo>
                  <a:lnTo>
                    <a:pt x="9323" y="1069"/>
                  </a:lnTo>
                  <a:lnTo>
                    <a:pt x="9323" y="4670"/>
                  </a:lnTo>
                  <a:cubicBezTo>
                    <a:pt x="9323" y="5997"/>
                    <a:pt x="10392" y="7065"/>
                    <a:pt x="11719" y="7065"/>
                  </a:cubicBezTo>
                  <a:cubicBezTo>
                    <a:pt x="13028" y="7065"/>
                    <a:pt x="14114" y="5997"/>
                    <a:pt x="14114" y="4670"/>
                  </a:cubicBezTo>
                  <a:lnTo>
                    <a:pt x="14114" y="1069"/>
                  </a:lnTo>
                  <a:lnTo>
                    <a:pt x="15320" y="1069"/>
                  </a:lnTo>
                  <a:lnTo>
                    <a:pt x="15320" y="7203"/>
                  </a:lnTo>
                  <a:cubicBezTo>
                    <a:pt x="15699" y="7238"/>
                    <a:pt x="16061" y="7324"/>
                    <a:pt x="16389" y="7462"/>
                  </a:cubicBezTo>
                  <a:lnTo>
                    <a:pt x="1638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9" name="Google Shape;1399;p32"/>
            <p:cNvSpPr/>
            <p:nvPr/>
          </p:nvSpPr>
          <p:spPr>
            <a:xfrm>
              <a:off x="7425263" y="2220650"/>
              <a:ext cx="459700" cy="87925"/>
            </a:xfrm>
            <a:custGeom>
              <a:avLst/>
              <a:gdLst/>
              <a:ahLst/>
              <a:cxnLst/>
              <a:rect l="l" t="t" r="r" b="b"/>
              <a:pathLst>
                <a:path w="18388" h="3517" extrusionOk="0">
                  <a:moveTo>
                    <a:pt x="2345" y="1"/>
                  </a:moveTo>
                  <a:cubicBezTo>
                    <a:pt x="1052" y="1"/>
                    <a:pt x="1" y="1052"/>
                    <a:pt x="1" y="2327"/>
                  </a:cubicBezTo>
                  <a:lnTo>
                    <a:pt x="1" y="3516"/>
                  </a:lnTo>
                  <a:lnTo>
                    <a:pt x="18388" y="3516"/>
                  </a:lnTo>
                  <a:lnTo>
                    <a:pt x="18388" y="2327"/>
                  </a:lnTo>
                  <a:cubicBezTo>
                    <a:pt x="18388" y="1052"/>
                    <a:pt x="17337" y="1"/>
                    <a:pt x="1606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00" name="Google Shape;1400;p32"/>
          <p:cNvGrpSpPr/>
          <p:nvPr/>
        </p:nvGrpSpPr>
        <p:grpSpPr>
          <a:xfrm>
            <a:off x="7202935" y="1384805"/>
            <a:ext cx="351718" cy="366841"/>
            <a:chOff x="2639363" y="3770725"/>
            <a:chExt cx="440750" cy="459700"/>
          </a:xfrm>
        </p:grpSpPr>
        <p:sp>
          <p:nvSpPr>
            <p:cNvPr id="1401" name="Google Shape;1401;p32"/>
            <p:cNvSpPr/>
            <p:nvPr/>
          </p:nvSpPr>
          <p:spPr>
            <a:xfrm>
              <a:off x="2769463" y="3770725"/>
              <a:ext cx="180550" cy="59475"/>
            </a:xfrm>
            <a:custGeom>
              <a:avLst/>
              <a:gdLst/>
              <a:ahLst/>
              <a:cxnLst/>
              <a:rect l="l" t="t" r="r" b="b"/>
              <a:pathLst>
                <a:path w="7222" h="2379" extrusionOk="0">
                  <a:moveTo>
                    <a:pt x="1" y="0"/>
                  </a:moveTo>
                  <a:lnTo>
                    <a:pt x="1" y="2378"/>
                  </a:lnTo>
                  <a:lnTo>
                    <a:pt x="1086" y="2378"/>
                  </a:lnTo>
                  <a:lnTo>
                    <a:pt x="1086" y="1086"/>
                  </a:lnTo>
                  <a:lnTo>
                    <a:pt x="6136" y="1086"/>
                  </a:lnTo>
                  <a:lnTo>
                    <a:pt x="6136" y="2378"/>
                  </a:lnTo>
                  <a:lnTo>
                    <a:pt x="7221" y="2378"/>
                  </a:lnTo>
                  <a:lnTo>
                    <a:pt x="722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32"/>
            <p:cNvSpPr/>
            <p:nvPr/>
          </p:nvSpPr>
          <p:spPr>
            <a:xfrm>
              <a:off x="2654863" y="4035225"/>
              <a:ext cx="409750" cy="195200"/>
            </a:xfrm>
            <a:custGeom>
              <a:avLst/>
              <a:gdLst/>
              <a:ahLst/>
              <a:cxnLst/>
              <a:rect l="l" t="t" r="r" b="b"/>
              <a:pathLst>
                <a:path w="16390" h="7808" extrusionOk="0">
                  <a:moveTo>
                    <a:pt x="8738" y="2827"/>
                  </a:moveTo>
                  <a:lnTo>
                    <a:pt x="8738" y="3637"/>
                  </a:lnTo>
                  <a:lnTo>
                    <a:pt x="9531" y="3637"/>
                  </a:lnTo>
                  <a:lnTo>
                    <a:pt x="9531" y="4705"/>
                  </a:lnTo>
                  <a:lnTo>
                    <a:pt x="8738" y="4705"/>
                  </a:lnTo>
                  <a:lnTo>
                    <a:pt x="8738" y="5515"/>
                  </a:lnTo>
                  <a:lnTo>
                    <a:pt x="7652" y="5515"/>
                  </a:lnTo>
                  <a:lnTo>
                    <a:pt x="7652" y="4705"/>
                  </a:lnTo>
                  <a:lnTo>
                    <a:pt x="6860" y="4705"/>
                  </a:lnTo>
                  <a:lnTo>
                    <a:pt x="6860" y="3637"/>
                  </a:lnTo>
                  <a:lnTo>
                    <a:pt x="7652" y="3637"/>
                  </a:lnTo>
                  <a:lnTo>
                    <a:pt x="7652" y="2827"/>
                  </a:lnTo>
                  <a:close/>
                  <a:moveTo>
                    <a:pt x="1" y="1"/>
                  </a:moveTo>
                  <a:lnTo>
                    <a:pt x="1" y="7807"/>
                  </a:lnTo>
                  <a:lnTo>
                    <a:pt x="16389" y="7807"/>
                  </a:lnTo>
                  <a:lnTo>
                    <a:pt x="16389" y="1"/>
                  </a:lnTo>
                  <a:cubicBezTo>
                    <a:pt x="15803" y="397"/>
                    <a:pt x="15079" y="621"/>
                    <a:pt x="14321" y="621"/>
                  </a:cubicBezTo>
                  <a:lnTo>
                    <a:pt x="13718" y="621"/>
                  </a:lnTo>
                  <a:lnTo>
                    <a:pt x="13718" y="2069"/>
                  </a:lnTo>
                  <a:lnTo>
                    <a:pt x="12632" y="2069"/>
                  </a:lnTo>
                  <a:lnTo>
                    <a:pt x="12632" y="621"/>
                  </a:lnTo>
                  <a:lnTo>
                    <a:pt x="3758" y="621"/>
                  </a:lnTo>
                  <a:lnTo>
                    <a:pt x="3758" y="2069"/>
                  </a:lnTo>
                  <a:lnTo>
                    <a:pt x="2672" y="2069"/>
                  </a:lnTo>
                  <a:lnTo>
                    <a:pt x="2672" y="621"/>
                  </a:lnTo>
                  <a:lnTo>
                    <a:pt x="2069" y="621"/>
                  </a:lnTo>
                  <a:cubicBezTo>
                    <a:pt x="1311" y="621"/>
                    <a:pt x="587" y="397"/>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3" name="Google Shape;1403;p32"/>
            <p:cNvSpPr/>
            <p:nvPr/>
          </p:nvSpPr>
          <p:spPr>
            <a:xfrm>
              <a:off x="2997813" y="3857300"/>
              <a:ext cx="82300" cy="166325"/>
            </a:xfrm>
            <a:custGeom>
              <a:avLst/>
              <a:gdLst/>
              <a:ahLst/>
              <a:cxnLst/>
              <a:rect l="l" t="t" r="r" b="b"/>
              <a:pathLst>
                <a:path w="3292" h="6653" extrusionOk="0">
                  <a:moveTo>
                    <a:pt x="0" y="1"/>
                  </a:moveTo>
                  <a:lnTo>
                    <a:pt x="0" y="6653"/>
                  </a:lnTo>
                  <a:lnTo>
                    <a:pt x="603" y="6653"/>
                  </a:lnTo>
                  <a:cubicBezTo>
                    <a:pt x="2085" y="6653"/>
                    <a:pt x="3291" y="5446"/>
                    <a:pt x="3291" y="3964"/>
                  </a:cubicBezTo>
                  <a:lnTo>
                    <a:pt x="3291"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4" name="Google Shape;1404;p32"/>
            <p:cNvSpPr/>
            <p:nvPr/>
          </p:nvSpPr>
          <p:spPr>
            <a:xfrm>
              <a:off x="2748788" y="3856875"/>
              <a:ext cx="221900" cy="166750"/>
            </a:xfrm>
            <a:custGeom>
              <a:avLst/>
              <a:gdLst/>
              <a:ahLst/>
              <a:cxnLst/>
              <a:rect l="l" t="t" r="r" b="b"/>
              <a:pathLst>
                <a:path w="8876" h="6670" extrusionOk="0">
                  <a:moveTo>
                    <a:pt x="1" y="1"/>
                  </a:moveTo>
                  <a:lnTo>
                    <a:pt x="1" y="6670"/>
                  </a:lnTo>
                  <a:lnTo>
                    <a:pt x="8875" y="6670"/>
                  </a:lnTo>
                  <a:lnTo>
                    <a:pt x="8875"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5" name="Google Shape;1405;p32"/>
            <p:cNvSpPr/>
            <p:nvPr/>
          </p:nvSpPr>
          <p:spPr>
            <a:xfrm>
              <a:off x="2639363" y="3857300"/>
              <a:ext cx="82300" cy="166325"/>
            </a:xfrm>
            <a:custGeom>
              <a:avLst/>
              <a:gdLst/>
              <a:ahLst/>
              <a:cxnLst/>
              <a:rect l="l" t="t" r="r" b="b"/>
              <a:pathLst>
                <a:path w="3292" h="6653" extrusionOk="0">
                  <a:moveTo>
                    <a:pt x="1" y="1"/>
                  </a:moveTo>
                  <a:lnTo>
                    <a:pt x="1" y="3964"/>
                  </a:lnTo>
                  <a:cubicBezTo>
                    <a:pt x="1" y="5446"/>
                    <a:pt x="1207" y="6653"/>
                    <a:pt x="2689" y="6653"/>
                  </a:cubicBezTo>
                  <a:lnTo>
                    <a:pt x="3292" y="6653"/>
                  </a:lnTo>
                  <a:lnTo>
                    <a:pt x="329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06" name="Google Shape;1406;p32"/>
          <p:cNvGrpSpPr/>
          <p:nvPr/>
        </p:nvGrpSpPr>
        <p:grpSpPr>
          <a:xfrm>
            <a:off x="1604467" y="3175430"/>
            <a:ext cx="321454" cy="366841"/>
            <a:chOff x="3343313" y="2512750"/>
            <a:chExt cx="402825" cy="459700"/>
          </a:xfrm>
        </p:grpSpPr>
        <p:sp>
          <p:nvSpPr>
            <p:cNvPr id="1407" name="Google Shape;1407;p32"/>
            <p:cNvSpPr/>
            <p:nvPr/>
          </p:nvSpPr>
          <p:spPr>
            <a:xfrm>
              <a:off x="3672888" y="2868175"/>
              <a:ext cx="73250" cy="104275"/>
            </a:xfrm>
            <a:custGeom>
              <a:avLst/>
              <a:gdLst/>
              <a:ahLst/>
              <a:cxnLst/>
              <a:rect l="l" t="t" r="r" b="b"/>
              <a:pathLst>
                <a:path w="2930" h="4171" extrusionOk="0">
                  <a:moveTo>
                    <a:pt x="776" y="0"/>
                  </a:moveTo>
                  <a:lnTo>
                    <a:pt x="776" y="1827"/>
                  </a:lnTo>
                  <a:lnTo>
                    <a:pt x="0" y="2206"/>
                  </a:lnTo>
                  <a:lnTo>
                    <a:pt x="0" y="4170"/>
                  </a:lnTo>
                  <a:lnTo>
                    <a:pt x="2930" y="4170"/>
                  </a:lnTo>
                  <a:lnTo>
                    <a:pt x="2930" y="2637"/>
                  </a:lnTo>
                  <a:cubicBezTo>
                    <a:pt x="2930" y="1344"/>
                    <a:pt x="1999" y="259"/>
                    <a:pt x="7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8" name="Google Shape;1408;p32"/>
            <p:cNvSpPr/>
            <p:nvPr/>
          </p:nvSpPr>
          <p:spPr>
            <a:xfrm>
              <a:off x="3575963" y="2866875"/>
              <a:ext cx="89200" cy="105575"/>
            </a:xfrm>
            <a:custGeom>
              <a:avLst/>
              <a:gdLst/>
              <a:ahLst/>
              <a:cxnLst/>
              <a:rect l="l" t="t" r="r" b="b"/>
              <a:pathLst>
                <a:path w="3568" h="4223" extrusionOk="0">
                  <a:moveTo>
                    <a:pt x="2619" y="0"/>
                  </a:moveTo>
                  <a:lnTo>
                    <a:pt x="0" y="4222"/>
                  </a:lnTo>
                  <a:lnTo>
                    <a:pt x="2809" y="4222"/>
                  </a:lnTo>
                  <a:lnTo>
                    <a:pt x="2809" y="1586"/>
                  </a:lnTo>
                  <a:lnTo>
                    <a:pt x="3567" y="1207"/>
                  </a:lnTo>
                  <a:lnTo>
                    <a:pt x="356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9" name="Google Shape;1409;p32"/>
            <p:cNvSpPr/>
            <p:nvPr/>
          </p:nvSpPr>
          <p:spPr>
            <a:xfrm>
              <a:off x="3343313" y="2868175"/>
              <a:ext cx="72825" cy="104275"/>
            </a:xfrm>
            <a:custGeom>
              <a:avLst/>
              <a:gdLst/>
              <a:ahLst/>
              <a:cxnLst/>
              <a:rect l="l" t="t" r="r" b="b"/>
              <a:pathLst>
                <a:path w="2913" h="4171" extrusionOk="0">
                  <a:moveTo>
                    <a:pt x="2155" y="0"/>
                  </a:moveTo>
                  <a:cubicBezTo>
                    <a:pt x="931" y="259"/>
                    <a:pt x="1" y="1344"/>
                    <a:pt x="1" y="2637"/>
                  </a:cubicBezTo>
                  <a:lnTo>
                    <a:pt x="1" y="4170"/>
                  </a:lnTo>
                  <a:lnTo>
                    <a:pt x="2913" y="4170"/>
                  </a:lnTo>
                  <a:lnTo>
                    <a:pt x="2913" y="2206"/>
                  </a:lnTo>
                  <a:lnTo>
                    <a:pt x="2155" y="1827"/>
                  </a:lnTo>
                  <a:lnTo>
                    <a:pt x="215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0" name="Google Shape;1410;p32"/>
            <p:cNvSpPr/>
            <p:nvPr/>
          </p:nvSpPr>
          <p:spPr>
            <a:xfrm>
              <a:off x="3423888" y="2866875"/>
              <a:ext cx="89200" cy="105575"/>
            </a:xfrm>
            <a:custGeom>
              <a:avLst/>
              <a:gdLst/>
              <a:ahLst/>
              <a:cxnLst/>
              <a:rect l="l" t="t" r="r" b="b"/>
              <a:pathLst>
                <a:path w="3568" h="4223" extrusionOk="0">
                  <a:moveTo>
                    <a:pt x="0" y="0"/>
                  </a:moveTo>
                  <a:lnTo>
                    <a:pt x="0" y="1207"/>
                  </a:lnTo>
                  <a:lnTo>
                    <a:pt x="776" y="1586"/>
                  </a:lnTo>
                  <a:lnTo>
                    <a:pt x="776" y="4222"/>
                  </a:lnTo>
                  <a:lnTo>
                    <a:pt x="3567" y="4222"/>
                  </a:lnTo>
                  <a:lnTo>
                    <a:pt x="94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1" name="Google Shape;1411;p32"/>
            <p:cNvSpPr/>
            <p:nvPr/>
          </p:nvSpPr>
          <p:spPr>
            <a:xfrm>
              <a:off x="3377788" y="2626475"/>
              <a:ext cx="333475" cy="345550"/>
            </a:xfrm>
            <a:custGeom>
              <a:avLst/>
              <a:gdLst/>
              <a:ahLst/>
              <a:cxnLst/>
              <a:rect l="l" t="t" r="r" b="b"/>
              <a:pathLst>
                <a:path w="13339" h="13822" extrusionOk="0">
                  <a:moveTo>
                    <a:pt x="5515" y="2568"/>
                  </a:moveTo>
                  <a:lnTo>
                    <a:pt x="5515" y="3654"/>
                  </a:lnTo>
                  <a:lnTo>
                    <a:pt x="4498" y="3654"/>
                  </a:lnTo>
                  <a:lnTo>
                    <a:pt x="4498" y="2568"/>
                  </a:lnTo>
                  <a:close/>
                  <a:moveTo>
                    <a:pt x="8858" y="2568"/>
                  </a:moveTo>
                  <a:lnTo>
                    <a:pt x="8858" y="3654"/>
                  </a:lnTo>
                  <a:lnTo>
                    <a:pt x="7824" y="3654"/>
                  </a:lnTo>
                  <a:lnTo>
                    <a:pt x="7824" y="2568"/>
                  </a:lnTo>
                  <a:close/>
                  <a:moveTo>
                    <a:pt x="7565" y="4705"/>
                  </a:moveTo>
                  <a:lnTo>
                    <a:pt x="8530" y="5170"/>
                  </a:lnTo>
                  <a:lnTo>
                    <a:pt x="8496" y="5257"/>
                  </a:lnTo>
                  <a:cubicBezTo>
                    <a:pt x="8151" y="5946"/>
                    <a:pt x="7445" y="6394"/>
                    <a:pt x="6669" y="6394"/>
                  </a:cubicBezTo>
                  <a:cubicBezTo>
                    <a:pt x="5911" y="6394"/>
                    <a:pt x="5187" y="5946"/>
                    <a:pt x="4860" y="5257"/>
                  </a:cubicBezTo>
                  <a:lnTo>
                    <a:pt x="4808" y="5170"/>
                  </a:lnTo>
                  <a:lnTo>
                    <a:pt x="5790" y="4705"/>
                  </a:lnTo>
                  <a:lnTo>
                    <a:pt x="5825" y="4791"/>
                  </a:lnTo>
                  <a:cubicBezTo>
                    <a:pt x="5980" y="5119"/>
                    <a:pt x="6307" y="5325"/>
                    <a:pt x="6669" y="5325"/>
                  </a:cubicBezTo>
                  <a:cubicBezTo>
                    <a:pt x="7031" y="5325"/>
                    <a:pt x="7358" y="5119"/>
                    <a:pt x="7514" y="4791"/>
                  </a:cubicBezTo>
                  <a:lnTo>
                    <a:pt x="7565" y="4705"/>
                  </a:lnTo>
                  <a:close/>
                  <a:moveTo>
                    <a:pt x="4756" y="1"/>
                  </a:moveTo>
                  <a:cubicBezTo>
                    <a:pt x="4274" y="397"/>
                    <a:pt x="3395" y="966"/>
                    <a:pt x="2464" y="966"/>
                  </a:cubicBezTo>
                  <a:lnTo>
                    <a:pt x="1534" y="966"/>
                  </a:lnTo>
                  <a:cubicBezTo>
                    <a:pt x="689" y="983"/>
                    <a:pt x="0" y="1689"/>
                    <a:pt x="0" y="2534"/>
                  </a:cubicBezTo>
                  <a:cubicBezTo>
                    <a:pt x="0" y="3378"/>
                    <a:pt x="689" y="4085"/>
                    <a:pt x="1534" y="4102"/>
                  </a:cubicBezTo>
                  <a:lnTo>
                    <a:pt x="1534" y="5705"/>
                  </a:lnTo>
                  <a:cubicBezTo>
                    <a:pt x="1534" y="6980"/>
                    <a:pt x="2568" y="8014"/>
                    <a:pt x="3843" y="8031"/>
                  </a:cubicBezTo>
                  <a:lnTo>
                    <a:pt x="3843" y="9254"/>
                  </a:lnTo>
                  <a:lnTo>
                    <a:pt x="6669" y="13821"/>
                  </a:lnTo>
                  <a:lnTo>
                    <a:pt x="9513" y="9254"/>
                  </a:lnTo>
                  <a:lnTo>
                    <a:pt x="9513" y="8031"/>
                  </a:lnTo>
                  <a:cubicBezTo>
                    <a:pt x="10788" y="8014"/>
                    <a:pt x="11804" y="6980"/>
                    <a:pt x="11804" y="5705"/>
                  </a:cubicBezTo>
                  <a:lnTo>
                    <a:pt x="11804" y="4102"/>
                  </a:lnTo>
                  <a:cubicBezTo>
                    <a:pt x="12649" y="4085"/>
                    <a:pt x="13338" y="3378"/>
                    <a:pt x="13338" y="2534"/>
                  </a:cubicBezTo>
                  <a:cubicBezTo>
                    <a:pt x="13338" y="1689"/>
                    <a:pt x="12649" y="983"/>
                    <a:pt x="11804" y="966"/>
                  </a:cubicBezTo>
                  <a:lnTo>
                    <a:pt x="8099" y="966"/>
                  </a:lnTo>
                  <a:cubicBezTo>
                    <a:pt x="7031" y="966"/>
                    <a:pt x="5911" y="966"/>
                    <a:pt x="47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2" name="Google Shape;1412;p32"/>
            <p:cNvSpPr/>
            <p:nvPr/>
          </p:nvSpPr>
          <p:spPr>
            <a:xfrm>
              <a:off x="3416113" y="2512750"/>
              <a:ext cx="256800" cy="111175"/>
            </a:xfrm>
            <a:custGeom>
              <a:avLst/>
              <a:gdLst/>
              <a:ahLst/>
              <a:cxnLst/>
              <a:rect l="l" t="t" r="r" b="b"/>
              <a:pathLst>
                <a:path w="10272" h="4447" extrusionOk="0">
                  <a:moveTo>
                    <a:pt x="3413" y="0"/>
                  </a:moveTo>
                  <a:cubicBezTo>
                    <a:pt x="1535" y="0"/>
                    <a:pt x="1" y="1534"/>
                    <a:pt x="1" y="3412"/>
                  </a:cubicBezTo>
                  <a:lnTo>
                    <a:pt x="1" y="4446"/>
                  </a:lnTo>
                  <a:lnTo>
                    <a:pt x="931" y="4446"/>
                  </a:lnTo>
                  <a:cubicBezTo>
                    <a:pt x="1690" y="4446"/>
                    <a:pt x="2569" y="3723"/>
                    <a:pt x="2844" y="3447"/>
                  </a:cubicBezTo>
                  <a:lnTo>
                    <a:pt x="3223" y="3068"/>
                  </a:lnTo>
                  <a:lnTo>
                    <a:pt x="3602" y="3447"/>
                  </a:lnTo>
                  <a:cubicBezTo>
                    <a:pt x="4602" y="4446"/>
                    <a:pt x="5464" y="4446"/>
                    <a:pt x="6566" y="4446"/>
                  </a:cubicBezTo>
                  <a:lnTo>
                    <a:pt x="10271" y="4446"/>
                  </a:lnTo>
                  <a:lnTo>
                    <a:pt x="1027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13" name="Google Shape;1413;p32"/>
          <p:cNvGrpSpPr/>
          <p:nvPr/>
        </p:nvGrpSpPr>
        <p:grpSpPr>
          <a:xfrm>
            <a:off x="7230605" y="3175430"/>
            <a:ext cx="296377" cy="366841"/>
            <a:chOff x="7469638" y="3770725"/>
            <a:chExt cx="371400" cy="459700"/>
          </a:xfrm>
        </p:grpSpPr>
        <p:sp>
          <p:nvSpPr>
            <p:cNvPr id="1414" name="Google Shape;1414;p32"/>
            <p:cNvSpPr/>
            <p:nvPr/>
          </p:nvSpPr>
          <p:spPr>
            <a:xfrm>
              <a:off x="7536863" y="4078750"/>
              <a:ext cx="236950" cy="84450"/>
            </a:xfrm>
            <a:custGeom>
              <a:avLst/>
              <a:gdLst/>
              <a:ahLst/>
              <a:cxnLst/>
              <a:rect l="l" t="t" r="r" b="b"/>
              <a:pathLst>
                <a:path w="9478" h="3378" extrusionOk="0">
                  <a:moveTo>
                    <a:pt x="2223" y="0"/>
                  </a:moveTo>
                  <a:lnTo>
                    <a:pt x="190" y="2775"/>
                  </a:lnTo>
                  <a:cubicBezTo>
                    <a:pt x="69" y="2947"/>
                    <a:pt x="0" y="3154"/>
                    <a:pt x="0" y="3378"/>
                  </a:cubicBezTo>
                  <a:lnTo>
                    <a:pt x="9478" y="3378"/>
                  </a:lnTo>
                  <a:cubicBezTo>
                    <a:pt x="9478" y="3154"/>
                    <a:pt x="9409" y="2947"/>
                    <a:pt x="9271" y="2758"/>
                  </a:cubicBezTo>
                  <a:lnTo>
                    <a:pt x="7858" y="810"/>
                  </a:lnTo>
                  <a:lnTo>
                    <a:pt x="7186" y="983"/>
                  </a:lnTo>
                  <a:cubicBezTo>
                    <a:pt x="6807" y="1069"/>
                    <a:pt x="6428" y="1120"/>
                    <a:pt x="6049" y="1120"/>
                  </a:cubicBezTo>
                  <a:cubicBezTo>
                    <a:pt x="5170" y="1120"/>
                    <a:pt x="4308" y="862"/>
                    <a:pt x="3585" y="379"/>
                  </a:cubicBezTo>
                  <a:cubicBezTo>
                    <a:pt x="3205" y="138"/>
                    <a:pt x="2757" y="0"/>
                    <a:pt x="230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5" name="Google Shape;1415;p32"/>
            <p:cNvSpPr/>
            <p:nvPr/>
          </p:nvSpPr>
          <p:spPr>
            <a:xfrm>
              <a:off x="7469638" y="3770725"/>
              <a:ext cx="371400" cy="459700"/>
            </a:xfrm>
            <a:custGeom>
              <a:avLst/>
              <a:gdLst/>
              <a:ahLst/>
              <a:cxnLst/>
              <a:rect l="l" t="t" r="r" b="b"/>
              <a:pathLst>
                <a:path w="14856" h="18388" extrusionOk="0">
                  <a:moveTo>
                    <a:pt x="7583" y="2688"/>
                  </a:moveTo>
                  <a:lnTo>
                    <a:pt x="7583" y="3774"/>
                  </a:lnTo>
                  <a:lnTo>
                    <a:pt x="6498" y="3774"/>
                  </a:lnTo>
                  <a:lnTo>
                    <a:pt x="6498" y="2688"/>
                  </a:lnTo>
                  <a:close/>
                  <a:moveTo>
                    <a:pt x="8341" y="6135"/>
                  </a:moveTo>
                  <a:lnTo>
                    <a:pt x="8341" y="7220"/>
                  </a:lnTo>
                  <a:lnTo>
                    <a:pt x="7273" y="7220"/>
                  </a:lnTo>
                  <a:lnTo>
                    <a:pt x="7273" y="6135"/>
                  </a:lnTo>
                  <a:close/>
                  <a:moveTo>
                    <a:pt x="7583" y="8513"/>
                  </a:moveTo>
                  <a:lnTo>
                    <a:pt x="7583" y="9581"/>
                  </a:lnTo>
                  <a:lnTo>
                    <a:pt x="6498" y="9581"/>
                  </a:lnTo>
                  <a:lnTo>
                    <a:pt x="6498" y="8513"/>
                  </a:lnTo>
                  <a:close/>
                  <a:moveTo>
                    <a:pt x="4998" y="11236"/>
                  </a:moveTo>
                  <a:cubicBezTo>
                    <a:pt x="5653" y="11236"/>
                    <a:pt x="6308" y="11442"/>
                    <a:pt x="6859" y="11804"/>
                  </a:cubicBezTo>
                  <a:cubicBezTo>
                    <a:pt x="7428" y="12183"/>
                    <a:pt x="8083" y="12373"/>
                    <a:pt x="8738" y="12373"/>
                  </a:cubicBezTo>
                  <a:cubicBezTo>
                    <a:pt x="9031" y="12373"/>
                    <a:pt x="9306" y="12339"/>
                    <a:pt x="9599" y="12252"/>
                  </a:cubicBezTo>
                  <a:lnTo>
                    <a:pt x="10978" y="11890"/>
                  </a:lnTo>
                  <a:lnTo>
                    <a:pt x="12839" y="14458"/>
                  </a:lnTo>
                  <a:cubicBezTo>
                    <a:pt x="13098" y="14820"/>
                    <a:pt x="13235" y="15268"/>
                    <a:pt x="13235" y="15716"/>
                  </a:cubicBezTo>
                  <a:lnTo>
                    <a:pt x="13235" y="16767"/>
                  </a:lnTo>
                  <a:lnTo>
                    <a:pt x="1603" y="16767"/>
                  </a:lnTo>
                  <a:lnTo>
                    <a:pt x="1603" y="15716"/>
                  </a:lnTo>
                  <a:cubicBezTo>
                    <a:pt x="1603" y="15268"/>
                    <a:pt x="1741" y="14820"/>
                    <a:pt x="2017" y="14458"/>
                  </a:cubicBezTo>
                  <a:lnTo>
                    <a:pt x="4309" y="11305"/>
                  </a:lnTo>
                  <a:cubicBezTo>
                    <a:pt x="4533" y="11270"/>
                    <a:pt x="4774" y="11236"/>
                    <a:pt x="4998" y="11236"/>
                  </a:cubicBezTo>
                  <a:close/>
                  <a:moveTo>
                    <a:pt x="3292" y="0"/>
                  </a:moveTo>
                  <a:lnTo>
                    <a:pt x="3292" y="1086"/>
                  </a:lnTo>
                  <a:lnTo>
                    <a:pt x="4206" y="1086"/>
                  </a:lnTo>
                  <a:lnTo>
                    <a:pt x="4206" y="8651"/>
                  </a:lnTo>
                  <a:lnTo>
                    <a:pt x="707" y="13510"/>
                  </a:lnTo>
                  <a:cubicBezTo>
                    <a:pt x="242" y="14165"/>
                    <a:pt x="1" y="14923"/>
                    <a:pt x="1" y="15716"/>
                  </a:cubicBezTo>
                  <a:lnTo>
                    <a:pt x="1" y="18387"/>
                  </a:lnTo>
                  <a:lnTo>
                    <a:pt x="14855" y="18387"/>
                  </a:lnTo>
                  <a:lnTo>
                    <a:pt x="14855" y="15716"/>
                  </a:lnTo>
                  <a:cubicBezTo>
                    <a:pt x="14855" y="14923"/>
                    <a:pt x="14614" y="14165"/>
                    <a:pt x="14149" y="13510"/>
                  </a:cubicBezTo>
                  <a:lnTo>
                    <a:pt x="10651" y="8651"/>
                  </a:lnTo>
                  <a:lnTo>
                    <a:pt x="10651" y="1086"/>
                  </a:lnTo>
                  <a:lnTo>
                    <a:pt x="11547" y="1086"/>
                  </a:lnTo>
                  <a:lnTo>
                    <a:pt x="1154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19"/>
        <p:cNvGrpSpPr/>
        <p:nvPr/>
      </p:nvGrpSpPr>
      <p:grpSpPr>
        <a:xfrm>
          <a:off x="0" y="0"/>
          <a:ext cx="0" cy="0"/>
          <a:chOff x="0" y="0"/>
          <a:chExt cx="0" cy="0"/>
        </a:xfrm>
      </p:grpSpPr>
      <p:sp>
        <p:nvSpPr>
          <p:cNvPr id="1420" name="Google Shape;1420;p33"/>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Treatment</a:t>
            </a:r>
            <a:endParaRPr/>
          </a:p>
        </p:txBody>
      </p:sp>
      <p:sp>
        <p:nvSpPr>
          <p:cNvPr id="1421" name="Google Shape;1421;p33"/>
          <p:cNvSpPr txBox="1">
            <a:spLocks noGrp="1"/>
          </p:cNvSpPr>
          <p:nvPr>
            <p:ph type="subTitle" idx="1"/>
          </p:nvPr>
        </p:nvSpPr>
        <p:spPr>
          <a:xfrm>
            <a:off x="1605800" y="1856750"/>
            <a:ext cx="2101800" cy="72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s-CO"/>
              <a:t>It’s the closest planet to the Sun and the smallest in the Solar System</a:t>
            </a:r>
            <a:endParaRPr/>
          </a:p>
        </p:txBody>
      </p:sp>
      <p:sp>
        <p:nvSpPr>
          <p:cNvPr id="1422" name="Google Shape;1422;p33"/>
          <p:cNvSpPr txBox="1">
            <a:spLocks noGrp="1"/>
          </p:cNvSpPr>
          <p:nvPr>
            <p:ph type="title" idx="2"/>
          </p:nvPr>
        </p:nvSpPr>
        <p:spPr>
          <a:xfrm>
            <a:off x="1605788" y="1379425"/>
            <a:ext cx="2101800" cy="380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100"/>
              <a:buNone/>
            </a:pPr>
            <a:r>
              <a:rPr lang="es-CO"/>
              <a:t>Mercury</a:t>
            </a:r>
            <a:endParaRPr/>
          </a:p>
        </p:txBody>
      </p:sp>
      <p:sp>
        <p:nvSpPr>
          <p:cNvPr id="1423" name="Google Shape;1423;p33"/>
          <p:cNvSpPr txBox="1">
            <a:spLocks noGrp="1"/>
          </p:cNvSpPr>
          <p:nvPr>
            <p:ph type="subTitle" idx="3"/>
          </p:nvPr>
        </p:nvSpPr>
        <p:spPr>
          <a:xfrm>
            <a:off x="1605802" y="3542675"/>
            <a:ext cx="2101800" cy="72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s-CO"/>
              <a:t>Venus has a beautiful name and is the second planet from the Sun</a:t>
            </a:r>
            <a:endParaRPr/>
          </a:p>
        </p:txBody>
      </p:sp>
      <p:sp>
        <p:nvSpPr>
          <p:cNvPr id="1424" name="Google Shape;1424;p33"/>
          <p:cNvSpPr txBox="1">
            <a:spLocks noGrp="1"/>
          </p:cNvSpPr>
          <p:nvPr>
            <p:ph type="title" idx="4"/>
          </p:nvPr>
        </p:nvSpPr>
        <p:spPr>
          <a:xfrm>
            <a:off x="1605794" y="3065350"/>
            <a:ext cx="2101800" cy="380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100"/>
              <a:buNone/>
            </a:pPr>
            <a:r>
              <a:rPr lang="es-CO"/>
              <a:t>Venus</a:t>
            </a:r>
            <a:endParaRPr/>
          </a:p>
        </p:txBody>
      </p:sp>
      <p:sp>
        <p:nvSpPr>
          <p:cNvPr id="1425" name="Google Shape;1425;p33"/>
          <p:cNvSpPr/>
          <p:nvPr/>
        </p:nvSpPr>
        <p:spPr>
          <a:xfrm>
            <a:off x="714299" y="3398725"/>
            <a:ext cx="723000" cy="723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s-CO" sz="2000" b="1" i="0" u="none" strike="noStrike" cap="none">
                <a:solidFill>
                  <a:schemeClr val="dk1"/>
                </a:solidFill>
                <a:latin typeface="Alata"/>
                <a:ea typeface="Alata"/>
                <a:cs typeface="Alata"/>
                <a:sym typeface="Alata"/>
              </a:rPr>
              <a:t>2</a:t>
            </a:r>
            <a:endParaRPr sz="1000" b="0" i="0" u="none" strike="noStrike" cap="none">
              <a:solidFill>
                <a:srgbClr val="000000"/>
              </a:solidFill>
              <a:latin typeface="Arial"/>
              <a:ea typeface="Arial"/>
              <a:cs typeface="Arial"/>
              <a:sym typeface="Arial"/>
            </a:endParaRPr>
          </a:p>
        </p:txBody>
      </p:sp>
      <p:sp>
        <p:nvSpPr>
          <p:cNvPr id="1426" name="Google Shape;1426;p33"/>
          <p:cNvSpPr/>
          <p:nvPr/>
        </p:nvSpPr>
        <p:spPr>
          <a:xfrm>
            <a:off x="714299" y="1712800"/>
            <a:ext cx="723000" cy="723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s-CO" sz="2000" b="1" i="0" u="none" strike="noStrike" cap="none">
                <a:solidFill>
                  <a:schemeClr val="dk1"/>
                </a:solidFill>
                <a:latin typeface="Alata"/>
                <a:ea typeface="Alata"/>
                <a:cs typeface="Alata"/>
                <a:sym typeface="Alata"/>
              </a:rPr>
              <a:t>1</a:t>
            </a:r>
            <a:endParaRPr sz="2000" b="1" i="0" u="none" strike="noStrike" cap="none">
              <a:solidFill>
                <a:schemeClr val="dk1"/>
              </a:solidFill>
              <a:latin typeface="Alata"/>
              <a:ea typeface="Alata"/>
              <a:cs typeface="Alata"/>
              <a:sym typeface="Alata"/>
            </a:endParaRPr>
          </a:p>
        </p:txBody>
      </p:sp>
      <p:grpSp>
        <p:nvGrpSpPr>
          <p:cNvPr id="1427" name="Google Shape;1427;p33"/>
          <p:cNvGrpSpPr/>
          <p:nvPr/>
        </p:nvGrpSpPr>
        <p:grpSpPr>
          <a:xfrm>
            <a:off x="5265393" y="1141659"/>
            <a:ext cx="2742752" cy="3068800"/>
            <a:chOff x="5265393" y="1141659"/>
            <a:chExt cx="2742752" cy="3068800"/>
          </a:xfrm>
        </p:grpSpPr>
        <p:sp>
          <p:nvSpPr>
            <p:cNvPr id="1428" name="Google Shape;1428;p33"/>
            <p:cNvSpPr/>
            <p:nvPr/>
          </p:nvSpPr>
          <p:spPr>
            <a:xfrm>
              <a:off x="5491502" y="1486249"/>
              <a:ext cx="2379600" cy="2379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29" name="Google Shape;1429;p33"/>
            <p:cNvGrpSpPr/>
            <p:nvPr/>
          </p:nvGrpSpPr>
          <p:grpSpPr>
            <a:xfrm>
              <a:off x="5265393" y="1141659"/>
              <a:ext cx="2742752" cy="3068800"/>
              <a:chOff x="6840343" y="203585"/>
              <a:chExt cx="2453266" cy="2744901"/>
            </a:xfrm>
          </p:grpSpPr>
          <p:sp>
            <p:nvSpPr>
              <p:cNvPr id="1430" name="Google Shape;1430;p33"/>
              <p:cNvSpPr/>
              <p:nvPr/>
            </p:nvSpPr>
            <p:spPr>
              <a:xfrm>
                <a:off x="8148789" y="1746023"/>
                <a:ext cx="158246" cy="75042"/>
              </a:xfrm>
              <a:custGeom>
                <a:avLst/>
                <a:gdLst/>
                <a:ahLst/>
                <a:cxnLst/>
                <a:rect l="l" t="t" r="r" b="b"/>
                <a:pathLst>
                  <a:path w="2908" h="1379" extrusionOk="0">
                    <a:moveTo>
                      <a:pt x="2505" y="1"/>
                    </a:moveTo>
                    <a:cubicBezTo>
                      <a:pt x="2440" y="1"/>
                      <a:pt x="2381" y="23"/>
                      <a:pt x="2336" y="68"/>
                    </a:cubicBezTo>
                    <a:cubicBezTo>
                      <a:pt x="2269" y="135"/>
                      <a:pt x="2202" y="202"/>
                      <a:pt x="2134" y="286"/>
                    </a:cubicBezTo>
                    <a:cubicBezTo>
                      <a:pt x="1966" y="471"/>
                      <a:pt x="1731" y="572"/>
                      <a:pt x="1479" y="606"/>
                    </a:cubicBezTo>
                    <a:cubicBezTo>
                      <a:pt x="1451" y="608"/>
                      <a:pt x="1421" y="608"/>
                      <a:pt x="1389" y="608"/>
                    </a:cubicBezTo>
                    <a:cubicBezTo>
                      <a:pt x="1132" y="608"/>
                      <a:pt x="762" y="555"/>
                      <a:pt x="538" y="555"/>
                    </a:cubicBezTo>
                    <a:cubicBezTo>
                      <a:pt x="336" y="555"/>
                      <a:pt x="152" y="606"/>
                      <a:pt x="0" y="707"/>
                    </a:cubicBezTo>
                    <a:cubicBezTo>
                      <a:pt x="34" y="841"/>
                      <a:pt x="101" y="975"/>
                      <a:pt x="185" y="1110"/>
                    </a:cubicBezTo>
                    <a:cubicBezTo>
                      <a:pt x="252" y="1227"/>
                      <a:pt x="370" y="1311"/>
                      <a:pt x="521" y="1362"/>
                    </a:cubicBezTo>
                    <a:cubicBezTo>
                      <a:pt x="583" y="1373"/>
                      <a:pt x="644" y="1379"/>
                      <a:pt x="705" y="1379"/>
                    </a:cubicBezTo>
                    <a:cubicBezTo>
                      <a:pt x="827" y="1379"/>
                      <a:pt x="947" y="1356"/>
                      <a:pt x="1059" y="1311"/>
                    </a:cubicBezTo>
                    <a:cubicBezTo>
                      <a:pt x="1168" y="1278"/>
                      <a:pt x="1294" y="1278"/>
                      <a:pt x="1418" y="1278"/>
                    </a:cubicBezTo>
                    <a:cubicBezTo>
                      <a:pt x="1542" y="1278"/>
                      <a:pt x="1664" y="1278"/>
                      <a:pt x="1765" y="1244"/>
                    </a:cubicBezTo>
                    <a:cubicBezTo>
                      <a:pt x="2017" y="1177"/>
                      <a:pt x="2235" y="1059"/>
                      <a:pt x="2437" y="891"/>
                    </a:cubicBezTo>
                    <a:cubicBezTo>
                      <a:pt x="2907" y="488"/>
                      <a:pt x="2689" y="51"/>
                      <a:pt x="2605" y="18"/>
                    </a:cubicBezTo>
                    <a:cubicBezTo>
                      <a:pt x="2571" y="6"/>
                      <a:pt x="2538" y="1"/>
                      <a:pt x="2505" y="1"/>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1" name="Google Shape;1431;p33"/>
              <p:cNvSpPr/>
              <p:nvPr/>
            </p:nvSpPr>
            <p:spPr>
              <a:xfrm>
                <a:off x="7970466" y="1745152"/>
                <a:ext cx="437136" cy="178925"/>
              </a:xfrm>
              <a:custGeom>
                <a:avLst/>
                <a:gdLst/>
                <a:ahLst/>
                <a:cxnLst/>
                <a:rect l="l" t="t" r="r" b="b"/>
                <a:pathLst>
                  <a:path w="8033" h="3288" extrusionOk="0">
                    <a:moveTo>
                      <a:pt x="1967" y="0"/>
                    </a:moveTo>
                    <a:cubicBezTo>
                      <a:pt x="1093" y="269"/>
                      <a:pt x="606" y="504"/>
                      <a:pt x="1" y="1210"/>
                    </a:cubicBezTo>
                    <a:lnTo>
                      <a:pt x="2840" y="1832"/>
                    </a:lnTo>
                    <a:cubicBezTo>
                      <a:pt x="2840" y="1882"/>
                      <a:pt x="2874" y="1932"/>
                      <a:pt x="2891" y="1983"/>
                    </a:cubicBezTo>
                    <a:cubicBezTo>
                      <a:pt x="3076" y="2386"/>
                      <a:pt x="3008" y="2554"/>
                      <a:pt x="3445" y="2655"/>
                    </a:cubicBezTo>
                    <a:cubicBezTo>
                      <a:pt x="4420" y="2924"/>
                      <a:pt x="5428" y="3125"/>
                      <a:pt x="6453" y="3277"/>
                    </a:cubicBezTo>
                    <a:cubicBezTo>
                      <a:pt x="6488" y="3284"/>
                      <a:pt x="6523" y="3288"/>
                      <a:pt x="6557" y="3288"/>
                    </a:cubicBezTo>
                    <a:cubicBezTo>
                      <a:pt x="6607" y="3288"/>
                      <a:pt x="6656" y="3279"/>
                      <a:pt x="6705" y="3260"/>
                    </a:cubicBezTo>
                    <a:cubicBezTo>
                      <a:pt x="6789" y="3209"/>
                      <a:pt x="6823" y="3109"/>
                      <a:pt x="6772" y="3041"/>
                    </a:cubicBezTo>
                    <a:lnTo>
                      <a:pt x="6772" y="3041"/>
                    </a:lnTo>
                    <a:cubicBezTo>
                      <a:pt x="6906" y="3090"/>
                      <a:pt x="7109" y="3128"/>
                      <a:pt x="7291" y="3128"/>
                    </a:cubicBezTo>
                    <a:cubicBezTo>
                      <a:pt x="7546" y="3128"/>
                      <a:pt x="7758" y="3055"/>
                      <a:pt x="7680" y="2840"/>
                    </a:cubicBezTo>
                    <a:lnTo>
                      <a:pt x="7680" y="2840"/>
                    </a:lnTo>
                    <a:cubicBezTo>
                      <a:pt x="7708" y="2844"/>
                      <a:pt x="7735" y="2846"/>
                      <a:pt x="7760" y="2846"/>
                    </a:cubicBezTo>
                    <a:cubicBezTo>
                      <a:pt x="7927" y="2846"/>
                      <a:pt x="8018" y="2753"/>
                      <a:pt x="8033" y="2621"/>
                    </a:cubicBezTo>
                    <a:cubicBezTo>
                      <a:pt x="8033" y="2453"/>
                      <a:pt x="7965" y="2319"/>
                      <a:pt x="7848" y="2218"/>
                    </a:cubicBezTo>
                    <a:cubicBezTo>
                      <a:pt x="7730" y="2117"/>
                      <a:pt x="7596" y="2050"/>
                      <a:pt x="7461" y="2000"/>
                    </a:cubicBezTo>
                    <a:lnTo>
                      <a:pt x="5075" y="975"/>
                    </a:lnTo>
                    <a:cubicBezTo>
                      <a:pt x="4689" y="790"/>
                      <a:pt x="4286" y="655"/>
                      <a:pt x="3865" y="571"/>
                    </a:cubicBezTo>
                    <a:cubicBezTo>
                      <a:pt x="3773" y="563"/>
                      <a:pt x="3681" y="559"/>
                      <a:pt x="3588" y="559"/>
                    </a:cubicBezTo>
                    <a:cubicBezTo>
                      <a:pt x="3496" y="559"/>
                      <a:pt x="3403" y="563"/>
                      <a:pt x="3311" y="571"/>
                    </a:cubicBezTo>
                    <a:cubicBezTo>
                      <a:pt x="2790" y="302"/>
                      <a:pt x="2488" y="286"/>
                      <a:pt x="1967" y="0"/>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2" name="Google Shape;1432;p33"/>
              <p:cNvSpPr/>
              <p:nvPr/>
            </p:nvSpPr>
            <p:spPr>
              <a:xfrm>
                <a:off x="7466677" y="981633"/>
                <a:ext cx="212174" cy="275407"/>
              </a:xfrm>
              <a:custGeom>
                <a:avLst/>
                <a:gdLst/>
                <a:ahLst/>
                <a:cxnLst/>
                <a:rect l="l" t="t" r="r" b="b"/>
                <a:pathLst>
                  <a:path w="3899" h="5061" extrusionOk="0">
                    <a:moveTo>
                      <a:pt x="504" y="1"/>
                    </a:moveTo>
                    <a:lnTo>
                      <a:pt x="0" y="3075"/>
                    </a:lnTo>
                    <a:cubicBezTo>
                      <a:pt x="709" y="4429"/>
                      <a:pt x="1663" y="5061"/>
                      <a:pt x="2393" y="5061"/>
                    </a:cubicBezTo>
                    <a:cubicBezTo>
                      <a:pt x="3013" y="5061"/>
                      <a:pt x="3471" y="4604"/>
                      <a:pt x="3479" y="3748"/>
                    </a:cubicBezTo>
                    <a:cubicBezTo>
                      <a:pt x="3546" y="2773"/>
                      <a:pt x="3899" y="521"/>
                      <a:pt x="3899" y="521"/>
                    </a:cubicBezTo>
                    <a:cubicBezTo>
                      <a:pt x="3579" y="521"/>
                      <a:pt x="1815" y="236"/>
                      <a:pt x="50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3" name="Google Shape;1433;p33"/>
              <p:cNvSpPr/>
              <p:nvPr/>
            </p:nvSpPr>
            <p:spPr>
              <a:xfrm>
                <a:off x="7492253" y="813105"/>
                <a:ext cx="331076" cy="432891"/>
              </a:xfrm>
              <a:custGeom>
                <a:avLst/>
                <a:gdLst/>
                <a:ahLst/>
                <a:cxnLst/>
                <a:rect l="l" t="t" r="r" b="b"/>
                <a:pathLst>
                  <a:path w="6084" h="7955" extrusionOk="0">
                    <a:moveTo>
                      <a:pt x="2322" y="0"/>
                    </a:moveTo>
                    <a:cubicBezTo>
                      <a:pt x="1628" y="0"/>
                      <a:pt x="915" y="417"/>
                      <a:pt x="303" y="1938"/>
                    </a:cubicBezTo>
                    <a:cubicBezTo>
                      <a:pt x="102" y="2577"/>
                      <a:pt x="1" y="2812"/>
                      <a:pt x="18" y="3484"/>
                    </a:cubicBezTo>
                    <a:cubicBezTo>
                      <a:pt x="34" y="3971"/>
                      <a:pt x="992" y="4106"/>
                      <a:pt x="1429" y="4307"/>
                    </a:cubicBezTo>
                    <a:cubicBezTo>
                      <a:pt x="690" y="5904"/>
                      <a:pt x="1076" y="7029"/>
                      <a:pt x="2874" y="7886"/>
                    </a:cubicBezTo>
                    <a:cubicBezTo>
                      <a:pt x="2980" y="7934"/>
                      <a:pt x="3081" y="7955"/>
                      <a:pt x="3177" y="7955"/>
                    </a:cubicBezTo>
                    <a:cubicBezTo>
                      <a:pt x="3661" y="7955"/>
                      <a:pt x="4017" y="7422"/>
                      <a:pt x="4185" y="7029"/>
                    </a:cubicBezTo>
                    <a:cubicBezTo>
                      <a:pt x="4185" y="7029"/>
                      <a:pt x="4470" y="6189"/>
                      <a:pt x="4538" y="6004"/>
                    </a:cubicBezTo>
                    <a:lnTo>
                      <a:pt x="4840" y="6021"/>
                    </a:lnTo>
                    <a:cubicBezTo>
                      <a:pt x="4859" y="6024"/>
                      <a:pt x="4878" y="6026"/>
                      <a:pt x="4896" y="6026"/>
                    </a:cubicBezTo>
                    <a:cubicBezTo>
                      <a:pt x="5072" y="6026"/>
                      <a:pt x="5210" y="5885"/>
                      <a:pt x="5210" y="5702"/>
                    </a:cubicBezTo>
                    <a:lnTo>
                      <a:pt x="5193" y="4492"/>
                    </a:lnTo>
                    <a:cubicBezTo>
                      <a:pt x="5277" y="4391"/>
                      <a:pt x="5361" y="4291"/>
                      <a:pt x="5445" y="4190"/>
                    </a:cubicBezTo>
                    <a:cubicBezTo>
                      <a:pt x="6083" y="2274"/>
                      <a:pt x="5210" y="997"/>
                      <a:pt x="4000" y="493"/>
                    </a:cubicBezTo>
                    <a:cubicBezTo>
                      <a:pt x="3508" y="314"/>
                      <a:pt x="2923" y="0"/>
                      <a:pt x="2322" y="0"/>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4" name="Google Shape;1434;p33"/>
              <p:cNvSpPr/>
              <p:nvPr/>
            </p:nvSpPr>
            <p:spPr>
              <a:xfrm>
                <a:off x="7423688" y="800970"/>
                <a:ext cx="369440" cy="289991"/>
              </a:xfrm>
              <a:custGeom>
                <a:avLst/>
                <a:gdLst/>
                <a:ahLst/>
                <a:cxnLst/>
                <a:rect l="l" t="t" r="r" b="b"/>
                <a:pathLst>
                  <a:path w="6789" h="5329" extrusionOk="0">
                    <a:moveTo>
                      <a:pt x="3757" y="0"/>
                    </a:moveTo>
                    <a:cubicBezTo>
                      <a:pt x="2650" y="0"/>
                      <a:pt x="1741" y="430"/>
                      <a:pt x="1177" y="1506"/>
                    </a:cubicBezTo>
                    <a:cubicBezTo>
                      <a:pt x="723" y="2363"/>
                      <a:pt x="1" y="4043"/>
                      <a:pt x="1126" y="5118"/>
                    </a:cubicBezTo>
                    <a:cubicBezTo>
                      <a:pt x="1339" y="5267"/>
                      <a:pt x="1522" y="5329"/>
                      <a:pt x="1680" y="5329"/>
                    </a:cubicBezTo>
                    <a:cubicBezTo>
                      <a:pt x="2503" y="5329"/>
                      <a:pt x="2622" y="3623"/>
                      <a:pt x="2622" y="3623"/>
                    </a:cubicBezTo>
                    <a:cubicBezTo>
                      <a:pt x="3076" y="3640"/>
                      <a:pt x="3512" y="3673"/>
                      <a:pt x="3966" y="3741"/>
                    </a:cubicBezTo>
                    <a:cubicBezTo>
                      <a:pt x="3447" y="2086"/>
                      <a:pt x="3683" y="865"/>
                      <a:pt x="4718" y="865"/>
                    </a:cubicBezTo>
                    <a:cubicBezTo>
                      <a:pt x="5123" y="865"/>
                      <a:pt x="5650" y="1052"/>
                      <a:pt x="6302" y="1472"/>
                    </a:cubicBezTo>
                    <a:cubicBezTo>
                      <a:pt x="6789" y="1220"/>
                      <a:pt x="5982" y="296"/>
                      <a:pt x="4621" y="78"/>
                    </a:cubicBezTo>
                    <a:cubicBezTo>
                      <a:pt x="4322" y="27"/>
                      <a:pt x="4033" y="0"/>
                      <a:pt x="3757"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5" name="Google Shape;1435;p33"/>
              <p:cNvSpPr/>
              <p:nvPr/>
            </p:nvSpPr>
            <p:spPr>
              <a:xfrm>
                <a:off x="7538888" y="964655"/>
                <a:ext cx="75967" cy="95666"/>
              </a:xfrm>
              <a:custGeom>
                <a:avLst/>
                <a:gdLst/>
                <a:ahLst/>
                <a:cxnLst/>
                <a:rect l="l" t="t" r="r" b="b"/>
                <a:pathLst>
                  <a:path w="1396" h="1758" extrusionOk="0">
                    <a:moveTo>
                      <a:pt x="739" y="1"/>
                    </a:moveTo>
                    <a:cubicBezTo>
                      <a:pt x="530" y="1"/>
                      <a:pt x="312" y="132"/>
                      <a:pt x="169" y="531"/>
                    </a:cubicBezTo>
                    <a:cubicBezTo>
                      <a:pt x="1" y="985"/>
                      <a:pt x="202" y="1640"/>
                      <a:pt x="488" y="1741"/>
                    </a:cubicBezTo>
                    <a:cubicBezTo>
                      <a:pt x="522" y="1752"/>
                      <a:pt x="554" y="1758"/>
                      <a:pt x="585" y="1758"/>
                    </a:cubicBezTo>
                    <a:cubicBezTo>
                      <a:pt x="825" y="1758"/>
                      <a:pt x="963" y="1423"/>
                      <a:pt x="1127" y="1035"/>
                    </a:cubicBezTo>
                    <a:cubicBezTo>
                      <a:pt x="1227" y="733"/>
                      <a:pt x="1395" y="329"/>
                      <a:pt x="1110" y="128"/>
                    </a:cubicBezTo>
                    <a:cubicBezTo>
                      <a:pt x="1005" y="55"/>
                      <a:pt x="873" y="1"/>
                      <a:pt x="739" y="1"/>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6" name="Google Shape;1436;p33"/>
              <p:cNvSpPr/>
              <p:nvPr/>
            </p:nvSpPr>
            <p:spPr>
              <a:xfrm>
                <a:off x="8429470" y="1500495"/>
                <a:ext cx="99747" cy="160151"/>
              </a:xfrm>
              <a:custGeom>
                <a:avLst/>
                <a:gdLst/>
                <a:ahLst/>
                <a:cxnLst/>
                <a:rect l="l" t="t" r="r" b="b"/>
                <a:pathLst>
                  <a:path w="1833" h="2943" extrusionOk="0">
                    <a:moveTo>
                      <a:pt x="1488" y="0"/>
                    </a:moveTo>
                    <a:cubicBezTo>
                      <a:pt x="1366" y="0"/>
                      <a:pt x="1243" y="66"/>
                      <a:pt x="1194" y="178"/>
                    </a:cubicBezTo>
                    <a:lnTo>
                      <a:pt x="85" y="2496"/>
                    </a:lnTo>
                    <a:cubicBezTo>
                      <a:pt x="1" y="2648"/>
                      <a:pt x="68" y="2833"/>
                      <a:pt x="236" y="2917"/>
                    </a:cubicBezTo>
                    <a:cubicBezTo>
                      <a:pt x="276" y="2934"/>
                      <a:pt x="318" y="2943"/>
                      <a:pt x="360" y="2943"/>
                    </a:cubicBezTo>
                    <a:cubicBezTo>
                      <a:pt x="478" y="2943"/>
                      <a:pt x="594" y="2877"/>
                      <a:pt x="656" y="2765"/>
                    </a:cubicBezTo>
                    <a:lnTo>
                      <a:pt x="1765" y="447"/>
                    </a:lnTo>
                    <a:cubicBezTo>
                      <a:pt x="1832" y="295"/>
                      <a:pt x="1765" y="110"/>
                      <a:pt x="1614" y="26"/>
                    </a:cubicBezTo>
                    <a:cubicBezTo>
                      <a:pt x="1574" y="9"/>
                      <a:pt x="1531" y="0"/>
                      <a:pt x="1488" y="0"/>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7" name="Google Shape;1437;p33"/>
              <p:cNvSpPr/>
              <p:nvPr/>
            </p:nvSpPr>
            <p:spPr>
              <a:xfrm>
                <a:off x="8396548" y="1477749"/>
                <a:ext cx="111610" cy="153512"/>
              </a:xfrm>
              <a:custGeom>
                <a:avLst/>
                <a:gdLst/>
                <a:ahLst/>
                <a:cxnLst/>
                <a:rect l="l" t="t" r="r" b="b"/>
                <a:pathLst>
                  <a:path w="2051" h="2821" extrusionOk="0">
                    <a:moveTo>
                      <a:pt x="1695" y="1"/>
                    </a:moveTo>
                    <a:cubicBezTo>
                      <a:pt x="1587" y="1"/>
                      <a:pt x="1480" y="57"/>
                      <a:pt x="1412" y="159"/>
                    </a:cubicBezTo>
                    <a:lnTo>
                      <a:pt x="85" y="2343"/>
                    </a:lnTo>
                    <a:cubicBezTo>
                      <a:pt x="1" y="2494"/>
                      <a:pt x="35" y="2679"/>
                      <a:pt x="186" y="2780"/>
                    </a:cubicBezTo>
                    <a:cubicBezTo>
                      <a:pt x="235" y="2807"/>
                      <a:pt x="290" y="2821"/>
                      <a:pt x="344" y="2821"/>
                    </a:cubicBezTo>
                    <a:cubicBezTo>
                      <a:pt x="456" y="2821"/>
                      <a:pt x="566" y="2764"/>
                      <a:pt x="623" y="2662"/>
                    </a:cubicBezTo>
                    <a:lnTo>
                      <a:pt x="1967" y="478"/>
                    </a:lnTo>
                    <a:cubicBezTo>
                      <a:pt x="2051" y="327"/>
                      <a:pt x="2000" y="142"/>
                      <a:pt x="1849" y="41"/>
                    </a:cubicBezTo>
                    <a:cubicBezTo>
                      <a:pt x="1800" y="14"/>
                      <a:pt x="1747" y="1"/>
                      <a:pt x="1695" y="1"/>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8" name="Google Shape;1438;p33"/>
              <p:cNvSpPr/>
              <p:nvPr/>
            </p:nvSpPr>
            <p:spPr>
              <a:xfrm>
                <a:off x="8469738" y="1515133"/>
                <a:ext cx="90551" cy="150845"/>
              </a:xfrm>
              <a:custGeom>
                <a:avLst/>
                <a:gdLst/>
                <a:ahLst/>
                <a:cxnLst/>
                <a:rect l="l" t="t" r="r" b="b"/>
                <a:pathLst>
                  <a:path w="1664" h="2772" extrusionOk="0">
                    <a:moveTo>
                      <a:pt x="1287" y="1"/>
                    </a:moveTo>
                    <a:cubicBezTo>
                      <a:pt x="1165" y="1"/>
                      <a:pt x="1041" y="70"/>
                      <a:pt x="992" y="194"/>
                    </a:cubicBezTo>
                    <a:lnTo>
                      <a:pt x="67" y="2328"/>
                    </a:lnTo>
                    <a:cubicBezTo>
                      <a:pt x="0" y="2480"/>
                      <a:pt x="67" y="2664"/>
                      <a:pt x="235" y="2748"/>
                    </a:cubicBezTo>
                    <a:cubicBezTo>
                      <a:pt x="271" y="2764"/>
                      <a:pt x="309" y="2772"/>
                      <a:pt x="347" y="2772"/>
                    </a:cubicBezTo>
                    <a:cubicBezTo>
                      <a:pt x="469" y="2772"/>
                      <a:pt x="591" y="2696"/>
                      <a:pt x="655" y="2580"/>
                    </a:cubicBezTo>
                    <a:lnTo>
                      <a:pt x="1580" y="446"/>
                    </a:lnTo>
                    <a:cubicBezTo>
                      <a:pt x="1664" y="278"/>
                      <a:pt x="1580" y="93"/>
                      <a:pt x="1412" y="26"/>
                    </a:cubicBezTo>
                    <a:cubicBezTo>
                      <a:pt x="1373" y="9"/>
                      <a:pt x="1330" y="1"/>
                      <a:pt x="1287" y="1"/>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9" name="Google Shape;1439;p33"/>
              <p:cNvSpPr/>
              <p:nvPr/>
            </p:nvSpPr>
            <p:spPr>
              <a:xfrm>
                <a:off x="8523665" y="1529336"/>
                <a:ext cx="63124" cy="116998"/>
              </a:xfrm>
              <a:custGeom>
                <a:avLst/>
                <a:gdLst/>
                <a:ahLst/>
                <a:cxnLst/>
                <a:rect l="l" t="t" r="r" b="b"/>
                <a:pathLst>
                  <a:path w="1160" h="2150" extrusionOk="0">
                    <a:moveTo>
                      <a:pt x="840" y="1"/>
                    </a:moveTo>
                    <a:cubicBezTo>
                      <a:pt x="722" y="1"/>
                      <a:pt x="615" y="68"/>
                      <a:pt x="589" y="185"/>
                    </a:cubicBezTo>
                    <a:lnTo>
                      <a:pt x="51" y="1782"/>
                    </a:lnTo>
                    <a:cubicBezTo>
                      <a:pt x="1" y="1916"/>
                      <a:pt x="68" y="2084"/>
                      <a:pt x="219" y="2134"/>
                    </a:cubicBezTo>
                    <a:cubicBezTo>
                      <a:pt x="249" y="2145"/>
                      <a:pt x="279" y="2149"/>
                      <a:pt x="309" y="2149"/>
                    </a:cubicBezTo>
                    <a:cubicBezTo>
                      <a:pt x="427" y="2149"/>
                      <a:pt x="531" y="2074"/>
                      <a:pt x="572" y="1966"/>
                    </a:cubicBezTo>
                    <a:lnTo>
                      <a:pt x="1110" y="370"/>
                    </a:lnTo>
                    <a:cubicBezTo>
                      <a:pt x="1160" y="219"/>
                      <a:pt x="1076" y="51"/>
                      <a:pt x="941" y="17"/>
                    </a:cubicBezTo>
                    <a:cubicBezTo>
                      <a:pt x="908" y="6"/>
                      <a:pt x="874" y="1"/>
                      <a:pt x="840" y="1"/>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0" name="Google Shape;1440;p33"/>
              <p:cNvSpPr/>
              <p:nvPr/>
            </p:nvSpPr>
            <p:spPr>
              <a:xfrm>
                <a:off x="8450529" y="1330008"/>
                <a:ext cx="198461" cy="229587"/>
              </a:xfrm>
              <a:custGeom>
                <a:avLst/>
                <a:gdLst/>
                <a:ahLst/>
                <a:cxnLst/>
                <a:rect l="l" t="t" r="r" b="b"/>
                <a:pathLst>
                  <a:path w="3647" h="4219" extrusionOk="0">
                    <a:moveTo>
                      <a:pt x="2050" y="0"/>
                    </a:moveTo>
                    <a:lnTo>
                      <a:pt x="1361" y="1462"/>
                    </a:lnTo>
                    <a:cubicBezTo>
                      <a:pt x="1269" y="1453"/>
                      <a:pt x="1183" y="1446"/>
                      <a:pt x="1103" y="1446"/>
                    </a:cubicBezTo>
                    <a:cubicBezTo>
                      <a:pt x="891" y="1446"/>
                      <a:pt x="718" y="1493"/>
                      <a:pt x="572" y="1664"/>
                    </a:cubicBezTo>
                    <a:cubicBezTo>
                      <a:pt x="521" y="1714"/>
                      <a:pt x="488" y="1782"/>
                      <a:pt x="454" y="1849"/>
                    </a:cubicBezTo>
                    <a:lnTo>
                      <a:pt x="168" y="2454"/>
                    </a:lnTo>
                    <a:lnTo>
                      <a:pt x="387" y="2655"/>
                    </a:lnTo>
                    <a:lnTo>
                      <a:pt x="0" y="3563"/>
                    </a:lnTo>
                    <a:cubicBezTo>
                      <a:pt x="740" y="3949"/>
                      <a:pt x="1546" y="4168"/>
                      <a:pt x="2386" y="4218"/>
                    </a:cubicBezTo>
                    <a:lnTo>
                      <a:pt x="2840" y="3025"/>
                    </a:lnTo>
                    <a:cubicBezTo>
                      <a:pt x="2958" y="2756"/>
                      <a:pt x="2941" y="2471"/>
                      <a:pt x="2823" y="2218"/>
                    </a:cubicBezTo>
                    <a:lnTo>
                      <a:pt x="3647" y="622"/>
                    </a:lnTo>
                    <a:lnTo>
                      <a:pt x="2756" y="1160"/>
                    </a:lnTo>
                    <a:lnTo>
                      <a:pt x="2050" y="0"/>
                    </a:ln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1" name="Google Shape;1441;p33"/>
              <p:cNvSpPr/>
              <p:nvPr/>
            </p:nvSpPr>
            <p:spPr>
              <a:xfrm>
                <a:off x="8385175" y="1408640"/>
                <a:ext cx="157756" cy="108236"/>
              </a:xfrm>
              <a:custGeom>
                <a:avLst/>
                <a:gdLst/>
                <a:ahLst/>
                <a:cxnLst/>
                <a:rect l="l" t="t" r="r" b="b"/>
                <a:pathLst>
                  <a:path w="2899" h="1989" extrusionOk="0">
                    <a:moveTo>
                      <a:pt x="1890" y="1"/>
                    </a:moveTo>
                    <a:cubicBezTo>
                      <a:pt x="1655" y="17"/>
                      <a:pt x="1336" y="337"/>
                      <a:pt x="1117" y="689"/>
                    </a:cubicBezTo>
                    <a:cubicBezTo>
                      <a:pt x="882" y="992"/>
                      <a:pt x="580" y="1244"/>
                      <a:pt x="244" y="1412"/>
                    </a:cubicBezTo>
                    <a:cubicBezTo>
                      <a:pt x="1" y="1540"/>
                      <a:pt x="59" y="1989"/>
                      <a:pt x="427" y="1989"/>
                    </a:cubicBezTo>
                    <a:cubicBezTo>
                      <a:pt x="543" y="1989"/>
                      <a:pt x="689" y="1945"/>
                      <a:pt x="865" y="1832"/>
                    </a:cubicBezTo>
                    <a:cubicBezTo>
                      <a:pt x="1084" y="1698"/>
                      <a:pt x="1453" y="1479"/>
                      <a:pt x="1571" y="1261"/>
                    </a:cubicBezTo>
                    <a:cubicBezTo>
                      <a:pt x="1761" y="1402"/>
                      <a:pt x="1993" y="1473"/>
                      <a:pt x="2225" y="1473"/>
                    </a:cubicBezTo>
                    <a:cubicBezTo>
                      <a:pt x="2463" y="1473"/>
                      <a:pt x="2702" y="1397"/>
                      <a:pt x="2898" y="1244"/>
                    </a:cubicBezTo>
                    <a:lnTo>
                      <a:pt x="1890" y="1"/>
                    </a:ln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2" name="Google Shape;1442;p33"/>
              <p:cNvSpPr/>
              <p:nvPr/>
            </p:nvSpPr>
            <p:spPr>
              <a:xfrm>
                <a:off x="8469738" y="1330933"/>
                <a:ext cx="123473" cy="151498"/>
              </a:xfrm>
              <a:custGeom>
                <a:avLst/>
                <a:gdLst/>
                <a:ahLst/>
                <a:cxnLst/>
                <a:rect l="l" t="t" r="r" b="b"/>
                <a:pathLst>
                  <a:path w="2269" h="2784" extrusionOk="0">
                    <a:moveTo>
                      <a:pt x="1714" y="0"/>
                    </a:moveTo>
                    <a:lnTo>
                      <a:pt x="1025" y="1395"/>
                    </a:lnTo>
                    <a:cubicBezTo>
                      <a:pt x="923" y="1368"/>
                      <a:pt x="820" y="1355"/>
                      <a:pt x="717" y="1355"/>
                    </a:cubicBezTo>
                    <a:cubicBezTo>
                      <a:pt x="498" y="1355"/>
                      <a:pt x="284" y="1415"/>
                      <a:pt x="101" y="1529"/>
                    </a:cubicBezTo>
                    <a:lnTo>
                      <a:pt x="0" y="2201"/>
                    </a:lnTo>
                    <a:lnTo>
                      <a:pt x="269" y="2655"/>
                    </a:lnTo>
                    <a:cubicBezTo>
                      <a:pt x="465" y="2733"/>
                      <a:pt x="675" y="2784"/>
                      <a:pt x="874" y="2784"/>
                    </a:cubicBezTo>
                    <a:cubicBezTo>
                      <a:pt x="1187" y="2784"/>
                      <a:pt x="1469" y="2658"/>
                      <a:pt x="1613" y="2319"/>
                    </a:cubicBezTo>
                    <a:lnTo>
                      <a:pt x="2269" y="941"/>
                    </a:lnTo>
                    <a:lnTo>
                      <a:pt x="1714" y="0"/>
                    </a:ln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3" name="Google Shape;1443;p33"/>
              <p:cNvSpPr/>
              <p:nvPr/>
            </p:nvSpPr>
            <p:spPr>
              <a:xfrm>
                <a:off x="8605943" y="2877997"/>
                <a:ext cx="425273" cy="68675"/>
              </a:xfrm>
              <a:custGeom>
                <a:avLst/>
                <a:gdLst/>
                <a:ahLst/>
                <a:cxnLst/>
                <a:rect l="l" t="t" r="r" b="b"/>
                <a:pathLst>
                  <a:path w="7815" h="1262" extrusionOk="0">
                    <a:moveTo>
                      <a:pt x="7613" y="1"/>
                    </a:moveTo>
                    <a:lnTo>
                      <a:pt x="68" y="287"/>
                    </a:lnTo>
                    <a:lnTo>
                      <a:pt x="18" y="606"/>
                    </a:lnTo>
                    <a:cubicBezTo>
                      <a:pt x="1" y="673"/>
                      <a:pt x="34" y="740"/>
                      <a:pt x="102" y="774"/>
                    </a:cubicBezTo>
                    <a:cubicBezTo>
                      <a:pt x="622" y="992"/>
                      <a:pt x="1160" y="1144"/>
                      <a:pt x="1715" y="1211"/>
                    </a:cubicBezTo>
                    <a:cubicBezTo>
                      <a:pt x="1932" y="1243"/>
                      <a:pt x="2156" y="1262"/>
                      <a:pt x="2378" y="1262"/>
                    </a:cubicBezTo>
                    <a:cubicBezTo>
                      <a:pt x="2499" y="1262"/>
                      <a:pt x="2621" y="1256"/>
                      <a:pt x="2740" y="1244"/>
                    </a:cubicBezTo>
                    <a:lnTo>
                      <a:pt x="5479" y="1043"/>
                    </a:lnTo>
                    <a:lnTo>
                      <a:pt x="5563" y="1043"/>
                    </a:lnTo>
                    <a:lnTo>
                      <a:pt x="6772" y="1009"/>
                    </a:lnTo>
                    <a:cubicBezTo>
                      <a:pt x="6907" y="992"/>
                      <a:pt x="7058" y="975"/>
                      <a:pt x="7209" y="942"/>
                    </a:cubicBezTo>
                    <a:lnTo>
                      <a:pt x="7697" y="807"/>
                    </a:lnTo>
                    <a:cubicBezTo>
                      <a:pt x="7730" y="791"/>
                      <a:pt x="7764" y="774"/>
                      <a:pt x="7781" y="740"/>
                    </a:cubicBezTo>
                    <a:cubicBezTo>
                      <a:pt x="7797" y="690"/>
                      <a:pt x="7814" y="656"/>
                      <a:pt x="7797" y="623"/>
                    </a:cubicBezTo>
                    <a:lnTo>
                      <a:pt x="76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4" name="Google Shape;1444;p33"/>
              <p:cNvSpPr/>
              <p:nvPr/>
            </p:nvSpPr>
            <p:spPr>
              <a:xfrm>
                <a:off x="8695567" y="2688627"/>
                <a:ext cx="204392" cy="137676"/>
              </a:xfrm>
              <a:custGeom>
                <a:avLst/>
                <a:gdLst/>
                <a:ahLst/>
                <a:cxnLst/>
                <a:rect l="l" t="t" r="r" b="b"/>
                <a:pathLst>
                  <a:path w="3756" h="2530" extrusionOk="0">
                    <a:moveTo>
                      <a:pt x="2795" y="0"/>
                    </a:moveTo>
                    <a:cubicBezTo>
                      <a:pt x="2772" y="0"/>
                      <a:pt x="2748" y="1"/>
                      <a:pt x="2723" y="3"/>
                    </a:cubicBezTo>
                    <a:cubicBezTo>
                      <a:pt x="2605" y="3"/>
                      <a:pt x="2723" y="305"/>
                      <a:pt x="2521" y="658"/>
                    </a:cubicBezTo>
                    <a:cubicBezTo>
                      <a:pt x="1882" y="1784"/>
                      <a:pt x="807" y="2153"/>
                      <a:pt x="0" y="2406"/>
                    </a:cubicBezTo>
                    <a:cubicBezTo>
                      <a:pt x="83" y="2488"/>
                      <a:pt x="182" y="2529"/>
                      <a:pt x="285" y="2529"/>
                    </a:cubicBezTo>
                    <a:cubicBezTo>
                      <a:pt x="330" y="2529"/>
                      <a:pt x="375" y="2521"/>
                      <a:pt x="421" y="2506"/>
                    </a:cubicBezTo>
                    <a:cubicBezTo>
                      <a:pt x="1177" y="2254"/>
                      <a:pt x="2202" y="2473"/>
                      <a:pt x="2941" y="1599"/>
                    </a:cubicBezTo>
                    <a:cubicBezTo>
                      <a:pt x="3236" y="1320"/>
                      <a:pt x="3756" y="0"/>
                      <a:pt x="2795" y="0"/>
                    </a:cubicBezTo>
                    <a:close/>
                  </a:path>
                </a:pathLst>
              </a:custGeom>
              <a:solidFill>
                <a:srgbClr val="E1E1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5" name="Google Shape;1445;p33"/>
              <p:cNvSpPr/>
              <p:nvPr/>
            </p:nvSpPr>
            <p:spPr>
              <a:xfrm>
                <a:off x="8604147" y="2748648"/>
                <a:ext cx="423368" cy="169130"/>
              </a:xfrm>
              <a:custGeom>
                <a:avLst/>
                <a:gdLst/>
                <a:ahLst/>
                <a:cxnLst/>
                <a:rect l="l" t="t" r="r" b="b"/>
                <a:pathLst>
                  <a:path w="7780" h="3108" extrusionOk="0">
                    <a:moveTo>
                      <a:pt x="4514" y="1"/>
                    </a:moveTo>
                    <a:cubicBezTo>
                      <a:pt x="4439" y="1"/>
                      <a:pt x="4367" y="27"/>
                      <a:pt x="4319" y="76"/>
                    </a:cubicBezTo>
                    <a:cubicBezTo>
                      <a:pt x="3697" y="698"/>
                      <a:pt x="2941" y="1168"/>
                      <a:pt x="2101" y="1403"/>
                    </a:cubicBezTo>
                    <a:cubicBezTo>
                      <a:pt x="2054" y="1419"/>
                      <a:pt x="2005" y="1427"/>
                      <a:pt x="1958" y="1427"/>
                    </a:cubicBezTo>
                    <a:cubicBezTo>
                      <a:pt x="1852" y="1427"/>
                      <a:pt x="1750" y="1389"/>
                      <a:pt x="1680" y="1319"/>
                    </a:cubicBezTo>
                    <a:cubicBezTo>
                      <a:pt x="1076" y="1504"/>
                      <a:pt x="571" y="1639"/>
                      <a:pt x="319" y="1907"/>
                    </a:cubicBezTo>
                    <a:cubicBezTo>
                      <a:pt x="101" y="2075"/>
                      <a:pt x="0" y="2647"/>
                      <a:pt x="151" y="2697"/>
                    </a:cubicBezTo>
                    <a:cubicBezTo>
                      <a:pt x="756" y="2899"/>
                      <a:pt x="1378" y="3033"/>
                      <a:pt x="2017" y="3067"/>
                    </a:cubicBezTo>
                    <a:cubicBezTo>
                      <a:pt x="2238" y="3094"/>
                      <a:pt x="2460" y="3107"/>
                      <a:pt x="2681" y="3107"/>
                    </a:cubicBezTo>
                    <a:cubicBezTo>
                      <a:pt x="3012" y="3107"/>
                      <a:pt x="3341" y="3077"/>
                      <a:pt x="3663" y="3016"/>
                    </a:cubicBezTo>
                    <a:lnTo>
                      <a:pt x="4873" y="2714"/>
                    </a:lnTo>
                    <a:cubicBezTo>
                      <a:pt x="5041" y="2680"/>
                      <a:pt x="5192" y="2664"/>
                      <a:pt x="5360" y="2664"/>
                    </a:cubicBezTo>
                    <a:lnTo>
                      <a:pt x="7679" y="2479"/>
                    </a:lnTo>
                    <a:cubicBezTo>
                      <a:pt x="7780" y="1706"/>
                      <a:pt x="7629" y="916"/>
                      <a:pt x="7242" y="227"/>
                    </a:cubicBezTo>
                    <a:cubicBezTo>
                      <a:pt x="6803" y="555"/>
                      <a:pt x="6419" y="673"/>
                      <a:pt x="6084" y="673"/>
                    </a:cubicBezTo>
                    <a:cubicBezTo>
                      <a:pt x="5457" y="673"/>
                      <a:pt x="5000" y="261"/>
                      <a:pt x="4671" y="42"/>
                    </a:cubicBezTo>
                    <a:cubicBezTo>
                      <a:pt x="4622" y="14"/>
                      <a:pt x="4567" y="1"/>
                      <a:pt x="451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6" name="Google Shape;1446;p33"/>
              <p:cNvSpPr/>
              <p:nvPr/>
            </p:nvSpPr>
            <p:spPr>
              <a:xfrm>
                <a:off x="8958889" y="2727807"/>
                <a:ext cx="53111" cy="67369"/>
              </a:xfrm>
              <a:custGeom>
                <a:avLst/>
                <a:gdLst/>
                <a:ahLst/>
                <a:cxnLst/>
                <a:rect l="l" t="t" r="r" b="b"/>
                <a:pathLst>
                  <a:path w="976" h="1238" extrusionOk="0">
                    <a:moveTo>
                      <a:pt x="642" y="1"/>
                    </a:moveTo>
                    <a:cubicBezTo>
                      <a:pt x="635" y="1"/>
                      <a:pt x="629" y="2"/>
                      <a:pt x="622" y="5"/>
                    </a:cubicBezTo>
                    <a:lnTo>
                      <a:pt x="505" y="56"/>
                    </a:lnTo>
                    <a:cubicBezTo>
                      <a:pt x="404" y="106"/>
                      <a:pt x="354" y="324"/>
                      <a:pt x="286" y="560"/>
                    </a:cubicBezTo>
                    <a:cubicBezTo>
                      <a:pt x="219" y="862"/>
                      <a:pt x="85" y="879"/>
                      <a:pt x="1" y="980"/>
                    </a:cubicBezTo>
                    <a:cubicBezTo>
                      <a:pt x="482" y="1007"/>
                      <a:pt x="569" y="1237"/>
                      <a:pt x="797" y="1237"/>
                    </a:cubicBezTo>
                    <a:cubicBezTo>
                      <a:pt x="847" y="1237"/>
                      <a:pt x="905" y="1226"/>
                      <a:pt x="975" y="1198"/>
                    </a:cubicBezTo>
                    <a:cubicBezTo>
                      <a:pt x="858" y="812"/>
                      <a:pt x="757" y="274"/>
                      <a:pt x="723" y="56"/>
                    </a:cubicBezTo>
                    <a:cubicBezTo>
                      <a:pt x="710" y="28"/>
                      <a:pt x="673" y="1"/>
                      <a:pt x="642" y="1"/>
                    </a:cubicBezTo>
                    <a:close/>
                  </a:path>
                </a:pathLst>
              </a:custGeom>
              <a:solidFill>
                <a:srgbClr val="E1E1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7" name="Google Shape;1447;p33"/>
              <p:cNvSpPr/>
              <p:nvPr/>
            </p:nvSpPr>
            <p:spPr>
              <a:xfrm>
                <a:off x="8711130" y="2804643"/>
                <a:ext cx="28352" cy="37548"/>
              </a:xfrm>
              <a:custGeom>
                <a:avLst/>
                <a:gdLst/>
                <a:ahLst/>
                <a:cxnLst/>
                <a:rect l="l" t="t" r="r" b="b"/>
                <a:pathLst>
                  <a:path w="521" h="690" extrusionOk="0">
                    <a:moveTo>
                      <a:pt x="127" y="0"/>
                    </a:moveTo>
                    <a:cubicBezTo>
                      <a:pt x="113" y="0"/>
                      <a:pt x="99" y="2"/>
                      <a:pt x="84" y="5"/>
                    </a:cubicBezTo>
                    <a:cubicBezTo>
                      <a:pt x="17" y="55"/>
                      <a:pt x="0" y="139"/>
                      <a:pt x="34" y="206"/>
                    </a:cubicBezTo>
                    <a:lnTo>
                      <a:pt x="252" y="610"/>
                    </a:lnTo>
                    <a:cubicBezTo>
                      <a:pt x="264" y="659"/>
                      <a:pt x="313" y="690"/>
                      <a:pt x="371" y="690"/>
                    </a:cubicBezTo>
                    <a:cubicBezTo>
                      <a:pt x="392" y="690"/>
                      <a:pt x="414" y="686"/>
                      <a:pt x="437" y="677"/>
                    </a:cubicBezTo>
                    <a:cubicBezTo>
                      <a:pt x="504" y="643"/>
                      <a:pt x="521" y="559"/>
                      <a:pt x="487" y="492"/>
                    </a:cubicBezTo>
                    <a:lnTo>
                      <a:pt x="286" y="89"/>
                    </a:lnTo>
                    <a:cubicBezTo>
                      <a:pt x="258" y="33"/>
                      <a:pt x="195" y="0"/>
                      <a:pt x="127" y="0"/>
                    </a:cubicBezTo>
                    <a:close/>
                  </a:path>
                </a:pathLst>
              </a:custGeom>
              <a:solidFill>
                <a:srgbClr val="CE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8" name="Google Shape;1448;p33"/>
              <p:cNvSpPr/>
              <p:nvPr/>
            </p:nvSpPr>
            <p:spPr>
              <a:xfrm>
                <a:off x="8732135" y="2795936"/>
                <a:ext cx="28406" cy="38038"/>
              </a:xfrm>
              <a:custGeom>
                <a:avLst/>
                <a:gdLst/>
                <a:ahLst/>
                <a:cxnLst/>
                <a:rect l="l" t="t" r="r" b="b"/>
                <a:pathLst>
                  <a:path w="522" h="699" extrusionOk="0">
                    <a:moveTo>
                      <a:pt x="141" y="0"/>
                    </a:moveTo>
                    <a:cubicBezTo>
                      <a:pt x="122" y="0"/>
                      <a:pt x="103" y="4"/>
                      <a:pt x="85" y="13"/>
                    </a:cubicBezTo>
                    <a:cubicBezTo>
                      <a:pt x="17" y="47"/>
                      <a:pt x="1" y="131"/>
                      <a:pt x="34" y="198"/>
                    </a:cubicBezTo>
                    <a:lnTo>
                      <a:pt x="236" y="618"/>
                    </a:lnTo>
                    <a:cubicBezTo>
                      <a:pt x="260" y="668"/>
                      <a:pt x="312" y="699"/>
                      <a:pt x="371" y="699"/>
                    </a:cubicBezTo>
                    <a:cubicBezTo>
                      <a:pt x="392" y="699"/>
                      <a:pt x="415" y="695"/>
                      <a:pt x="437" y="686"/>
                    </a:cubicBezTo>
                    <a:cubicBezTo>
                      <a:pt x="505" y="652"/>
                      <a:pt x="521" y="551"/>
                      <a:pt x="488" y="484"/>
                    </a:cubicBezTo>
                    <a:lnTo>
                      <a:pt x="269" y="81"/>
                    </a:lnTo>
                    <a:cubicBezTo>
                      <a:pt x="245" y="31"/>
                      <a:pt x="193" y="0"/>
                      <a:pt x="141" y="0"/>
                    </a:cubicBezTo>
                    <a:close/>
                  </a:path>
                </a:pathLst>
              </a:custGeom>
              <a:solidFill>
                <a:srgbClr val="CE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9" name="Google Shape;1449;p33"/>
              <p:cNvSpPr/>
              <p:nvPr/>
            </p:nvSpPr>
            <p:spPr>
              <a:xfrm>
                <a:off x="8753194" y="2786794"/>
                <a:ext cx="28352" cy="38038"/>
              </a:xfrm>
              <a:custGeom>
                <a:avLst/>
                <a:gdLst/>
                <a:ahLst/>
                <a:cxnLst/>
                <a:rect l="l" t="t" r="r" b="b"/>
                <a:pathLst>
                  <a:path w="521" h="699" extrusionOk="0">
                    <a:moveTo>
                      <a:pt x="140" y="0"/>
                    </a:moveTo>
                    <a:cubicBezTo>
                      <a:pt x="121" y="0"/>
                      <a:pt x="102" y="4"/>
                      <a:pt x="84" y="13"/>
                    </a:cubicBezTo>
                    <a:cubicBezTo>
                      <a:pt x="17" y="47"/>
                      <a:pt x="0" y="131"/>
                      <a:pt x="34" y="198"/>
                    </a:cubicBezTo>
                    <a:lnTo>
                      <a:pt x="235" y="618"/>
                    </a:lnTo>
                    <a:cubicBezTo>
                      <a:pt x="260" y="668"/>
                      <a:pt x="312" y="699"/>
                      <a:pt x="364" y="699"/>
                    </a:cubicBezTo>
                    <a:cubicBezTo>
                      <a:pt x="383" y="699"/>
                      <a:pt x="402" y="695"/>
                      <a:pt x="420" y="686"/>
                    </a:cubicBezTo>
                    <a:cubicBezTo>
                      <a:pt x="487" y="652"/>
                      <a:pt x="521" y="551"/>
                      <a:pt x="487" y="484"/>
                    </a:cubicBezTo>
                    <a:lnTo>
                      <a:pt x="269" y="81"/>
                    </a:lnTo>
                    <a:cubicBezTo>
                      <a:pt x="244" y="31"/>
                      <a:pt x="193" y="0"/>
                      <a:pt x="140" y="0"/>
                    </a:cubicBezTo>
                    <a:close/>
                  </a:path>
                </a:pathLst>
              </a:custGeom>
              <a:solidFill>
                <a:srgbClr val="CE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0" name="Google Shape;1450;p33"/>
              <p:cNvSpPr/>
              <p:nvPr/>
            </p:nvSpPr>
            <p:spPr>
              <a:xfrm>
                <a:off x="8770553" y="2774714"/>
                <a:ext cx="32052" cy="38419"/>
              </a:xfrm>
              <a:custGeom>
                <a:avLst/>
                <a:gdLst/>
                <a:ahLst/>
                <a:cxnLst/>
                <a:rect l="l" t="t" r="r" b="b"/>
                <a:pathLst>
                  <a:path w="589" h="706" extrusionOk="0">
                    <a:moveTo>
                      <a:pt x="163" y="1"/>
                    </a:moveTo>
                    <a:cubicBezTo>
                      <a:pt x="138" y="1"/>
                      <a:pt x="111" y="6"/>
                      <a:pt x="84" y="17"/>
                    </a:cubicBezTo>
                    <a:cubicBezTo>
                      <a:pt x="17" y="67"/>
                      <a:pt x="0" y="168"/>
                      <a:pt x="68" y="235"/>
                    </a:cubicBezTo>
                    <a:lnTo>
                      <a:pt x="320" y="622"/>
                    </a:lnTo>
                    <a:cubicBezTo>
                      <a:pt x="343" y="679"/>
                      <a:pt x="389" y="705"/>
                      <a:pt x="438" y="705"/>
                    </a:cubicBezTo>
                    <a:cubicBezTo>
                      <a:pt x="460" y="705"/>
                      <a:pt x="483" y="700"/>
                      <a:pt x="504" y="689"/>
                    </a:cubicBezTo>
                    <a:cubicBezTo>
                      <a:pt x="572" y="639"/>
                      <a:pt x="588" y="538"/>
                      <a:pt x="538" y="471"/>
                    </a:cubicBezTo>
                    <a:lnTo>
                      <a:pt x="286" y="84"/>
                    </a:lnTo>
                    <a:cubicBezTo>
                      <a:pt x="263" y="27"/>
                      <a:pt x="216" y="1"/>
                      <a:pt x="163" y="1"/>
                    </a:cubicBezTo>
                    <a:close/>
                  </a:path>
                </a:pathLst>
              </a:custGeom>
              <a:solidFill>
                <a:srgbClr val="CE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1" name="Google Shape;1451;p33"/>
              <p:cNvSpPr/>
              <p:nvPr/>
            </p:nvSpPr>
            <p:spPr>
              <a:xfrm>
                <a:off x="8787912" y="2763069"/>
                <a:ext cx="34827" cy="36133"/>
              </a:xfrm>
              <a:custGeom>
                <a:avLst/>
                <a:gdLst/>
                <a:ahLst/>
                <a:cxnLst/>
                <a:rect l="l" t="t" r="r" b="b"/>
                <a:pathLst>
                  <a:path w="640" h="664" extrusionOk="0">
                    <a:moveTo>
                      <a:pt x="152" y="0"/>
                    </a:moveTo>
                    <a:cubicBezTo>
                      <a:pt x="123" y="0"/>
                      <a:pt x="94" y="9"/>
                      <a:pt x="68" y="29"/>
                    </a:cubicBezTo>
                    <a:cubicBezTo>
                      <a:pt x="1" y="80"/>
                      <a:pt x="1" y="181"/>
                      <a:pt x="68" y="231"/>
                    </a:cubicBezTo>
                    <a:lnTo>
                      <a:pt x="370" y="601"/>
                    </a:lnTo>
                    <a:cubicBezTo>
                      <a:pt x="401" y="641"/>
                      <a:pt x="450" y="664"/>
                      <a:pt x="499" y="664"/>
                    </a:cubicBezTo>
                    <a:cubicBezTo>
                      <a:pt x="530" y="664"/>
                      <a:pt x="562" y="654"/>
                      <a:pt x="589" y="634"/>
                    </a:cubicBezTo>
                    <a:cubicBezTo>
                      <a:pt x="639" y="584"/>
                      <a:pt x="639" y="483"/>
                      <a:pt x="589" y="433"/>
                    </a:cubicBezTo>
                    <a:lnTo>
                      <a:pt x="269" y="63"/>
                    </a:lnTo>
                    <a:cubicBezTo>
                      <a:pt x="239" y="22"/>
                      <a:pt x="196" y="0"/>
                      <a:pt x="152" y="0"/>
                    </a:cubicBezTo>
                    <a:close/>
                  </a:path>
                </a:pathLst>
              </a:custGeom>
              <a:solidFill>
                <a:srgbClr val="CE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2" name="Google Shape;1452;p33"/>
              <p:cNvSpPr/>
              <p:nvPr/>
            </p:nvSpPr>
            <p:spPr>
              <a:xfrm>
                <a:off x="8806196" y="2745655"/>
                <a:ext cx="35698" cy="35263"/>
              </a:xfrm>
              <a:custGeom>
                <a:avLst/>
                <a:gdLst/>
                <a:ahLst/>
                <a:cxnLst/>
                <a:rect l="l" t="t" r="r" b="b"/>
                <a:pathLst>
                  <a:path w="656" h="648" extrusionOk="0">
                    <a:moveTo>
                      <a:pt x="135" y="1"/>
                    </a:moveTo>
                    <a:cubicBezTo>
                      <a:pt x="107" y="1"/>
                      <a:pt x="78" y="10"/>
                      <a:pt x="51" y="30"/>
                    </a:cubicBezTo>
                    <a:cubicBezTo>
                      <a:pt x="1" y="97"/>
                      <a:pt x="1" y="198"/>
                      <a:pt x="68" y="249"/>
                    </a:cubicBezTo>
                    <a:lnTo>
                      <a:pt x="404" y="585"/>
                    </a:lnTo>
                    <a:cubicBezTo>
                      <a:pt x="434" y="625"/>
                      <a:pt x="477" y="648"/>
                      <a:pt x="521" y="648"/>
                    </a:cubicBezTo>
                    <a:cubicBezTo>
                      <a:pt x="550" y="648"/>
                      <a:pt x="579" y="638"/>
                      <a:pt x="606" y="618"/>
                    </a:cubicBezTo>
                    <a:cubicBezTo>
                      <a:pt x="656" y="551"/>
                      <a:pt x="656" y="467"/>
                      <a:pt x="606" y="400"/>
                    </a:cubicBezTo>
                    <a:lnTo>
                      <a:pt x="253" y="64"/>
                    </a:lnTo>
                    <a:cubicBezTo>
                      <a:pt x="222" y="23"/>
                      <a:pt x="179" y="1"/>
                      <a:pt x="135" y="1"/>
                    </a:cubicBezTo>
                    <a:close/>
                  </a:path>
                </a:pathLst>
              </a:custGeom>
              <a:solidFill>
                <a:srgbClr val="CE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3" name="Google Shape;1453;p33"/>
              <p:cNvSpPr/>
              <p:nvPr/>
            </p:nvSpPr>
            <p:spPr>
              <a:xfrm>
                <a:off x="8747698" y="2042865"/>
                <a:ext cx="276169" cy="748513"/>
              </a:xfrm>
              <a:custGeom>
                <a:avLst/>
                <a:gdLst/>
                <a:ahLst/>
                <a:cxnLst/>
                <a:rect l="l" t="t" r="r" b="b"/>
                <a:pathLst>
                  <a:path w="5075" h="13755" extrusionOk="0">
                    <a:moveTo>
                      <a:pt x="1773" y="0"/>
                    </a:moveTo>
                    <a:cubicBezTo>
                      <a:pt x="1647" y="0"/>
                      <a:pt x="1521" y="19"/>
                      <a:pt x="1395" y="57"/>
                    </a:cubicBezTo>
                    <a:lnTo>
                      <a:pt x="1361" y="57"/>
                    </a:lnTo>
                    <a:cubicBezTo>
                      <a:pt x="1193" y="91"/>
                      <a:pt x="1042" y="141"/>
                      <a:pt x="891" y="225"/>
                    </a:cubicBezTo>
                    <a:cubicBezTo>
                      <a:pt x="471" y="460"/>
                      <a:pt x="168" y="881"/>
                      <a:pt x="51" y="1351"/>
                    </a:cubicBezTo>
                    <a:cubicBezTo>
                      <a:pt x="34" y="1418"/>
                      <a:pt x="17" y="1485"/>
                      <a:pt x="17" y="1569"/>
                    </a:cubicBezTo>
                    <a:cubicBezTo>
                      <a:pt x="0" y="1670"/>
                      <a:pt x="0" y="1771"/>
                      <a:pt x="17" y="1872"/>
                    </a:cubicBezTo>
                    <a:cubicBezTo>
                      <a:pt x="17" y="1956"/>
                      <a:pt x="34" y="2057"/>
                      <a:pt x="51" y="2158"/>
                    </a:cubicBezTo>
                    <a:lnTo>
                      <a:pt x="168" y="3401"/>
                    </a:lnTo>
                    <a:lnTo>
                      <a:pt x="387" y="5737"/>
                    </a:lnTo>
                    <a:lnTo>
                      <a:pt x="807" y="10173"/>
                    </a:lnTo>
                    <a:lnTo>
                      <a:pt x="1059" y="12962"/>
                    </a:lnTo>
                    <a:cubicBezTo>
                      <a:pt x="1145" y="13499"/>
                      <a:pt x="2358" y="13755"/>
                      <a:pt x="3481" y="13755"/>
                    </a:cubicBezTo>
                    <a:cubicBezTo>
                      <a:pt x="4114" y="13755"/>
                      <a:pt x="4718" y="13674"/>
                      <a:pt x="5075" y="13516"/>
                    </a:cubicBezTo>
                    <a:cubicBezTo>
                      <a:pt x="4117" y="6123"/>
                      <a:pt x="4453" y="7787"/>
                      <a:pt x="4100" y="4056"/>
                    </a:cubicBezTo>
                    <a:cubicBezTo>
                      <a:pt x="4050" y="3166"/>
                      <a:pt x="3865" y="2275"/>
                      <a:pt x="3529" y="1435"/>
                    </a:cubicBezTo>
                    <a:cubicBezTo>
                      <a:pt x="3495" y="1317"/>
                      <a:pt x="3428" y="1217"/>
                      <a:pt x="3378" y="1099"/>
                    </a:cubicBezTo>
                    <a:cubicBezTo>
                      <a:pt x="2958" y="326"/>
                      <a:pt x="2403" y="40"/>
                      <a:pt x="1899" y="7"/>
                    </a:cubicBezTo>
                    <a:cubicBezTo>
                      <a:pt x="1857" y="3"/>
                      <a:pt x="1815" y="0"/>
                      <a:pt x="1773"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4" name="Google Shape;1454;p33"/>
              <p:cNvSpPr/>
              <p:nvPr/>
            </p:nvSpPr>
            <p:spPr>
              <a:xfrm>
                <a:off x="8730285" y="1346986"/>
                <a:ext cx="291787" cy="851743"/>
              </a:xfrm>
              <a:custGeom>
                <a:avLst/>
                <a:gdLst/>
                <a:ahLst/>
                <a:cxnLst/>
                <a:rect l="l" t="t" r="r" b="b"/>
                <a:pathLst>
                  <a:path w="5362" h="15652" extrusionOk="0">
                    <a:moveTo>
                      <a:pt x="2741" y="1"/>
                    </a:moveTo>
                    <a:cubicBezTo>
                      <a:pt x="1442" y="1"/>
                      <a:pt x="349" y="1010"/>
                      <a:pt x="253" y="2327"/>
                    </a:cubicBezTo>
                    <a:lnTo>
                      <a:pt x="135" y="5788"/>
                    </a:lnTo>
                    <a:lnTo>
                      <a:pt x="51" y="8712"/>
                    </a:lnTo>
                    <a:cubicBezTo>
                      <a:pt x="18" y="9132"/>
                      <a:pt x="1" y="9552"/>
                      <a:pt x="1" y="9972"/>
                    </a:cubicBezTo>
                    <a:lnTo>
                      <a:pt x="1" y="10056"/>
                    </a:lnTo>
                    <a:lnTo>
                      <a:pt x="1" y="11098"/>
                    </a:lnTo>
                    <a:cubicBezTo>
                      <a:pt x="1" y="12005"/>
                      <a:pt x="35" y="12929"/>
                      <a:pt x="102" y="13870"/>
                    </a:cubicBezTo>
                    <a:cubicBezTo>
                      <a:pt x="119" y="14055"/>
                      <a:pt x="152" y="14240"/>
                      <a:pt x="219" y="14425"/>
                    </a:cubicBezTo>
                    <a:cubicBezTo>
                      <a:pt x="253" y="14509"/>
                      <a:pt x="287" y="14576"/>
                      <a:pt x="337" y="14660"/>
                    </a:cubicBezTo>
                    <a:cubicBezTo>
                      <a:pt x="387" y="14744"/>
                      <a:pt x="438" y="14845"/>
                      <a:pt x="505" y="14929"/>
                    </a:cubicBezTo>
                    <a:cubicBezTo>
                      <a:pt x="707" y="15164"/>
                      <a:pt x="959" y="15366"/>
                      <a:pt x="1244" y="15483"/>
                    </a:cubicBezTo>
                    <a:cubicBezTo>
                      <a:pt x="1463" y="15584"/>
                      <a:pt x="1698" y="15634"/>
                      <a:pt x="1950" y="15651"/>
                    </a:cubicBezTo>
                    <a:lnTo>
                      <a:pt x="1984" y="15651"/>
                    </a:lnTo>
                    <a:cubicBezTo>
                      <a:pt x="1996" y="15652"/>
                      <a:pt x="2008" y="15652"/>
                      <a:pt x="2020" y="15652"/>
                    </a:cubicBezTo>
                    <a:cubicBezTo>
                      <a:pt x="2879" y="15652"/>
                      <a:pt x="3650" y="15068"/>
                      <a:pt x="3866" y="14223"/>
                    </a:cubicBezTo>
                    <a:cubicBezTo>
                      <a:pt x="3866" y="14206"/>
                      <a:pt x="3866" y="14189"/>
                      <a:pt x="3866" y="14189"/>
                    </a:cubicBezTo>
                    <a:cubicBezTo>
                      <a:pt x="3916" y="13954"/>
                      <a:pt x="3983" y="13719"/>
                      <a:pt x="4017" y="13484"/>
                    </a:cubicBezTo>
                    <a:cubicBezTo>
                      <a:pt x="4235" y="12459"/>
                      <a:pt x="4387" y="11434"/>
                      <a:pt x="4471" y="10409"/>
                    </a:cubicBezTo>
                    <a:lnTo>
                      <a:pt x="4622" y="9031"/>
                    </a:lnTo>
                    <a:lnTo>
                      <a:pt x="5025" y="5099"/>
                    </a:lnTo>
                    <a:lnTo>
                      <a:pt x="5294" y="2663"/>
                    </a:lnTo>
                    <a:cubicBezTo>
                      <a:pt x="5361" y="1486"/>
                      <a:pt x="4588" y="411"/>
                      <a:pt x="3446" y="92"/>
                    </a:cubicBezTo>
                    <a:cubicBezTo>
                      <a:pt x="3294" y="58"/>
                      <a:pt x="3126" y="25"/>
                      <a:pt x="2975" y="8"/>
                    </a:cubicBezTo>
                    <a:lnTo>
                      <a:pt x="2925" y="8"/>
                    </a:lnTo>
                    <a:cubicBezTo>
                      <a:pt x="2863" y="3"/>
                      <a:pt x="2802" y="1"/>
                      <a:pt x="2741" y="1"/>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5" name="Google Shape;1455;p33"/>
              <p:cNvSpPr/>
              <p:nvPr/>
            </p:nvSpPr>
            <p:spPr>
              <a:xfrm>
                <a:off x="8590434" y="672221"/>
                <a:ext cx="171034" cy="483227"/>
              </a:xfrm>
              <a:custGeom>
                <a:avLst/>
                <a:gdLst/>
                <a:ahLst/>
                <a:cxnLst/>
                <a:rect l="l" t="t" r="r" b="b"/>
                <a:pathLst>
                  <a:path w="3143" h="8880" extrusionOk="0">
                    <a:moveTo>
                      <a:pt x="1605" y="0"/>
                    </a:moveTo>
                    <a:cubicBezTo>
                      <a:pt x="1529" y="0"/>
                      <a:pt x="1449" y="12"/>
                      <a:pt x="1378" y="24"/>
                    </a:cubicBezTo>
                    <a:cubicBezTo>
                      <a:pt x="1260" y="41"/>
                      <a:pt x="1143" y="91"/>
                      <a:pt x="1042" y="142"/>
                    </a:cubicBezTo>
                    <a:cubicBezTo>
                      <a:pt x="521" y="377"/>
                      <a:pt x="202" y="864"/>
                      <a:pt x="185" y="1435"/>
                    </a:cubicBezTo>
                    <a:lnTo>
                      <a:pt x="67" y="5266"/>
                    </a:lnTo>
                    <a:lnTo>
                      <a:pt x="0" y="7367"/>
                    </a:lnTo>
                    <a:cubicBezTo>
                      <a:pt x="0" y="7568"/>
                      <a:pt x="34" y="7753"/>
                      <a:pt x="101" y="7938"/>
                    </a:cubicBezTo>
                    <a:cubicBezTo>
                      <a:pt x="269" y="8358"/>
                      <a:pt x="605" y="8661"/>
                      <a:pt x="1008" y="8812"/>
                    </a:cubicBezTo>
                    <a:cubicBezTo>
                      <a:pt x="1092" y="8829"/>
                      <a:pt x="1176" y="8845"/>
                      <a:pt x="1277" y="8862"/>
                    </a:cubicBezTo>
                    <a:cubicBezTo>
                      <a:pt x="1328" y="8879"/>
                      <a:pt x="1378" y="8879"/>
                      <a:pt x="1428" y="8879"/>
                    </a:cubicBezTo>
                    <a:lnTo>
                      <a:pt x="1630" y="8879"/>
                    </a:lnTo>
                    <a:cubicBezTo>
                      <a:pt x="2369" y="8812"/>
                      <a:pt x="2957" y="8207"/>
                      <a:pt x="2974" y="7468"/>
                    </a:cubicBezTo>
                    <a:lnTo>
                      <a:pt x="2974" y="7216"/>
                    </a:lnTo>
                    <a:lnTo>
                      <a:pt x="3025" y="5283"/>
                    </a:lnTo>
                    <a:lnTo>
                      <a:pt x="3142" y="1519"/>
                    </a:lnTo>
                    <a:lnTo>
                      <a:pt x="3125" y="1503"/>
                    </a:lnTo>
                    <a:cubicBezTo>
                      <a:pt x="3142" y="965"/>
                      <a:pt x="2873" y="461"/>
                      <a:pt x="2403" y="192"/>
                    </a:cubicBezTo>
                    <a:cubicBezTo>
                      <a:pt x="2185" y="74"/>
                      <a:pt x="1966" y="7"/>
                      <a:pt x="1714" y="7"/>
                    </a:cubicBezTo>
                    <a:lnTo>
                      <a:pt x="1697" y="7"/>
                    </a:lnTo>
                    <a:cubicBezTo>
                      <a:pt x="1668" y="2"/>
                      <a:pt x="1637" y="0"/>
                      <a:pt x="1605" y="0"/>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6" name="Google Shape;1456;p33"/>
              <p:cNvSpPr/>
              <p:nvPr/>
            </p:nvSpPr>
            <p:spPr>
              <a:xfrm>
                <a:off x="8525515" y="1018909"/>
                <a:ext cx="245096" cy="431857"/>
              </a:xfrm>
              <a:custGeom>
                <a:avLst/>
                <a:gdLst/>
                <a:ahLst/>
                <a:cxnLst/>
                <a:rect l="l" t="t" r="r" b="b"/>
                <a:pathLst>
                  <a:path w="4504" h="7936" extrusionOk="0">
                    <a:moveTo>
                      <a:pt x="2829" y="0"/>
                    </a:moveTo>
                    <a:cubicBezTo>
                      <a:pt x="2659" y="0"/>
                      <a:pt x="2487" y="30"/>
                      <a:pt x="2319" y="88"/>
                    </a:cubicBezTo>
                    <a:cubicBezTo>
                      <a:pt x="2269" y="105"/>
                      <a:pt x="2235" y="122"/>
                      <a:pt x="2185" y="139"/>
                    </a:cubicBezTo>
                    <a:lnTo>
                      <a:pt x="2151" y="156"/>
                    </a:lnTo>
                    <a:cubicBezTo>
                      <a:pt x="1815" y="324"/>
                      <a:pt x="1563" y="609"/>
                      <a:pt x="1428" y="962"/>
                    </a:cubicBezTo>
                    <a:lnTo>
                      <a:pt x="1294" y="1584"/>
                    </a:lnTo>
                    <a:lnTo>
                      <a:pt x="0" y="7112"/>
                    </a:lnTo>
                    <a:lnTo>
                      <a:pt x="0" y="7146"/>
                    </a:lnTo>
                    <a:cubicBezTo>
                      <a:pt x="319" y="7196"/>
                      <a:pt x="622" y="7297"/>
                      <a:pt x="891" y="7465"/>
                    </a:cubicBezTo>
                    <a:cubicBezTo>
                      <a:pt x="1092" y="7583"/>
                      <a:pt x="1277" y="7751"/>
                      <a:pt x="1445" y="7935"/>
                    </a:cubicBezTo>
                    <a:cubicBezTo>
                      <a:pt x="1529" y="7801"/>
                      <a:pt x="1613" y="7667"/>
                      <a:pt x="1697" y="7532"/>
                    </a:cubicBezTo>
                    <a:cubicBezTo>
                      <a:pt x="2134" y="6793"/>
                      <a:pt x="2537" y="6020"/>
                      <a:pt x="2907" y="5230"/>
                    </a:cubicBezTo>
                    <a:cubicBezTo>
                      <a:pt x="3041" y="4911"/>
                      <a:pt x="3176" y="4592"/>
                      <a:pt x="3327" y="4256"/>
                    </a:cubicBezTo>
                    <a:cubicBezTo>
                      <a:pt x="3613" y="3583"/>
                      <a:pt x="3898" y="2844"/>
                      <a:pt x="4218" y="2004"/>
                    </a:cubicBezTo>
                    <a:lnTo>
                      <a:pt x="4218" y="1987"/>
                    </a:lnTo>
                    <a:cubicBezTo>
                      <a:pt x="4503" y="1231"/>
                      <a:pt x="4117" y="374"/>
                      <a:pt x="3361" y="88"/>
                    </a:cubicBezTo>
                    <a:lnTo>
                      <a:pt x="3327" y="88"/>
                    </a:lnTo>
                    <a:cubicBezTo>
                      <a:pt x="3167" y="30"/>
                      <a:pt x="2999" y="0"/>
                      <a:pt x="2829" y="0"/>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7" name="Google Shape;1457;p33"/>
              <p:cNvSpPr/>
              <p:nvPr/>
            </p:nvSpPr>
            <p:spPr>
              <a:xfrm>
                <a:off x="8593155" y="672602"/>
                <a:ext cx="168313" cy="287161"/>
              </a:xfrm>
              <a:custGeom>
                <a:avLst/>
                <a:gdLst/>
                <a:ahLst/>
                <a:cxnLst/>
                <a:rect l="l" t="t" r="r" b="b"/>
                <a:pathLst>
                  <a:path w="3093" h="5277" extrusionOk="0">
                    <a:moveTo>
                      <a:pt x="1647" y="0"/>
                    </a:moveTo>
                    <a:cubicBezTo>
                      <a:pt x="1530" y="0"/>
                      <a:pt x="1429" y="0"/>
                      <a:pt x="1328" y="17"/>
                    </a:cubicBezTo>
                    <a:cubicBezTo>
                      <a:pt x="1210" y="51"/>
                      <a:pt x="1093" y="84"/>
                      <a:pt x="975" y="135"/>
                    </a:cubicBezTo>
                    <a:cubicBezTo>
                      <a:pt x="471" y="370"/>
                      <a:pt x="135" y="874"/>
                      <a:pt x="118" y="1428"/>
                    </a:cubicBezTo>
                    <a:lnTo>
                      <a:pt x="1" y="5276"/>
                    </a:lnTo>
                    <a:lnTo>
                      <a:pt x="2975" y="5276"/>
                    </a:lnTo>
                    <a:lnTo>
                      <a:pt x="3092" y="1512"/>
                    </a:lnTo>
                    <a:lnTo>
                      <a:pt x="3075" y="1512"/>
                    </a:lnTo>
                    <a:cubicBezTo>
                      <a:pt x="3092" y="975"/>
                      <a:pt x="2823" y="471"/>
                      <a:pt x="2353" y="185"/>
                    </a:cubicBezTo>
                    <a:cubicBezTo>
                      <a:pt x="2135" y="67"/>
                      <a:pt x="1916" y="0"/>
                      <a:pt x="16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8" name="Google Shape;1458;p33"/>
              <p:cNvSpPr/>
              <p:nvPr/>
            </p:nvSpPr>
            <p:spPr>
              <a:xfrm>
                <a:off x="8713851" y="1294365"/>
                <a:ext cx="381358" cy="369440"/>
              </a:xfrm>
              <a:custGeom>
                <a:avLst/>
                <a:gdLst/>
                <a:ahLst/>
                <a:cxnLst/>
                <a:rect l="l" t="t" r="r" b="b"/>
                <a:pathLst>
                  <a:path w="7008" h="6789" extrusionOk="0">
                    <a:moveTo>
                      <a:pt x="6302" y="0"/>
                    </a:moveTo>
                    <a:lnTo>
                      <a:pt x="5579" y="202"/>
                    </a:lnTo>
                    <a:lnTo>
                      <a:pt x="2975" y="958"/>
                    </a:lnTo>
                    <a:lnTo>
                      <a:pt x="1782" y="1294"/>
                    </a:lnTo>
                    <a:lnTo>
                      <a:pt x="1076" y="1496"/>
                    </a:lnTo>
                    <a:lnTo>
                      <a:pt x="1" y="1815"/>
                    </a:lnTo>
                    <a:lnTo>
                      <a:pt x="404" y="6688"/>
                    </a:lnTo>
                    <a:lnTo>
                      <a:pt x="421" y="6789"/>
                    </a:lnTo>
                    <a:lnTo>
                      <a:pt x="437" y="6772"/>
                    </a:lnTo>
                    <a:lnTo>
                      <a:pt x="4672" y="4184"/>
                    </a:lnTo>
                    <a:lnTo>
                      <a:pt x="5545" y="3646"/>
                    </a:lnTo>
                    <a:lnTo>
                      <a:pt x="5596" y="3630"/>
                    </a:lnTo>
                    <a:lnTo>
                      <a:pt x="5630" y="3596"/>
                    </a:lnTo>
                    <a:lnTo>
                      <a:pt x="6436" y="3109"/>
                    </a:lnTo>
                    <a:lnTo>
                      <a:pt x="7007" y="2756"/>
                    </a:lnTo>
                    <a:lnTo>
                      <a:pt x="6705" y="1546"/>
                    </a:lnTo>
                    <a:lnTo>
                      <a:pt x="6688" y="1479"/>
                    </a:lnTo>
                    <a:lnTo>
                      <a:pt x="6654" y="1378"/>
                    </a:lnTo>
                    <a:lnTo>
                      <a:pt x="6302" y="0"/>
                    </a:lnTo>
                    <a:close/>
                  </a:path>
                </a:pathLst>
              </a:custGeom>
              <a:solidFill>
                <a:srgbClr val="9183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9" name="Google Shape;1459;p33"/>
              <p:cNvSpPr/>
              <p:nvPr/>
            </p:nvSpPr>
            <p:spPr>
              <a:xfrm>
                <a:off x="8589509" y="1346442"/>
                <a:ext cx="512069" cy="796509"/>
              </a:xfrm>
              <a:custGeom>
                <a:avLst/>
                <a:gdLst/>
                <a:ahLst/>
                <a:cxnLst/>
                <a:rect l="l" t="t" r="r" b="b"/>
                <a:pathLst>
                  <a:path w="9410" h="14637" extrusionOk="0">
                    <a:moveTo>
                      <a:pt x="6693" y="1"/>
                    </a:moveTo>
                    <a:cubicBezTo>
                      <a:pt x="6469" y="1"/>
                      <a:pt x="6245" y="30"/>
                      <a:pt x="6033" y="85"/>
                    </a:cubicBezTo>
                    <a:cubicBezTo>
                      <a:pt x="5377" y="270"/>
                      <a:pt x="4823" y="707"/>
                      <a:pt x="4504" y="1295"/>
                    </a:cubicBezTo>
                    <a:cubicBezTo>
                      <a:pt x="4453" y="1379"/>
                      <a:pt x="4420" y="1446"/>
                      <a:pt x="4386" y="1530"/>
                    </a:cubicBezTo>
                    <a:lnTo>
                      <a:pt x="2722" y="5781"/>
                    </a:lnTo>
                    <a:lnTo>
                      <a:pt x="2706" y="5832"/>
                    </a:lnTo>
                    <a:lnTo>
                      <a:pt x="1899" y="7865"/>
                    </a:lnTo>
                    <a:lnTo>
                      <a:pt x="1613" y="8604"/>
                    </a:lnTo>
                    <a:cubicBezTo>
                      <a:pt x="1462" y="8957"/>
                      <a:pt x="1311" y="9327"/>
                      <a:pt x="1160" y="9696"/>
                    </a:cubicBezTo>
                    <a:cubicBezTo>
                      <a:pt x="1093" y="9864"/>
                      <a:pt x="1025" y="10049"/>
                      <a:pt x="975" y="10217"/>
                    </a:cubicBezTo>
                    <a:cubicBezTo>
                      <a:pt x="824" y="10570"/>
                      <a:pt x="689" y="10923"/>
                      <a:pt x="572" y="11293"/>
                    </a:cubicBezTo>
                    <a:lnTo>
                      <a:pt x="353" y="11931"/>
                    </a:lnTo>
                    <a:cubicBezTo>
                      <a:pt x="320" y="11998"/>
                      <a:pt x="286" y="12082"/>
                      <a:pt x="269" y="12166"/>
                    </a:cubicBezTo>
                    <a:cubicBezTo>
                      <a:pt x="0" y="12939"/>
                      <a:pt x="269" y="13796"/>
                      <a:pt x="941" y="14283"/>
                    </a:cubicBezTo>
                    <a:cubicBezTo>
                      <a:pt x="1042" y="14367"/>
                      <a:pt x="1177" y="14435"/>
                      <a:pt x="1294" y="14502"/>
                    </a:cubicBezTo>
                    <a:lnTo>
                      <a:pt x="1345" y="14502"/>
                    </a:lnTo>
                    <a:cubicBezTo>
                      <a:pt x="1513" y="14586"/>
                      <a:pt x="1697" y="14620"/>
                      <a:pt x="1882" y="14636"/>
                    </a:cubicBezTo>
                    <a:lnTo>
                      <a:pt x="1899" y="14636"/>
                    </a:lnTo>
                    <a:cubicBezTo>
                      <a:pt x="2218" y="14636"/>
                      <a:pt x="2521" y="14552"/>
                      <a:pt x="2806" y="14401"/>
                    </a:cubicBezTo>
                    <a:lnTo>
                      <a:pt x="2924" y="14351"/>
                    </a:lnTo>
                    <a:lnTo>
                      <a:pt x="3008" y="14300"/>
                    </a:lnTo>
                    <a:cubicBezTo>
                      <a:pt x="3226" y="14183"/>
                      <a:pt x="3428" y="14031"/>
                      <a:pt x="3630" y="13863"/>
                    </a:cubicBezTo>
                    <a:lnTo>
                      <a:pt x="3865" y="13679"/>
                    </a:lnTo>
                    <a:cubicBezTo>
                      <a:pt x="3966" y="13611"/>
                      <a:pt x="4050" y="13527"/>
                      <a:pt x="4134" y="13460"/>
                    </a:cubicBezTo>
                    <a:cubicBezTo>
                      <a:pt x="4369" y="13242"/>
                      <a:pt x="4588" y="13006"/>
                      <a:pt x="4806" y="12771"/>
                    </a:cubicBezTo>
                    <a:lnTo>
                      <a:pt x="4957" y="12620"/>
                    </a:lnTo>
                    <a:cubicBezTo>
                      <a:pt x="5058" y="12486"/>
                      <a:pt x="5176" y="12351"/>
                      <a:pt x="5293" y="12217"/>
                    </a:cubicBezTo>
                    <a:cubicBezTo>
                      <a:pt x="5697" y="11696"/>
                      <a:pt x="6066" y="11158"/>
                      <a:pt x="6402" y="10587"/>
                    </a:cubicBezTo>
                    <a:cubicBezTo>
                      <a:pt x="6705" y="10083"/>
                      <a:pt x="6974" y="9562"/>
                      <a:pt x="7209" y="9024"/>
                    </a:cubicBezTo>
                    <a:cubicBezTo>
                      <a:pt x="7595" y="8167"/>
                      <a:pt x="7864" y="7260"/>
                      <a:pt x="7999" y="6319"/>
                    </a:cubicBezTo>
                    <a:cubicBezTo>
                      <a:pt x="8049" y="6285"/>
                      <a:pt x="8099" y="6252"/>
                      <a:pt x="8150" y="6201"/>
                    </a:cubicBezTo>
                    <a:cubicBezTo>
                      <a:pt x="8183" y="6168"/>
                      <a:pt x="8234" y="6117"/>
                      <a:pt x="8267" y="6100"/>
                    </a:cubicBezTo>
                    <a:cubicBezTo>
                      <a:pt x="8284" y="6067"/>
                      <a:pt x="8318" y="6050"/>
                      <a:pt x="8335" y="6016"/>
                    </a:cubicBezTo>
                    <a:cubicBezTo>
                      <a:pt x="8553" y="5798"/>
                      <a:pt x="8738" y="5529"/>
                      <a:pt x="8889" y="5260"/>
                    </a:cubicBezTo>
                    <a:cubicBezTo>
                      <a:pt x="8956" y="5126"/>
                      <a:pt x="9024" y="4975"/>
                      <a:pt x="9074" y="4840"/>
                    </a:cubicBezTo>
                    <a:cubicBezTo>
                      <a:pt x="9175" y="4622"/>
                      <a:pt x="9242" y="4403"/>
                      <a:pt x="9292" y="4168"/>
                    </a:cubicBezTo>
                    <a:cubicBezTo>
                      <a:pt x="9309" y="4151"/>
                      <a:pt x="9309" y="4118"/>
                      <a:pt x="9309" y="4101"/>
                    </a:cubicBezTo>
                    <a:cubicBezTo>
                      <a:pt x="9326" y="4034"/>
                      <a:pt x="9343" y="3950"/>
                      <a:pt x="9343" y="3882"/>
                    </a:cubicBezTo>
                    <a:cubicBezTo>
                      <a:pt x="9376" y="3714"/>
                      <a:pt x="9393" y="3563"/>
                      <a:pt x="9410" y="3395"/>
                    </a:cubicBezTo>
                    <a:cubicBezTo>
                      <a:pt x="9410" y="3177"/>
                      <a:pt x="9410" y="2958"/>
                      <a:pt x="9393" y="2740"/>
                    </a:cubicBezTo>
                    <a:cubicBezTo>
                      <a:pt x="9393" y="2605"/>
                      <a:pt x="9376" y="2488"/>
                      <a:pt x="9360" y="2353"/>
                    </a:cubicBezTo>
                    <a:lnTo>
                      <a:pt x="9360" y="2320"/>
                    </a:lnTo>
                    <a:cubicBezTo>
                      <a:pt x="9343" y="2135"/>
                      <a:pt x="9309" y="1967"/>
                      <a:pt x="9276" y="1799"/>
                    </a:cubicBezTo>
                    <a:cubicBezTo>
                      <a:pt x="9208" y="1480"/>
                      <a:pt x="9074" y="1160"/>
                      <a:pt x="8906" y="875"/>
                    </a:cubicBezTo>
                    <a:lnTo>
                      <a:pt x="8872" y="841"/>
                    </a:lnTo>
                    <a:cubicBezTo>
                      <a:pt x="8839" y="774"/>
                      <a:pt x="8788" y="723"/>
                      <a:pt x="8738" y="656"/>
                    </a:cubicBezTo>
                    <a:cubicBezTo>
                      <a:pt x="8637" y="539"/>
                      <a:pt x="8519" y="438"/>
                      <a:pt x="8368" y="387"/>
                    </a:cubicBezTo>
                    <a:lnTo>
                      <a:pt x="7646" y="203"/>
                    </a:lnTo>
                    <a:cubicBezTo>
                      <a:pt x="7578" y="169"/>
                      <a:pt x="7511" y="135"/>
                      <a:pt x="7444" y="119"/>
                    </a:cubicBezTo>
                    <a:cubicBezTo>
                      <a:pt x="7203" y="38"/>
                      <a:pt x="6948" y="1"/>
                      <a:pt x="6693" y="1"/>
                    </a:cubicBezTo>
                    <a:close/>
                  </a:path>
                </a:pathLst>
              </a:custGeom>
              <a:solidFill>
                <a:srgbClr val="9183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0" name="Google Shape;1460;p33"/>
              <p:cNvSpPr/>
              <p:nvPr/>
            </p:nvSpPr>
            <p:spPr>
              <a:xfrm>
                <a:off x="8251201" y="2782931"/>
                <a:ext cx="420647" cy="91258"/>
              </a:xfrm>
              <a:custGeom>
                <a:avLst/>
                <a:gdLst/>
                <a:ahLst/>
                <a:cxnLst/>
                <a:rect l="l" t="t" r="r" b="b"/>
                <a:pathLst>
                  <a:path w="7730" h="1677" extrusionOk="0">
                    <a:moveTo>
                      <a:pt x="118" y="0"/>
                    </a:moveTo>
                    <a:lnTo>
                      <a:pt x="17" y="320"/>
                    </a:lnTo>
                    <a:cubicBezTo>
                      <a:pt x="0" y="387"/>
                      <a:pt x="17" y="454"/>
                      <a:pt x="84" y="504"/>
                    </a:cubicBezTo>
                    <a:cubicBezTo>
                      <a:pt x="404" y="706"/>
                      <a:pt x="756" y="874"/>
                      <a:pt x="1126" y="1009"/>
                    </a:cubicBezTo>
                    <a:cubicBezTo>
                      <a:pt x="1294" y="1059"/>
                      <a:pt x="1445" y="1109"/>
                      <a:pt x="1613" y="1160"/>
                    </a:cubicBezTo>
                    <a:cubicBezTo>
                      <a:pt x="1949" y="1261"/>
                      <a:pt x="2285" y="1328"/>
                      <a:pt x="2622" y="1345"/>
                    </a:cubicBezTo>
                    <a:lnTo>
                      <a:pt x="5360" y="1529"/>
                    </a:lnTo>
                    <a:lnTo>
                      <a:pt x="5444" y="1529"/>
                    </a:lnTo>
                    <a:lnTo>
                      <a:pt x="6637" y="1664"/>
                    </a:lnTo>
                    <a:cubicBezTo>
                      <a:pt x="6713" y="1672"/>
                      <a:pt x="6789" y="1677"/>
                      <a:pt x="6864" y="1677"/>
                    </a:cubicBezTo>
                    <a:cubicBezTo>
                      <a:pt x="6940" y="1677"/>
                      <a:pt x="7015" y="1672"/>
                      <a:pt x="7091" y="1664"/>
                    </a:cubicBezTo>
                    <a:lnTo>
                      <a:pt x="7595" y="1613"/>
                    </a:lnTo>
                    <a:cubicBezTo>
                      <a:pt x="7629" y="1597"/>
                      <a:pt x="7662" y="1580"/>
                      <a:pt x="7696" y="1546"/>
                    </a:cubicBezTo>
                    <a:cubicBezTo>
                      <a:pt x="7713" y="1513"/>
                      <a:pt x="7730" y="1479"/>
                      <a:pt x="7730" y="1445"/>
                    </a:cubicBezTo>
                    <a:lnTo>
                      <a:pt x="7629" y="891"/>
                    </a:lnTo>
                    <a:lnTo>
                      <a:pt x="7629" y="824"/>
                    </a:lnTo>
                    <a:lnTo>
                      <a:pt x="3428" y="353"/>
                    </a:lnTo>
                    <a:lnTo>
                      <a:pt x="1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1" name="Google Shape;1461;p33"/>
              <p:cNvSpPr/>
              <p:nvPr/>
            </p:nvSpPr>
            <p:spPr>
              <a:xfrm>
                <a:off x="8352688" y="2613750"/>
                <a:ext cx="223166" cy="117596"/>
              </a:xfrm>
              <a:custGeom>
                <a:avLst/>
                <a:gdLst/>
                <a:ahLst/>
                <a:cxnLst/>
                <a:rect l="l" t="t" r="r" b="b"/>
                <a:pathLst>
                  <a:path w="4101" h="2161" extrusionOk="0">
                    <a:moveTo>
                      <a:pt x="3059" y="1"/>
                    </a:moveTo>
                    <a:cubicBezTo>
                      <a:pt x="2941" y="1"/>
                      <a:pt x="3008" y="303"/>
                      <a:pt x="2756" y="623"/>
                    </a:cubicBezTo>
                    <a:cubicBezTo>
                      <a:pt x="1966" y="1648"/>
                      <a:pt x="857" y="1849"/>
                      <a:pt x="0" y="2000"/>
                    </a:cubicBezTo>
                    <a:cubicBezTo>
                      <a:pt x="84" y="2098"/>
                      <a:pt x="201" y="2160"/>
                      <a:pt x="334" y="2160"/>
                    </a:cubicBezTo>
                    <a:cubicBezTo>
                      <a:pt x="362" y="2160"/>
                      <a:pt x="391" y="2157"/>
                      <a:pt x="420" y="2152"/>
                    </a:cubicBezTo>
                    <a:cubicBezTo>
                      <a:pt x="583" y="2123"/>
                      <a:pt x="756" y="2117"/>
                      <a:pt x="934" y="2117"/>
                    </a:cubicBezTo>
                    <a:cubicBezTo>
                      <a:pt x="1095" y="2117"/>
                      <a:pt x="1261" y="2122"/>
                      <a:pt x="1429" y="2122"/>
                    </a:cubicBezTo>
                    <a:cubicBezTo>
                      <a:pt x="1962" y="2122"/>
                      <a:pt x="2521" y="2068"/>
                      <a:pt x="3025" y="1614"/>
                    </a:cubicBezTo>
                    <a:cubicBezTo>
                      <a:pt x="3361" y="1379"/>
                      <a:pt x="4100" y="85"/>
                      <a:pt x="305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2" name="Google Shape;1462;p33"/>
              <p:cNvSpPr/>
              <p:nvPr/>
            </p:nvSpPr>
            <p:spPr>
              <a:xfrm>
                <a:off x="8254847" y="2674370"/>
                <a:ext cx="421572" cy="157974"/>
              </a:xfrm>
              <a:custGeom>
                <a:avLst/>
                <a:gdLst/>
                <a:ahLst/>
                <a:cxnLst/>
                <a:rect l="l" t="t" r="r" b="b"/>
                <a:pathLst>
                  <a:path w="7747" h="2903" extrusionOk="0">
                    <a:moveTo>
                      <a:pt x="4764" y="0"/>
                    </a:moveTo>
                    <a:cubicBezTo>
                      <a:pt x="4701" y="0"/>
                      <a:pt x="4638" y="21"/>
                      <a:pt x="4588" y="63"/>
                    </a:cubicBezTo>
                    <a:lnTo>
                      <a:pt x="4554" y="80"/>
                    </a:lnTo>
                    <a:lnTo>
                      <a:pt x="4436" y="164"/>
                    </a:lnTo>
                    <a:cubicBezTo>
                      <a:pt x="4369" y="231"/>
                      <a:pt x="4285" y="282"/>
                      <a:pt x="4218" y="315"/>
                    </a:cubicBezTo>
                    <a:cubicBezTo>
                      <a:pt x="4151" y="366"/>
                      <a:pt x="4100" y="399"/>
                      <a:pt x="4033" y="433"/>
                    </a:cubicBezTo>
                    <a:cubicBezTo>
                      <a:pt x="3966" y="466"/>
                      <a:pt x="3882" y="517"/>
                      <a:pt x="3798" y="550"/>
                    </a:cubicBezTo>
                    <a:cubicBezTo>
                      <a:pt x="3748" y="584"/>
                      <a:pt x="3714" y="601"/>
                      <a:pt x="3664" y="618"/>
                    </a:cubicBezTo>
                    <a:cubicBezTo>
                      <a:pt x="3579" y="668"/>
                      <a:pt x="3495" y="702"/>
                      <a:pt x="3411" y="718"/>
                    </a:cubicBezTo>
                    <a:lnTo>
                      <a:pt x="3277" y="769"/>
                    </a:lnTo>
                    <a:cubicBezTo>
                      <a:pt x="3193" y="802"/>
                      <a:pt x="3109" y="836"/>
                      <a:pt x="3025" y="853"/>
                    </a:cubicBezTo>
                    <a:lnTo>
                      <a:pt x="2874" y="903"/>
                    </a:lnTo>
                    <a:cubicBezTo>
                      <a:pt x="2790" y="920"/>
                      <a:pt x="2706" y="937"/>
                      <a:pt x="2622" y="970"/>
                    </a:cubicBezTo>
                    <a:lnTo>
                      <a:pt x="2470" y="987"/>
                    </a:lnTo>
                    <a:cubicBezTo>
                      <a:pt x="2386" y="1004"/>
                      <a:pt x="2319" y="1021"/>
                      <a:pt x="2235" y="1038"/>
                    </a:cubicBezTo>
                    <a:lnTo>
                      <a:pt x="2218" y="1038"/>
                    </a:lnTo>
                    <a:cubicBezTo>
                      <a:pt x="2191" y="1042"/>
                      <a:pt x="2166" y="1044"/>
                      <a:pt x="2141" y="1044"/>
                    </a:cubicBezTo>
                    <a:cubicBezTo>
                      <a:pt x="2074" y="1044"/>
                      <a:pt x="2016" y="1029"/>
                      <a:pt x="1966" y="1004"/>
                    </a:cubicBezTo>
                    <a:cubicBezTo>
                      <a:pt x="1933" y="987"/>
                      <a:pt x="1899" y="970"/>
                      <a:pt x="1882" y="954"/>
                    </a:cubicBezTo>
                    <a:cubicBezTo>
                      <a:pt x="1849" y="937"/>
                      <a:pt x="1832" y="920"/>
                      <a:pt x="1815" y="886"/>
                    </a:cubicBezTo>
                    <a:cubicBezTo>
                      <a:pt x="1177" y="1004"/>
                      <a:pt x="656" y="1054"/>
                      <a:pt x="370" y="1290"/>
                    </a:cubicBezTo>
                    <a:cubicBezTo>
                      <a:pt x="168" y="1407"/>
                      <a:pt x="0" y="1861"/>
                      <a:pt x="68" y="1995"/>
                    </a:cubicBezTo>
                    <a:cubicBezTo>
                      <a:pt x="84" y="2012"/>
                      <a:pt x="84" y="2029"/>
                      <a:pt x="101" y="2029"/>
                    </a:cubicBezTo>
                    <a:cubicBezTo>
                      <a:pt x="589" y="2298"/>
                      <a:pt x="1126" y="2499"/>
                      <a:pt x="1664" y="2617"/>
                    </a:cubicBezTo>
                    <a:lnTo>
                      <a:pt x="1899" y="2684"/>
                    </a:lnTo>
                    <a:cubicBezTo>
                      <a:pt x="2371" y="2802"/>
                      <a:pt x="2842" y="2855"/>
                      <a:pt x="3325" y="2855"/>
                    </a:cubicBezTo>
                    <a:cubicBezTo>
                      <a:pt x="3393" y="2855"/>
                      <a:pt x="3461" y="2854"/>
                      <a:pt x="3529" y="2852"/>
                    </a:cubicBezTo>
                    <a:lnTo>
                      <a:pt x="4772" y="2735"/>
                    </a:lnTo>
                    <a:lnTo>
                      <a:pt x="5260" y="2735"/>
                    </a:lnTo>
                    <a:lnTo>
                      <a:pt x="7579" y="2903"/>
                    </a:lnTo>
                    <a:lnTo>
                      <a:pt x="7579" y="2886"/>
                    </a:lnTo>
                    <a:cubicBezTo>
                      <a:pt x="7713" y="2348"/>
                      <a:pt x="7747" y="1794"/>
                      <a:pt x="7646" y="1273"/>
                    </a:cubicBezTo>
                    <a:cubicBezTo>
                      <a:pt x="7646" y="1256"/>
                      <a:pt x="7646" y="1239"/>
                      <a:pt x="7646" y="1222"/>
                    </a:cubicBezTo>
                    <a:cubicBezTo>
                      <a:pt x="7595" y="1021"/>
                      <a:pt x="7545" y="802"/>
                      <a:pt x="7461" y="618"/>
                    </a:cubicBezTo>
                    <a:cubicBezTo>
                      <a:pt x="7226" y="752"/>
                      <a:pt x="6974" y="836"/>
                      <a:pt x="6705" y="886"/>
                    </a:cubicBezTo>
                    <a:cubicBezTo>
                      <a:pt x="6625" y="897"/>
                      <a:pt x="6547" y="903"/>
                      <a:pt x="6470" y="903"/>
                    </a:cubicBezTo>
                    <a:cubicBezTo>
                      <a:pt x="6304" y="903"/>
                      <a:pt x="6143" y="877"/>
                      <a:pt x="5982" y="819"/>
                    </a:cubicBezTo>
                    <a:cubicBezTo>
                      <a:pt x="5646" y="668"/>
                      <a:pt x="5344" y="466"/>
                      <a:pt x="5092" y="197"/>
                    </a:cubicBezTo>
                    <a:cubicBezTo>
                      <a:pt x="5041" y="147"/>
                      <a:pt x="4991" y="97"/>
                      <a:pt x="4941" y="63"/>
                    </a:cubicBezTo>
                    <a:cubicBezTo>
                      <a:pt x="4890" y="21"/>
                      <a:pt x="4827" y="0"/>
                      <a:pt x="476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3" name="Google Shape;1463;p33"/>
              <p:cNvSpPr/>
              <p:nvPr/>
            </p:nvSpPr>
            <p:spPr>
              <a:xfrm>
                <a:off x="8619656" y="2674642"/>
                <a:ext cx="51261" cy="67587"/>
              </a:xfrm>
              <a:custGeom>
                <a:avLst/>
                <a:gdLst/>
                <a:ahLst/>
                <a:cxnLst/>
                <a:rect l="l" t="t" r="r" b="b"/>
                <a:pathLst>
                  <a:path w="942" h="1242" extrusionOk="0">
                    <a:moveTo>
                      <a:pt x="778" y="0"/>
                    </a:moveTo>
                    <a:cubicBezTo>
                      <a:pt x="770" y="0"/>
                      <a:pt x="763" y="2"/>
                      <a:pt x="757" y="8"/>
                    </a:cubicBezTo>
                    <a:lnTo>
                      <a:pt x="623" y="24"/>
                    </a:lnTo>
                    <a:cubicBezTo>
                      <a:pt x="522" y="75"/>
                      <a:pt x="438" y="293"/>
                      <a:pt x="354" y="495"/>
                    </a:cubicBezTo>
                    <a:cubicBezTo>
                      <a:pt x="219" y="781"/>
                      <a:pt x="85" y="797"/>
                      <a:pt x="1" y="881"/>
                    </a:cubicBezTo>
                    <a:cubicBezTo>
                      <a:pt x="492" y="968"/>
                      <a:pt x="524" y="1241"/>
                      <a:pt x="790" y="1241"/>
                    </a:cubicBezTo>
                    <a:cubicBezTo>
                      <a:pt x="833" y="1241"/>
                      <a:pt x="883" y="1234"/>
                      <a:pt x="942" y="1217"/>
                    </a:cubicBezTo>
                    <a:cubicBezTo>
                      <a:pt x="875" y="814"/>
                      <a:pt x="841" y="260"/>
                      <a:pt x="841" y="58"/>
                    </a:cubicBezTo>
                    <a:cubicBezTo>
                      <a:pt x="841" y="41"/>
                      <a:pt x="824" y="24"/>
                      <a:pt x="824" y="8"/>
                    </a:cubicBezTo>
                    <a:cubicBezTo>
                      <a:pt x="813" y="8"/>
                      <a:pt x="794" y="0"/>
                      <a:pt x="77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4" name="Google Shape;1464;p33"/>
              <p:cNvSpPr/>
              <p:nvPr/>
            </p:nvSpPr>
            <p:spPr>
              <a:xfrm>
                <a:off x="8370047" y="2711373"/>
                <a:ext cx="24760" cy="38854"/>
              </a:xfrm>
              <a:custGeom>
                <a:avLst/>
                <a:gdLst/>
                <a:ahLst/>
                <a:cxnLst/>
                <a:rect l="l" t="t" r="r" b="b"/>
                <a:pathLst>
                  <a:path w="455" h="714" extrusionOk="0">
                    <a:moveTo>
                      <a:pt x="143" y="1"/>
                    </a:moveTo>
                    <a:cubicBezTo>
                      <a:pt x="129" y="1"/>
                      <a:pt x="115" y="2"/>
                      <a:pt x="101" y="5"/>
                    </a:cubicBezTo>
                    <a:cubicBezTo>
                      <a:pt x="34" y="38"/>
                      <a:pt x="1" y="122"/>
                      <a:pt x="34" y="190"/>
                    </a:cubicBezTo>
                    <a:lnTo>
                      <a:pt x="169" y="610"/>
                    </a:lnTo>
                    <a:cubicBezTo>
                      <a:pt x="183" y="668"/>
                      <a:pt x="249" y="714"/>
                      <a:pt x="310" y="714"/>
                    </a:cubicBezTo>
                    <a:cubicBezTo>
                      <a:pt x="319" y="714"/>
                      <a:pt x="328" y="713"/>
                      <a:pt x="337" y="711"/>
                    </a:cubicBezTo>
                    <a:cubicBezTo>
                      <a:pt x="421" y="677"/>
                      <a:pt x="454" y="593"/>
                      <a:pt x="421" y="526"/>
                    </a:cubicBezTo>
                    <a:lnTo>
                      <a:pt x="286" y="106"/>
                    </a:lnTo>
                    <a:cubicBezTo>
                      <a:pt x="272" y="36"/>
                      <a:pt x="212" y="1"/>
                      <a:pt x="143" y="1"/>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5" name="Google Shape;1465;p33"/>
              <p:cNvSpPr/>
              <p:nvPr/>
            </p:nvSpPr>
            <p:spPr>
              <a:xfrm>
                <a:off x="8391106" y="2704952"/>
                <a:ext cx="26556" cy="39779"/>
              </a:xfrm>
              <a:custGeom>
                <a:avLst/>
                <a:gdLst/>
                <a:ahLst/>
                <a:cxnLst/>
                <a:rect l="l" t="t" r="r" b="b"/>
                <a:pathLst>
                  <a:path w="488" h="731" extrusionOk="0">
                    <a:moveTo>
                      <a:pt x="169" y="1"/>
                    </a:moveTo>
                    <a:cubicBezTo>
                      <a:pt x="157" y="1"/>
                      <a:pt x="146" y="2"/>
                      <a:pt x="135" y="5"/>
                    </a:cubicBezTo>
                    <a:cubicBezTo>
                      <a:pt x="51" y="39"/>
                      <a:pt x="0" y="123"/>
                      <a:pt x="51" y="207"/>
                    </a:cubicBezTo>
                    <a:lnTo>
                      <a:pt x="185" y="627"/>
                    </a:lnTo>
                    <a:cubicBezTo>
                      <a:pt x="200" y="685"/>
                      <a:pt x="265" y="731"/>
                      <a:pt x="326" y="731"/>
                    </a:cubicBezTo>
                    <a:cubicBezTo>
                      <a:pt x="335" y="731"/>
                      <a:pt x="344" y="730"/>
                      <a:pt x="353" y="728"/>
                    </a:cubicBezTo>
                    <a:cubicBezTo>
                      <a:pt x="437" y="694"/>
                      <a:pt x="487" y="610"/>
                      <a:pt x="454" y="526"/>
                    </a:cubicBezTo>
                    <a:lnTo>
                      <a:pt x="303" y="106"/>
                    </a:lnTo>
                    <a:cubicBezTo>
                      <a:pt x="289" y="36"/>
                      <a:pt x="228" y="1"/>
                      <a:pt x="169" y="1"/>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6" name="Google Shape;1466;p33"/>
              <p:cNvSpPr/>
              <p:nvPr/>
            </p:nvSpPr>
            <p:spPr>
              <a:xfrm>
                <a:off x="8413961" y="2699129"/>
                <a:ext cx="24706" cy="39289"/>
              </a:xfrm>
              <a:custGeom>
                <a:avLst/>
                <a:gdLst/>
                <a:ahLst/>
                <a:cxnLst/>
                <a:rect l="l" t="t" r="r" b="b"/>
                <a:pathLst>
                  <a:path w="454" h="722" extrusionOk="0">
                    <a:moveTo>
                      <a:pt x="152" y="1"/>
                    </a:moveTo>
                    <a:cubicBezTo>
                      <a:pt x="136" y="1"/>
                      <a:pt x="119" y="4"/>
                      <a:pt x="101" y="11"/>
                    </a:cubicBezTo>
                    <a:cubicBezTo>
                      <a:pt x="34" y="28"/>
                      <a:pt x="0" y="112"/>
                      <a:pt x="17" y="196"/>
                    </a:cubicBezTo>
                    <a:lnTo>
                      <a:pt x="168" y="616"/>
                    </a:lnTo>
                    <a:cubicBezTo>
                      <a:pt x="182" y="686"/>
                      <a:pt x="243" y="721"/>
                      <a:pt x="302" y="721"/>
                    </a:cubicBezTo>
                    <a:cubicBezTo>
                      <a:pt x="313" y="721"/>
                      <a:pt x="325" y="720"/>
                      <a:pt x="336" y="717"/>
                    </a:cubicBezTo>
                    <a:cubicBezTo>
                      <a:pt x="420" y="683"/>
                      <a:pt x="454" y="599"/>
                      <a:pt x="420" y="532"/>
                    </a:cubicBezTo>
                    <a:lnTo>
                      <a:pt x="286" y="112"/>
                    </a:lnTo>
                    <a:cubicBezTo>
                      <a:pt x="259" y="46"/>
                      <a:pt x="212" y="1"/>
                      <a:pt x="152" y="1"/>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7" name="Google Shape;1467;p33"/>
              <p:cNvSpPr/>
              <p:nvPr/>
            </p:nvSpPr>
            <p:spPr>
              <a:xfrm>
                <a:off x="8432245" y="2689987"/>
                <a:ext cx="28406" cy="40215"/>
              </a:xfrm>
              <a:custGeom>
                <a:avLst/>
                <a:gdLst/>
                <a:ahLst/>
                <a:cxnLst/>
                <a:rect l="l" t="t" r="r" b="b"/>
                <a:pathLst>
                  <a:path w="522" h="739" extrusionOk="0">
                    <a:moveTo>
                      <a:pt x="156" y="1"/>
                    </a:moveTo>
                    <a:cubicBezTo>
                      <a:pt x="138" y="1"/>
                      <a:pt x="119" y="4"/>
                      <a:pt x="101" y="11"/>
                    </a:cubicBezTo>
                    <a:cubicBezTo>
                      <a:pt x="34" y="45"/>
                      <a:pt x="0" y="146"/>
                      <a:pt x="51" y="213"/>
                    </a:cubicBezTo>
                    <a:lnTo>
                      <a:pt x="235" y="633"/>
                    </a:lnTo>
                    <a:cubicBezTo>
                      <a:pt x="263" y="703"/>
                      <a:pt x="326" y="738"/>
                      <a:pt x="386" y="738"/>
                    </a:cubicBezTo>
                    <a:cubicBezTo>
                      <a:pt x="397" y="738"/>
                      <a:pt x="409" y="737"/>
                      <a:pt x="420" y="734"/>
                    </a:cubicBezTo>
                    <a:cubicBezTo>
                      <a:pt x="488" y="683"/>
                      <a:pt x="521" y="599"/>
                      <a:pt x="488" y="532"/>
                    </a:cubicBezTo>
                    <a:lnTo>
                      <a:pt x="286" y="95"/>
                    </a:lnTo>
                    <a:cubicBezTo>
                      <a:pt x="273" y="43"/>
                      <a:pt x="219" y="1"/>
                      <a:pt x="156" y="1"/>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8" name="Google Shape;1468;p33"/>
              <p:cNvSpPr/>
              <p:nvPr/>
            </p:nvSpPr>
            <p:spPr>
              <a:xfrm>
                <a:off x="8451454" y="2679811"/>
                <a:ext cx="32052" cy="39888"/>
              </a:xfrm>
              <a:custGeom>
                <a:avLst/>
                <a:gdLst/>
                <a:ahLst/>
                <a:cxnLst/>
                <a:rect l="l" t="t" r="r" b="b"/>
                <a:pathLst>
                  <a:path w="589" h="733" extrusionOk="0">
                    <a:moveTo>
                      <a:pt x="143" y="0"/>
                    </a:moveTo>
                    <a:cubicBezTo>
                      <a:pt x="123" y="0"/>
                      <a:pt x="102" y="4"/>
                      <a:pt x="84" y="13"/>
                    </a:cubicBezTo>
                    <a:cubicBezTo>
                      <a:pt x="17" y="64"/>
                      <a:pt x="0" y="165"/>
                      <a:pt x="51" y="232"/>
                    </a:cubicBezTo>
                    <a:lnTo>
                      <a:pt x="303" y="652"/>
                    </a:lnTo>
                    <a:cubicBezTo>
                      <a:pt x="339" y="701"/>
                      <a:pt x="394" y="732"/>
                      <a:pt x="448" y="732"/>
                    </a:cubicBezTo>
                    <a:cubicBezTo>
                      <a:pt x="467" y="732"/>
                      <a:pt x="486" y="728"/>
                      <a:pt x="504" y="719"/>
                    </a:cubicBezTo>
                    <a:cubicBezTo>
                      <a:pt x="571" y="669"/>
                      <a:pt x="588" y="568"/>
                      <a:pt x="538" y="501"/>
                    </a:cubicBezTo>
                    <a:lnTo>
                      <a:pt x="286" y="81"/>
                    </a:lnTo>
                    <a:cubicBezTo>
                      <a:pt x="261" y="31"/>
                      <a:pt x="201" y="0"/>
                      <a:pt x="143" y="0"/>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9" name="Google Shape;1469;p33"/>
              <p:cNvSpPr/>
              <p:nvPr/>
            </p:nvSpPr>
            <p:spPr>
              <a:xfrm>
                <a:off x="8470609" y="2665500"/>
                <a:ext cx="33902" cy="38582"/>
              </a:xfrm>
              <a:custGeom>
                <a:avLst/>
                <a:gdLst/>
                <a:ahLst/>
                <a:cxnLst/>
                <a:rect l="l" t="t" r="r" b="b"/>
                <a:pathLst>
                  <a:path w="623" h="709" extrusionOk="0">
                    <a:moveTo>
                      <a:pt x="156" y="0"/>
                    </a:moveTo>
                    <a:cubicBezTo>
                      <a:pt x="132" y="0"/>
                      <a:pt x="107" y="8"/>
                      <a:pt x="85" y="24"/>
                    </a:cubicBezTo>
                    <a:cubicBezTo>
                      <a:pt x="18" y="75"/>
                      <a:pt x="1" y="176"/>
                      <a:pt x="68" y="243"/>
                    </a:cubicBezTo>
                    <a:lnTo>
                      <a:pt x="354" y="629"/>
                    </a:lnTo>
                    <a:cubicBezTo>
                      <a:pt x="375" y="682"/>
                      <a:pt x="422" y="708"/>
                      <a:pt x="471" y="708"/>
                    </a:cubicBezTo>
                    <a:cubicBezTo>
                      <a:pt x="500" y="708"/>
                      <a:pt x="530" y="699"/>
                      <a:pt x="555" y="680"/>
                    </a:cubicBezTo>
                    <a:cubicBezTo>
                      <a:pt x="623" y="629"/>
                      <a:pt x="623" y="529"/>
                      <a:pt x="572" y="478"/>
                    </a:cubicBezTo>
                    <a:lnTo>
                      <a:pt x="287" y="75"/>
                    </a:lnTo>
                    <a:cubicBezTo>
                      <a:pt x="253" y="30"/>
                      <a:pt x="204" y="0"/>
                      <a:pt x="156" y="0"/>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0" name="Google Shape;1470;p33"/>
              <p:cNvSpPr/>
              <p:nvPr/>
            </p:nvSpPr>
            <p:spPr>
              <a:xfrm>
                <a:off x="8615085" y="607302"/>
                <a:ext cx="519415" cy="809787"/>
              </a:xfrm>
              <a:custGeom>
                <a:avLst/>
                <a:gdLst/>
                <a:ahLst/>
                <a:cxnLst/>
                <a:rect l="l" t="t" r="r" b="b"/>
                <a:pathLst>
                  <a:path w="9545" h="14881" extrusionOk="0">
                    <a:moveTo>
                      <a:pt x="5471" y="0"/>
                    </a:moveTo>
                    <a:cubicBezTo>
                      <a:pt x="5356" y="0"/>
                      <a:pt x="5241" y="2"/>
                      <a:pt x="5126" y="7"/>
                    </a:cubicBezTo>
                    <a:cubicBezTo>
                      <a:pt x="4454" y="41"/>
                      <a:pt x="3798" y="142"/>
                      <a:pt x="3160" y="326"/>
                    </a:cubicBezTo>
                    <a:cubicBezTo>
                      <a:pt x="2689" y="461"/>
                      <a:pt x="2219" y="629"/>
                      <a:pt x="1782" y="814"/>
                    </a:cubicBezTo>
                    <a:cubicBezTo>
                      <a:pt x="1496" y="948"/>
                      <a:pt x="1211" y="1099"/>
                      <a:pt x="942" y="1234"/>
                    </a:cubicBezTo>
                    <a:lnTo>
                      <a:pt x="891" y="1267"/>
                    </a:lnTo>
                    <a:cubicBezTo>
                      <a:pt x="807" y="1301"/>
                      <a:pt x="757" y="1351"/>
                      <a:pt x="690" y="1402"/>
                    </a:cubicBezTo>
                    <a:cubicBezTo>
                      <a:pt x="135" y="1822"/>
                      <a:pt x="1" y="2511"/>
                      <a:pt x="186" y="3216"/>
                    </a:cubicBezTo>
                    <a:cubicBezTo>
                      <a:pt x="186" y="3216"/>
                      <a:pt x="270" y="4645"/>
                      <a:pt x="438" y="6476"/>
                    </a:cubicBezTo>
                    <a:cubicBezTo>
                      <a:pt x="454" y="6678"/>
                      <a:pt x="471" y="6863"/>
                      <a:pt x="488" y="7064"/>
                    </a:cubicBezTo>
                    <a:cubicBezTo>
                      <a:pt x="522" y="7283"/>
                      <a:pt x="539" y="7484"/>
                      <a:pt x="555" y="7703"/>
                    </a:cubicBezTo>
                    <a:cubicBezTo>
                      <a:pt x="639" y="8476"/>
                      <a:pt x="723" y="9282"/>
                      <a:pt x="824" y="10072"/>
                    </a:cubicBezTo>
                    <a:cubicBezTo>
                      <a:pt x="959" y="11063"/>
                      <a:pt x="1110" y="11988"/>
                      <a:pt x="1278" y="12777"/>
                    </a:cubicBezTo>
                    <a:cubicBezTo>
                      <a:pt x="1446" y="13567"/>
                      <a:pt x="1631" y="14172"/>
                      <a:pt x="1832" y="14441"/>
                    </a:cubicBezTo>
                    <a:cubicBezTo>
                      <a:pt x="1883" y="14491"/>
                      <a:pt x="1950" y="14558"/>
                      <a:pt x="2017" y="14575"/>
                    </a:cubicBezTo>
                    <a:cubicBezTo>
                      <a:pt x="2252" y="14693"/>
                      <a:pt x="2488" y="14760"/>
                      <a:pt x="2740" y="14777"/>
                    </a:cubicBezTo>
                    <a:cubicBezTo>
                      <a:pt x="3126" y="14827"/>
                      <a:pt x="3513" y="14861"/>
                      <a:pt x="3899" y="14878"/>
                    </a:cubicBezTo>
                    <a:lnTo>
                      <a:pt x="4050" y="14878"/>
                    </a:lnTo>
                    <a:cubicBezTo>
                      <a:pt x="4144" y="14880"/>
                      <a:pt x="4237" y="14881"/>
                      <a:pt x="4330" y="14881"/>
                    </a:cubicBezTo>
                    <a:cubicBezTo>
                      <a:pt x="4959" y="14881"/>
                      <a:pt x="5587" y="14833"/>
                      <a:pt x="6201" y="14760"/>
                    </a:cubicBezTo>
                    <a:cubicBezTo>
                      <a:pt x="6453" y="14727"/>
                      <a:pt x="6705" y="14676"/>
                      <a:pt x="6957" y="14626"/>
                    </a:cubicBezTo>
                    <a:cubicBezTo>
                      <a:pt x="7428" y="14542"/>
                      <a:pt x="7865" y="14407"/>
                      <a:pt x="8301" y="14239"/>
                    </a:cubicBezTo>
                    <a:cubicBezTo>
                      <a:pt x="8369" y="14222"/>
                      <a:pt x="8419" y="14189"/>
                      <a:pt x="8469" y="14172"/>
                    </a:cubicBezTo>
                    <a:lnTo>
                      <a:pt x="8469" y="14155"/>
                    </a:lnTo>
                    <a:lnTo>
                      <a:pt x="8503" y="14105"/>
                    </a:lnTo>
                    <a:cubicBezTo>
                      <a:pt x="8520" y="14071"/>
                      <a:pt x="8537" y="14038"/>
                      <a:pt x="8554" y="14004"/>
                    </a:cubicBezTo>
                    <a:cubicBezTo>
                      <a:pt x="8722" y="13651"/>
                      <a:pt x="8856" y="13281"/>
                      <a:pt x="8957" y="12878"/>
                    </a:cubicBezTo>
                    <a:cubicBezTo>
                      <a:pt x="8957" y="12878"/>
                      <a:pt x="8957" y="12878"/>
                      <a:pt x="8957" y="12861"/>
                    </a:cubicBezTo>
                    <a:cubicBezTo>
                      <a:pt x="9074" y="12324"/>
                      <a:pt x="9175" y="11786"/>
                      <a:pt x="9242" y="11232"/>
                    </a:cubicBezTo>
                    <a:cubicBezTo>
                      <a:pt x="9276" y="11080"/>
                      <a:pt x="9293" y="10912"/>
                      <a:pt x="9310" y="10761"/>
                    </a:cubicBezTo>
                    <a:cubicBezTo>
                      <a:pt x="9326" y="10509"/>
                      <a:pt x="9360" y="10257"/>
                      <a:pt x="9377" y="9988"/>
                    </a:cubicBezTo>
                    <a:cubicBezTo>
                      <a:pt x="9394" y="9786"/>
                      <a:pt x="9410" y="9602"/>
                      <a:pt x="9427" y="9400"/>
                    </a:cubicBezTo>
                    <a:cubicBezTo>
                      <a:pt x="9461" y="8997"/>
                      <a:pt x="9478" y="8593"/>
                      <a:pt x="9494" y="8173"/>
                    </a:cubicBezTo>
                    <a:cubicBezTo>
                      <a:pt x="9511" y="7636"/>
                      <a:pt x="9528" y="7098"/>
                      <a:pt x="9528" y="6577"/>
                    </a:cubicBezTo>
                    <a:cubicBezTo>
                      <a:pt x="9545" y="5065"/>
                      <a:pt x="9494" y="3620"/>
                      <a:pt x="9394" y="2578"/>
                    </a:cubicBezTo>
                    <a:cubicBezTo>
                      <a:pt x="9360" y="2007"/>
                      <a:pt x="9276" y="1452"/>
                      <a:pt x="9125" y="914"/>
                    </a:cubicBezTo>
                    <a:cubicBezTo>
                      <a:pt x="9091" y="847"/>
                      <a:pt x="9058" y="797"/>
                      <a:pt x="9024" y="797"/>
                    </a:cubicBezTo>
                    <a:lnTo>
                      <a:pt x="9024" y="814"/>
                    </a:lnTo>
                    <a:cubicBezTo>
                      <a:pt x="8923" y="763"/>
                      <a:pt x="8806" y="713"/>
                      <a:pt x="8705" y="662"/>
                    </a:cubicBezTo>
                    <a:cubicBezTo>
                      <a:pt x="7684" y="221"/>
                      <a:pt x="6581" y="0"/>
                      <a:pt x="547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1" name="Google Shape;1471;p33"/>
              <p:cNvSpPr/>
              <p:nvPr/>
            </p:nvSpPr>
            <p:spPr>
              <a:xfrm>
                <a:off x="8673637" y="457710"/>
                <a:ext cx="238784" cy="258374"/>
              </a:xfrm>
              <a:custGeom>
                <a:avLst/>
                <a:gdLst/>
                <a:ahLst/>
                <a:cxnLst/>
                <a:rect l="l" t="t" r="r" b="b"/>
                <a:pathLst>
                  <a:path w="4388" h="4748" extrusionOk="0">
                    <a:moveTo>
                      <a:pt x="3159" y="0"/>
                    </a:moveTo>
                    <a:lnTo>
                      <a:pt x="3092" y="17"/>
                    </a:lnTo>
                    <a:lnTo>
                      <a:pt x="2218" y="236"/>
                    </a:lnTo>
                    <a:lnTo>
                      <a:pt x="0" y="807"/>
                    </a:lnTo>
                    <a:lnTo>
                      <a:pt x="605" y="3176"/>
                    </a:lnTo>
                    <a:lnTo>
                      <a:pt x="656" y="3411"/>
                    </a:lnTo>
                    <a:lnTo>
                      <a:pt x="706" y="3579"/>
                    </a:lnTo>
                    <a:lnTo>
                      <a:pt x="773" y="3832"/>
                    </a:lnTo>
                    <a:cubicBezTo>
                      <a:pt x="790" y="3949"/>
                      <a:pt x="824" y="4050"/>
                      <a:pt x="874" y="4151"/>
                    </a:cubicBezTo>
                    <a:cubicBezTo>
                      <a:pt x="992" y="4352"/>
                      <a:pt x="1160" y="4520"/>
                      <a:pt x="1378" y="4621"/>
                    </a:cubicBezTo>
                    <a:cubicBezTo>
                      <a:pt x="1569" y="4708"/>
                      <a:pt x="1790" y="4748"/>
                      <a:pt x="2021" y="4748"/>
                    </a:cubicBezTo>
                    <a:cubicBezTo>
                      <a:pt x="3090" y="4748"/>
                      <a:pt x="4387" y="3896"/>
                      <a:pt x="4083" y="2874"/>
                    </a:cubicBezTo>
                    <a:lnTo>
                      <a:pt x="4050" y="2756"/>
                    </a:lnTo>
                    <a:lnTo>
                      <a:pt x="3546" y="1227"/>
                    </a:lnTo>
                    <a:lnTo>
                      <a:pt x="3159" y="0"/>
                    </a:ln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2" name="Google Shape;1472;p33"/>
              <p:cNvSpPr/>
              <p:nvPr/>
            </p:nvSpPr>
            <p:spPr>
              <a:xfrm>
                <a:off x="8551091" y="236017"/>
                <a:ext cx="320084" cy="414063"/>
              </a:xfrm>
              <a:custGeom>
                <a:avLst/>
                <a:gdLst/>
                <a:ahLst/>
                <a:cxnLst/>
                <a:rect l="l" t="t" r="r" b="b"/>
                <a:pathLst>
                  <a:path w="5882" h="7609" extrusionOk="0">
                    <a:moveTo>
                      <a:pt x="3300" y="1"/>
                    </a:moveTo>
                    <a:cubicBezTo>
                      <a:pt x="3012" y="1"/>
                      <a:pt x="2701" y="29"/>
                      <a:pt x="2370" y="75"/>
                    </a:cubicBezTo>
                    <a:cubicBezTo>
                      <a:pt x="1362" y="176"/>
                      <a:pt x="505" y="865"/>
                      <a:pt x="202" y="1840"/>
                    </a:cubicBezTo>
                    <a:cubicBezTo>
                      <a:pt x="17" y="2428"/>
                      <a:pt x="1" y="3083"/>
                      <a:pt x="152" y="3688"/>
                    </a:cubicBezTo>
                    <a:cubicBezTo>
                      <a:pt x="169" y="3755"/>
                      <a:pt x="437" y="3957"/>
                      <a:pt x="437" y="3957"/>
                    </a:cubicBezTo>
                    <a:lnTo>
                      <a:pt x="185" y="5099"/>
                    </a:lnTo>
                    <a:cubicBezTo>
                      <a:pt x="118" y="5385"/>
                      <a:pt x="337" y="5654"/>
                      <a:pt x="622" y="5671"/>
                    </a:cubicBezTo>
                    <a:lnTo>
                      <a:pt x="824" y="5688"/>
                    </a:lnTo>
                    <a:lnTo>
                      <a:pt x="1076" y="6628"/>
                    </a:lnTo>
                    <a:cubicBezTo>
                      <a:pt x="1143" y="6931"/>
                      <a:pt x="1294" y="7200"/>
                      <a:pt x="1530" y="7418"/>
                    </a:cubicBezTo>
                    <a:cubicBezTo>
                      <a:pt x="1691" y="7545"/>
                      <a:pt x="1893" y="7609"/>
                      <a:pt x="2150" y="7609"/>
                    </a:cubicBezTo>
                    <a:cubicBezTo>
                      <a:pt x="2267" y="7609"/>
                      <a:pt x="2396" y="7596"/>
                      <a:pt x="2538" y="7569"/>
                    </a:cubicBezTo>
                    <a:lnTo>
                      <a:pt x="2908" y="7469"/>
                    </a:lnTo>
                    <a:lnTo>
                      <a:pt x="3076" y="7418"/>
                    </a:lnTo>
                    <a:cubicBezTo>
                      <a:pt x="3966" y="6931"/>
                      <a:pt x="4470" y="6326"/>
                      <a:pt x="4605" y="5536"/>
                    </a:cubicBezTo>
                    <a:cubicBezTo>
                      <a:pt x="4655" y="5200"/>
                      <a:pt x="4638" y="4847"/>
                      <a:pt x="4571" y="4511"/>
                    </a:cubicBezTo>
                    <a:cubicBezTo>
                      <a:pt x="4840" y="4410"/>
                      <a:pt x="5109" y="4259"/>
                      <a:pt x="5344" y="4074"/>
                    </a:cubicBezTo>
                    <a:cubicBezTo>
                      <a:pt x="5882" y="3638"/>
                      <a:pt x="5882" y="3049"/>
                      <a:pt x="5663" y="2058"/>
                    </a:cubicBezTo>
                    <a:cubicBezTo>
                      <a:pt x="5286" y="466"/>
                      <a:pt x="4475" y="1"/>
                      <a:pt x="3300" y="1"/>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3" name="Google Shape;1473;p33"/>
              <p:cNvSpPr/>
              <p:nvPr/>
            </p:nvSpPr>
            <p:spPr>
              <a:xfrm>
                <a:off x="8515448" y="203585"/>
                <a:ext cx="382229" cy="321934"/>
              </a:xfrm>
              <a:custGeom>
                <a:avLst/>
                <a:gdLst/>
                <a:ahLst/>
                <a:cxnLst/>
                <a:rect l="l" t="t" r="r" b="b"/>
                <a:pathLst>
                  <a:path w="7024" h="5916" extrusionOk="0">
                    <a:moveTo>
                      <a:pt x="4095" y="0"/>
                    </a:moveTo>
                    <a:cubicBezTo>
                      <a:pt x="3840" y="0"/>
                      <a:pt x="3567" y="28"/>
                      <a:pt x="3277" y="83"/>
                    </a:cubicBezTo>
                    <a:cubicBezTo>
                      <a:pt x="269" y="638"/>
                      <a:pt x="0" y="2032"/>
                      <a:pt x="891" y="2469"/>
                    </a:cubicBezTo>
                    <a:lnTo>
                      <a:pt x="2067" y="2184"/>
                    </a:lnTo>
                    <a:cubicBezTo>
                      <a:pt x="2287" y="2123"/>
                      <a:pt x="2483" y="2094"/>
                      <a:pt x="2656" y="2094"/>
                    </a:cubicBezTo>
                    <a:cubicBezTo>
                      <a:pt x="3500" y="2094"/>
                      <a:pt x="3827" y="2791"/>
                      <a:pt x="4050" y="4032"/>
                    </a:cubicBezTo>
                    <a:cubicBezTo>
                      <a:pt x="4163" y="4012"/>
                      <a:pt x="4309" y="3986"/>
                      <a:pt x="4448" y="3986"/>
                    </a:cubicBezTo>
                    <a:cubicBezTo>
                      <a:pt x="4659" y="3986"/>
                      <a:pt x="4856" y="4045"/>
                      <a:pt x="4907" y="4267"/>
                    </a:cubicBezTo>
                    <a:cubicBezTo>
                      <a:pt x="5169" y="5425"/>
                      <a:pt x="5860" y="5916"/>
                      <a:pt x="6295" y="5916"/>
                    </a:cubicBezTo>
                    <a:cubicBezTo>
                      <a:pt x="6390" y="5916"/>
                      <a:pt x="6473" y="5892"/>
                      <a:pt x="6537" y="5847"/>
                    </a:cubicBezTo>
                    <a:cubicBezTo>
                      <a:pt x="7024" y="5511"/>
                      <a:pt x="6889" y="3645"/>
                      <a:pt x="6604" y="2368"/>
                    </a:cubicBezTo>
                    <a:cubicBezTo>
                      <a:pt x="6238" y="737"/>
                      <a:pt x="5402" y="0"/>
                      <a:pt x="4095"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4" name="Google Shape;1474;p33"/>
              <p:cNvSpPr/>
              <p:nvPr/>
            </p:nvSpPr>
            <p:spPr>
              <a:xfrm>
                <a:off x="8757765" y="378752"/>
                <a:ext cx="59914" cy="87558"/>
              </a:xfrm>
              <a:custGeom>
                <a:avLst/>
                <a:gdLst/>
                <a:ahLst/>
                <a:cxnLst/>
                <a:rect l="l" t="t" r="r" b="b"/>
                <a:pathLst>
                  <a:path w="1101" h="1609" extrusionOk="0">
                    <a:moveTo>
                      <a:pt x="556" y="1"/>
                    </a:moveTo>
                    <a:cubicBezTo>
                      <a:pt x="517" y="1"/>
                      <a:pt x="477" y="8"/>
                      <a:pt x="437" y="23"/>
                    </a:cubicBezTo>
                    <a:cubicBezTo>
                      <a:pt x="168" y="124"/>
                      <a:pt x="0" y="410"/>
                      <a:pt x="84" y="813"/>
                    </a:cubicBezTo>
                    <a:cubicBezTo>
                      <a:pt x="185" y="1233"/>
                      <a:pt x="303" y="1485"/>
                      <a:pt x="588" y="1586"/>
                    </a:cubicBezTo>
                    <a:cubicBezTo>
                      <a:pt x="629" y="1601"/>
                      <a:pt x="667" y="1608"/>
                      <a:pt x="702" y="1608"/>
                    </a:cubicBezTo>
                    <a:cubicBezTo>
                      <a:pt x="1013" y="1608"/>
                      <a:pt x="1101" y="1046"/>
                      <a:pt x="1025" y="578"/>
                    </a:cubicBezTo>
                    <a:cubicBezTo>
                      <a:pt x="968" y="235"/>
                      <a:pt x="777" y="1"/>
                      <a:pt x="556" y="1"/>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5" name="Google Shape;1475;p33"/>
              <p:cNvSpPr/>
              <p:nvPr/>
            </p:nvSpPr>
            <p:spPr>
              <a:xfrm>
                <a:off x="8488022" y="1943501"/>
                <a:ext cx="313662" cy="800264"/>
              </a:xfrm>
              <a:custGeom>
                <a:avLst/>
                <a:gdLst/>
                <a:ahLst/>
                <a:cxnLst/>
                <a:rect l="l" t="t" r="r" b="b"/>
                <a:pathLst>
                  <a:path w="5764" h="14706" extrusionOk="0">
                    <a:moveTo>
                      <a:pt x="3771" y="1"/>
                    </a:moveTo>
                    <a:cubicBezTo>
                      <a:pt x="3115" y="1"/>
                      <a:pt x="2514" y="367"/>
                      <a:pt x="2201" y="959"/>
                    </a:cubicBezTo>
                    <a:cubicBezTo>
                      <a:pt x="2084" y="1194"/>
                      <a:pt x="2017" y="1446"/>
                      <a:pt x="2017" y="1698"/>
                    </a:cubicBezTo>
                    <a:lnTo>
                      <a:pt x="1731" y="3278"/>
                    </a:lnTo>
                    <a:lnTo>
                      <a:pt x="1546" y="4404"/>
                    </a:lnTo>
                    <a:lnTo>
                      <a:pt x="1462" y="4874"/>
                    </a:lnTo>
                    <a:lnTo>
                      <a:pt x="1126" y="6806"/>
                    </a:lnTo>
                    <a:lnTo>
                      <a:pt x="0" y="13225"/>
                    </a:lnTo>
                    <a:lnTo>
                      <a:pt x="0" y="13276"/>
                    </a:lnTo>
                    <a:cubicBezTo>
                      <a:pt x="84" y="13360"/>
                      <a:pt x="168" y="13444"/>
                      <a:pt x="269" y="13511"/>
                    </a:cubicBezTo>
                    <a:cubicBezTo>
                      <a:pt x="387" y="13628"/>
                      <a:pt x="521" y="13729"/>
                      <a:pt x="656" y="13830"/>
                    </a:cubicBezTo>
                    <a:cubicBezTo>
                      <a:pt x="958" y="14032"/>
                      <a:pt x="1277" y="14217"/>
                      <a:pt x="1613" y="14351"/>
                    </a:cubicBezTo>
                    <a:cubicBezTo>
                      <a:pt x="2117" y="14587"/>
                      <a:pt x="2681" y="14705"/>
                      <a:pt x="3247" y="14705"/>
                    </a:cubicBezTo>
                    <a:cubicBezTo>
                      <a:pt x="3285" y="14705"/>
                      <a:pt x="3323" y="14705"/>
                      <a:pt x="3361" y="14704"/>
                    </a:cubicBezTo>
                    <a:cubicBezTo>
                      <a:pt x="3462" y="14704"/>
                      <a:pt x="3562" y="14687"/>
                      <a:pt x="3663" y="14670"/>
                    </a:cubicBezTo>
                    <a:cubicBezTo>
                      <a:pt x="4369" y="9814"/>
                      <a:pt x="4772" y="8940"/>
                      <a:pt x="5108" y="7714"/>
                    </a:cubicBezTo>
                    <a:cubicBezTo>
                      <a:pt x="5125" y="7663"/>
                      <a:pt x="5142" y="7613"/>
                      <a:pt x="5159" y="7546"/>
                    </a:cubicBezTo>
                    <a:cubicBezTo>
                      <a:pt x="5310" y="6975"/>
                      <a:pt x="5428" y="6386"/>
                      <a:pt x="5512" y="5781"/>
                    </a:cubicBezTo>
                    <a:cubicBezTo>
                      <a:pt x="5545" y="5647"/>
                      <a:pt x="5562" y="5462"/>
                      <a:pt x="5579" y="5328"/>
                    </a:cubicBezTo>
                    <a:cubicBezTo>
                      <a:pt x="5612" y="5177"/>
                      <a:pt x="5629" y="5025"/>
                      <a:pt x="5646" y="4857"/>
                    </a:cubicBezTo>
                    <a:cubicBezTo>
                      <a:pt x="5663" y="4757"/>
                      <a:pt x="5663" y="4639"/>
                      <a:pt x="5680" y="4521"/>
                    </a:cubicBezTo>
                    <a:cubicBezTo>
                      <a:pt x="5696" y="4404"/>
                      <a:pt x="5713" y="4286"/>
                      <a:pt x="5713" y="4168"/>
                    </a:cubicBezTo>
                    <a:cubicBezTo>
                      <a:pt x="5747" y="3681"/>
                      <a:pt x="5764" y="3194"/>
                      <a:pt x="5730" y="2707"/>
                    </a:cubicBezTo>
                    <a:cubicBezTo>
                      <a:pt x="5713" y="2572"/>
                      <a:pt x="5696" y="2421"/>
                      <a:pt x="5680" y="2286"/>
                    </a:cubicBezTo>
                    <a:cubicBezTo>
                      <a:pt x="5680" y="2202"/>
                      <a:pt x="5663" y="2118"/>
                      <a:pt x="5646" y="2051"/>
                    </a:cubicBezTo>
                    <a:cubicBezTo>
                      <a:pt x="5646" y="1984"/>
                      <a:pt x="5629" y="1917"/>
                      <a:pt x="5612" y="1850"/>
                    </a:cubicBezTo>
                    <a:cubicBezTo>
                      <a:pt x="5528" y="1312"/>
                      <a:pt x="5276" y="808"/>
                      <a:pt x="4907" y="421"/>
                    </a:cubicBezTo>
                    <a:cubicBezTo>
                      <a:pt x="4772" y="287"/>
                      <a:pt x="4604" y="186"/>
                      <a:pt x="4436" y="119"/>
                    </a:cubicBezTo>
                    <a:lnTo>
                      <a:pt x="4386" y="102"/>
                    </a:lnTo>
                    <a:cubicBezTo>
                      <a:pt x="4218" y="35"/>
                      <a:pt x="4033" y="18"/>
                      <a:pt x="3848" y="1"/>
                    </a:cubicBezTo>
                    <a:lnTo>
                      <a:pt x="3814" y="1"/>
                    </a:lnTo>
                    <a:cubicBezTo>
                      <a:pt x="3800" y="1"/>
                      <a:pt x="3785" y="1"/>
                      <a:pt x="3771" y="1"/>
                    </a:cubicBezTo>
                    <a:close/>
                  </a:path>
                </a:pathLst>
              </a:custGeom>
              <a:solidFill>
                <a:srgbClr val="9183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6" name="Google Shape;1476;p33"/>
              <p:cNvSpPr/>
              <p:nvPr/>
            </p:nvSpPr>
            <p:spPr>
              <a:xfrm>
                <a:off x="8652578" y="1774374"/>
                <a:ext cx="286290" cy="237804"/>
              </a:xfrm>
              <a:custGeom>
                <a:avLst/>
                <a:gdLst/>
                <a:ahLst/>
                <a:cxnLst/>
                <a:rect l="l" t="t" r="r" b="b"/>
                <a:pathLst>
                  <a:path w="5261" h="4370" extrusionOk="0">
                    <a:moveTo>
                      <a:pt x="757" y="1"/>
                    </a:moveTo>
                    <a:lnTo>
                      <a:pt x="471" y="723"/>
                    </a:lnTo>
                    <a:cubicBezTo>
                      <a:pt x="303" y="1093"/>
                      <a:pt x="152" y="1463"/>
                      <a:pt x="1" y="1832"/>
                    </a:cubicBezTo>
                    <a:cubicBezTo>
                      <a:pt x="1429" y="2588"/>
                      <a:pt x="2807" y="3445"/>
                      <a:pt x="4134" y="4369"/>
                    </a:cubicBezTo>
                    <a:cubicBezTo>
                      <a:pt x="4554" y="3849"/>
                      <a:pt x="4924" y="3311"/>
                      <a:pt x="5260" y="2740"/>
                    </a:cubicBezTo>
                    <a:cubicBezTo>
                      <a:pt x="3815" y="1731"/>
                      <a:pt x="2303" y="824"/>
                      <a:pt x="75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7" name="Google Shape;1477;p33"/>
              <p:cNvSpPr/>
              <p:nvPr/>
            </p:nvSpPr>
            <p:spPr>
              <a:xfrm>
                <a:off x="8549295" y="2208727"/>
                <a:ext cx="238675" cy="154546"/>
              </a:xfrm>
              <a:custGeom>
                <a:avLst/>
                <a:gdLst/>
                <a:ahLst/>
                <a:cxnLst/>
                <a:rect l="l" t="t" r="r" b="b"/>
                <a:pathLst>
                  <a:path w="4386" h="2840" extrusionOk="0">
                    <a:moveTo>
                      <a:pt x="336" y="0"/>
                    </a:moveTo>
                    <a:lnTo>
                      <a:pt x="0" y="1932"/>
                    </a:lnTo>
                    <a:cubicBezTo>
                      <a:pt x="1344" y="2168"/>
                      <a:pt x="2672" y="2470"/>
                      <a:pt x="3982" y="2840"/>
                    </a:cubicBezTo>
                    <a:cubicBezTo>
                      <a:pt x="4167" y="2201"/>
                      <a:pt x="4302" y="1563"/>
                      <a:pt x="4386" y="907"/>
                    </a:cubicBezTo>
                    <a:cubicBezTo>
                      <a:pt x="3058" y="538"/>
                      <a:pt x="1697" y="235"/>
                      <a:pt x="33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8" name="Google Shape;1478;p33"/>
              <p:cNvSpPr/>
              <p:nvPr/>
            </p:nvSpPr>
            <p:spPr>
              <a:xfrm>
                <a:off x="8620581" y="1902416"/>
                <a:ext cx="238730" cy="177401"/>
              </a:xfrm>
              <a:custGeom>
                <a:avLst/>
                <a:gdLst/>
                <a:ahLst/>
                <a:cxnLst/>
                <a:rect l="l" t="t" r="r" b="b"/>
                <a:pathLst>
                  <a:path w="4387" h="3260" extrusionOk="0">
                    <a:moveTo>
                      <a:pt x="404" y="0"/>
                    </a:moveTo>
                    <a:cubicBezTo>
                      <a:pt x="253" y="353"/>
                      <a:pt x="135" y="706"/>
                      <a:pt x="1" y="1076"/>
                    </a:cubicBezTo>
                    <a:cubicBezTo>
                      <a:pt x="68" y="1109"/>
                      <a:pt x="135" y="1143"/>
                      <a:pt x="202" y="1176"/>
                    </a:cubicBezTo>
                    <a:cubicBezTo>
                      <a:pt x="1194" y="1714"/>
                      <a:pt x="2303" y="2403"/>
                      <a:pt x="3277" y="3058"/>
                    </a:cubicBezTo>
                    <a:lnTo>
                      <a:pt x="3563" y="3260"/>
                    </a:lnTo>
                    <a:cubicBezTo>
                      <a:pt x="3849" y="2991"/>
                      <a:pt x="4134" y="2722"/>
                      <a:pt x="4386" y="2420"/>
                    </a:cubicBezTo>
                    <a:cubicBezTo>
                      <a:pt x="3798" y="2016"/>
                      <a:pt x="3143" y="1596"/>
                      <a:pt x="2471" y="1176"/>
                    </a:cubicBezTo>
                    <a:cubicBezTo>
                      <a:pt x="2303" y="1076"/>
                      <a:pt x="2135" y="958"/>
                      <a:pt x="1950" y="857"/>
                    </a:cubicBezTo>
                    <a:cubicBezTo>
                      <a:pt x="1429" y="538"/>
                      <a:pt x="891" y="252"/>
                      <a:pt x="4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9" name="Google Shape;1479;p33"/>
              <p:cNvSpPr/>
              <p:nvPr/>
            </p:nvSpPr>
            <p:spPr>
              <a:xfrm>
                <a:off x="8572150" y="2121824"/>
                <a:ext cx="226812" cy="111610"/>
              </a:xfrm>
              <a:custGeom>
                <a:avLst/>
                <a:gdLst/>
                <a:ahLst/>
                <a:cxnLst/>
                <a:rect l="l" t="t" r="r" b="b"/>
                <a:pathLst>
                  <a:path w="4168" h="2051" extrusionOk="0">
                    <a:moveTo>
                      <a:pt x="202" y="1"/>
                    </a:moveTo>
                    <a:lnTo>
                      <a:pt x="0" y="1127"/>
                    </a:lnTo>
                    <a:cubicBezTo>
                      <a:pt x="1361" y="1362"/>
                      <a:pt x="2705" y="1664"/>
                      <a:pt x="4033" y="2051"/>
                    </a:cubicBezTo>
                    <a:cubicBezTo>
                      <a:pt x="4066" y="1900"/>
                      <a:pt x="4083" y="1748"/>
                      <a:pt x="4100" y="1580"/>
                    </a:cubicBezTo>
                    <a:cubicBezTo>
                      <a:pt x="4134" y="1345"/>
                      <a:pt x="4150" y="1110"/>
                      <a:pt x="4167" y="891"/>
                    </a:cubicBezTo>
                    <a:cubicBezTo>
                      <a:pt x="3579" y="740"/>
                      <a:pt x="2890" y="555"/>
                      <a:pt x="2201" y="404"/>
                    </a:cubicBezTo>
                    <a:lnTo>
                      <a:pt x="1647" y="270"/>
                    </a:lnTo>
                    <a:cubicBezTo>
                      <a:pt x="1159" y="169"/>
                      <a:pt x="655" y="68"/>
                      <a:pt x="20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0" name="Google Shape;1480;p33"/>
              <p:cNvSpPr/>
              <p:nvPr/>
            </p:nvSpPr>
            <p:spPr>
              <a:xfrm>
                <a:off x="8646211" y="1858121"/>
                <a:ext cx="163633" cy="218051"/>
              </a:xfrm>
              <a:custGeom>
                <a:avLst/>
                <a:gdLst/>
                <a:ahLst/>
                <a:cxnLst/>
                <a:rect l="l" t="t" r="r" b="b"/>
                <a:pathLst>
                  <a:path w="3007" h="4007" extrusionOk="0">
                    <a:moveTo>
                      <a:pt x="2349" y="0"/>
                    </a:moveTo>
                    <a:cubicBezTo>
                      <a:pt x="2192" y="0"/>
                      <a:pt x="2035" y="76"/>
                      <a:pt x="1932" y="260"/>
                    </a:cubicBezTo>
                    <a:lnTo>
                      <a:pt x="0" y="3671"/>
                    </a:lnTo>
                    <a:lnTo>
                      <a:pt x="17" y="3839"/>
                    </a:lnTo>
                    <a:cubicBezTo>
                      <a:pt x="319" y="3990"/>
                      <a:pt x="689" y="3956"/>
                      <a:pt x="1042" y="4007"/>
                    </a:cubicBezTo>
                    <a:lnTo>
                      <a:pt x="1025" y="3855"/>
                    </a:lnTo>
                    <a:lnTo>
                      <a:pt x="2789" y="730"/>
                    </a:lnTo>
                    <a:cubicBezTo>
                      <a:pt x="3006" y="342"/>
                      <a:pt x="2680" y="0"/>
                      <a:pt x="2349"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1" name="Google Shape;1481;p33"/>
              <p:cNvSpPr/>
              <p:nvPr/>
            </p:nvSpPr>
            <p:spPr>
              <a:xfrm>
                <a:off x="8615085" y="2057830"/>
                <a:ext cx="86034" cy="246457"/>
              </a:xfrm>
              <a:custGeom>
                <a:avLst/>
                <a:gdLst/>
                <a:ahLst/>
                <a:cxnLst/>
                <a:rect l="l" t="t" r="r" b="b"/>
                <a:pathLst>
                  <a:path w="1581" h="4529" extrusionOk="0">
                    <a:moveTo>
                      <a:pt x="656" y="1"/>
                    </a:moveTo>
                    <a:lnTo>
                      <a:pt x="34" y="3966"/>
                    </a:lnTo>
                    <a:cubicBezTo>
                      <a:pt x="1" y="4218"/>
                      <a:pt x="169" y="4470"/>
                      <a:pt x="421" y="4521"/>
                    </a:cubicBezTo>
                    <a:lnTo>
                      <a:pt x="454" y="4521"/>
                    </a:lnTo>
                    <a:cubicBezTo>
                      <a:pt x="482" y="4526"/>
                      <a:pt x="510" y="4528"/>
                      <a:pt x="538" y="4528"/>
                    </a:cubicBezTo>
                    <a:cubicBezTo>
                      <a:pt x="773" y="4528"/>
                      <a:pt x="979" y="4341"/>
                      <a:pt x="1009" y="4101"/>
                    </a:cubicBezTo>
                    <a:lnTo>
                      <a:pt x="1580" y="454"/>
                    </a:lnTo>
                    <a:cubicBezTo>
                      <a:pt x="1244" y="303"/>
                      <a:pt x="891" y="219"/>
                      <a:pt x="656" y="1"/>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2" name="Google Shape;1482;p33"/>
              <p:cNvSpPr/>
              <p:nvPr/>
            </p:nvSpPr>
            <p:spPr>
              <a:xfrm>
                <a:off x="8632498" y="2024690"/>
                <a:ext cx="105135" cy="89027"/>
              </a:xfrm>
              <a:custGeom>
                <a:avLst/>
                <a:gdLst/>
                <a:ahLst/>
                <a:cxnLst/>
                <a:rect l="l" t="t" r="r" b="b"/>
                <a:pathLst>
                  <a:path w="1932" h="1636" extrusionOk="0">
                    <a:moveTo>
                      <a:pt x="871" y="1"/>
                    </a:moveTo>
                    <a:cubicBezTo>
                      <a:pt x="844" y="1"/>
                      <a:pt x="817" y="2"/>
                      <a:pt x="790" y="5"/>
                    </a:cubicBezTo>
                    <a:cubicBezTo>
                      <a:pt x="336" y="55"/>
                      <a:pt x="0" y="458"/>
                      <a:pt x="50" y="895"/>
                    </a:cubicBezTo>
                    <a:cubicBezTo>
                      <a:pt x="93" y="1353"/>
                      <a:pt x="480" y="1636"/>
                      <a:pt x="873" y="1636"/>
                    </a:cubicBezTo>
                    <a:cubicBezTo>
                      <a:pt x="1100" y="1636"/>
                      <a:pt x="1329" y="1541"/>
                      <a:pt x="1496" y="1332"/>
                    </a:cubicBezTo>
                    <a:cubicBezTo>
                      <a:pt x="1932" y="799"/>
                      <a:pt x="1544" y="1"/>
                      <a:pt x="871" y="1"/>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3" name="Google Shape;1483;p33"/>
              <p:cNvSpPr/>
              <p:nvPr/>
            </p:nvSpPr>
            <p:spPr>
              <a:xfrm>
                <a:off x="8758636" y="1871290"/>
                <a:ext cx="35752" cy="30311"/>
              </a:xfrm>
              <a:custGeom>
                <a:avLst/>
                <a:gdLst/>
                <a:ahLst/>
                <a:cxnLst/>
                <a:rect l="l" t="t" r="r" b="b"/>
                <a:pathLst>
                  <a:path w="657" h="557" extrusionOk="0">
                    <a:moveTo>
                      <a:pt x="270" y="1"/>
                    </a:moveTo>
                    <a:cubicBezTo>
                      <a:pt x="118" y="18"/>
                      <a:pt x="1" y="152"/>
                      <a:pt x="18" y="303"/>
                    </a:cubicBezTo>
                    <a:cubicBezTo>
                      <a:pt x="33" y="445"/>
                      <a:pt x="152" y="557"/>
                      <a:pt x="291" y="557"/>
                    </a:cubicBezTo>
                    <a:cubicBezTo>
                      <a:pt x="301" y="557"/>
                      <a:pt x="310" y="556"/>
                      <a:pt x="320" y="555"/>
                    </a:cubicBezTo>
                    <a:cubicBezTo>
                      <a:pt x="656" y="505"/>
                      <a:pt x="606" y="1"/>
                      <a:pt x="27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4" name="Google Shape;1484;p33"/>
              <p:cNvSpPr/>
              <p:nvPr/>
            </p:nvSpPr>
            <p:spPr>
              <a:xfrm>
                <a:off x="8626948" y="2261348"/>
                <a:ext cx="36677" cy="30311"/>
              </a:xfrm>
              <a:custGeom>
                <a:avLst/>
                <a:gdLst/>
                <a:ahLst/>
                <a:cxnLst/>
                <a:rect l="l" t="t" r="r" b="b"/>
                <a:pathLst>
                  <a:path w="674" h="557" extrusionOk="0">
                    <a:moveTo>
                      <a:pt x="304" y="0"/>
                    </a:moveTo>
                    <a:cubicBezTo>
                      <a:pt x="178" y="0"/>
                      <a:pt x="66" y="80"/>
                      <a:pt x="52" y="209"/>
                    </a:cubicBezTo>
                    <a:cubicBezTo>
                      <a:pt x="0" y="403"/>
                      <a:pt x="147" y="557"/>
                      <a:pt x="309" y="557"/>
                    </a:cubicBezTo>
                    <a:cubicBezTo>
                      <a:pt x="358" y="557"/>
                      <a:pt x="408" y="543"/>
                      <a:pt x="455" y="512"/>
                    </a:cubicBezTo>
                    <a:cubicBezTo>
                      <a:pt x="673" y="377"/>
                      <a:pt x="606" y="58"/>
                      <a:pt x="371" y="8"/>
                    </a:cubicBezTo>
                    <a:cubicBezTo>
                      <a:pt x="349" y="3"/>
                      <a:pt x="326" y="0"/>
                      <a:pt x="3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5" name="Google Shape;1485;p33"/>
              <p:cNvSpPr/>
              <p:nvPr/>
            </p:nvSpPr>
            <p:spPr>
              <a:xfrm>
                <a:off x="8648932" y="2040308"/>
                <a:ext cx="68838" cy="58444"/>
              </a:xfrm>
              <a:custGeom>
                <a:avLst/>
                <a:gdLst/>
                <a:ahLst/>
                <a:cxnLst/>
                <a:rect l="l" t="t" r="r" b="b"/>
                <a:pathLst>
                  <a:path w="1265" h="1074" extrusionOk="0">
                    <a:moveTo>
                      <a:pt x="566" y="0"/>
                    </a:moveTo>
                    <a:cubicBezTo>
                      <a:pt x="546" y="0"/>
                      <a:pt x="526" y="1"/>
                      <a:pt x="505" y="3"/>
                    </a:cubicBezTo>
                    <a:cubicBezTo>
                      <a:pt x="219" y="37"/>
                      <a:pt x="1" y="289"/>
                      <a:pt x="34" y="591"/>
                    </a:cubicBezTo>
                    <a:cubicBezTo>
                      <a:pt x="66" y="890"/>
                      <a:pt x="314" y="1073"/>
                      <a:pt x="569" y="1073"/>
                    </a:cubicBezTo>
                    <a:cubicBezTo>
                      <a:pt x="716" y="1073"/>
                      <a:pt x="864" y="1012"/>
                      <a:pt x="975" y="877"/>
                    </a:cubicBezTo>
                    <a:cubicBezTo>
                      <a:pt x="1265" y="523"/>
                      <a:pt x="1015" y="0"/>
                      <a:pt x="56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6" name="Google Shape;1486;p33"/>
              <p:cNvSpPr/>
              <p:nvPr/>
            </p:nvSpPr>
            <p:spPr>
              <a:xfrm>
                <a:off x="8663570" y="2053803"/>
                <a:ext cx="40051" cy="32705"/>
              </a:xfrm>
              <a:custGeom>
                <a:avLst/>
                <a:gdLst/>
                <a:ahLst/>
                <a:cxnLst/>
                <a:rect l="l" t="t" r="r" b="b"/>
                <a:pathLst>
                  <a:path w="736" h="601" extrusionOk="0">
                    <a:moveTo>
                      <a:pt x="312" y="1"/>
                    </a:moveTo>
                    <a:cubicBezTo>
                      <a:pt x="182" y="1"/>
                      <a:pt x="63" y="96"/>
                      <a:pt x="34" y="243"/>
                    </a:cubicBezTo>
                    <a:cubicBezTo>
                      <a:pt x="0" y="394"/>
                      <a:pt x="101" y="545"/>
                      <a:pt x="252" y="596"/>
                    </a:cubicBezTo>
                    <a:cubicBezTo>
                      <a:pt x="273" y="599"/>
                      <a:pt x="293" y="601"/>
                      <a:pt x="313" y="601"/>
                    </a:cubicBezTo>
                    <a:cubicBezTo>
                      <a:pt x="650" y="601"/>
                      <a:pt x="736" y="71"/>
                      <a:pt x="370" y="7"/>
                    </a:cubicBezTo>
                    <a:cubicBezTo>
                      <a:pt x="351" y="3"/>
                      <a:pt x="331" y="1"/>
                      <a:pt x="312" y="1"/>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7" name="Google Shape;1487;p33"/>
              <p:cNvSpPr/>
              <p:nvPr/>
            </p:nvSpPr>
            <p:spPr>
              <a:xfrm>
                <a:off x="8993661" y="653175"/>
                <a:ext cx="261531" cy="473596"/>
              </a:xfrm>
              <a:custGeom>
                <a:avLst/>
                <a:gdLst/>
                <a:ahLst/>
                <a:cxnLst/>
                <a:rect l="l" t="t" r="r" b="b"/>
                <a:pathLst>
                  <a:path w="4806" h="8703" extrusionOk="0">
                    <a:moveTo>
                      <a:pt x="1678" y="1"/>
                    </a:moveTo>
                    <a:cubicBezTo>
                      <a:pt x="1547" y="1"/>
                      <a:pt x="1418" y="18"/>
                      <a:pt x="1294" y="55"/>
                    </a:cubicBezTo>
                    <a:lnTo>
                      <a:pt x="1260" y="55"/>
                    </a:lnTo>
                    <a:cubicBezTo>
                      <a:pt x="471" y="256"/>
                      <a:pt x="0" y="1063"/>
                      <a:pt x="219" y="1853"/>
                    </a:cubicBezTo>
                    <a:lnTo>
                      <a:pt x="1344" y="6070"/>
                    </a:lnTo>
                    <a:lnTo>
                      <a:pt x="1748" y="7582"/>
                    </a:lnTo>
                    <a:cubicBezTo>
                      <a:pt x="1815" y="7818"/>
                      <a:pt x="1933" y="8053"/>
                      <a:pt x="2101" y="8255"/>
                    </a:cubicBezTo>
                    <a:cubicBezTo>
                      <a:pt x="2201" y="8372"/>
                      <a:pt x="2319" y="8473"/>
                      <a:pt x="2470" y="8557"/>
                    </a:cubicBezTo>
                    <a:cubicBezTo>
                      <a:pt x="2654" y="8654"/>
                      <a:pt x="2851" y="8703"/>
                      <a:pt x="3054" y="8703"/>
                    </a:cubicBezTo>
                    <a:cubicBezTo>
                      <a:pt x="3166" y="8703"/>
                      <a:pt x="3280" y="8688"/>
                      <a:pt x="3394" y="8658"/>
                    </a:cubicBezTo>
                    <a:cubicBezTo>
                      <a:pt x="3630" y="8607"/>
                      <a:pt x="3882" y="8540"/>
                      <a:pt x="4117" y="8439"/>
                    </a:cubicBezTo>
                    <a:cubicBezTo>
                      <a:pt x="4470" y="8288"/>
                      <a:pt x="4806" y="8036"/>
                      <a:pt x="4722" y="7650"/>
                    </a:cubicBezTo>
                    <a:cubicBezTo>
                      <a:pt x="4722" y="7650"/>
                      <a:pt x="4722" y="7633"/>
                      <a:pt x="4722" y="7633"/>
                    </a:cubicBezTo>
                    <a:lnTo>
                      <a:pt x="4134" y="5297"/>
                    </a:lnTo>
                    <a:lnTo>
                      <a:pt x="3680" y="3482"/>
                    </a:lnTo>
                    <a:lnTo>
                      <a:pt x="3327" y="2021"/>
                    </a:lnTo>
                    <a:lnTo>
                      <a:pt x="3277" y="1853"/>
                    </a:lnTo>
                    <a:lnTo>
                      <a:pt x="2991" y="1164"/>
                    </a:lnTo>
                    <a:cubicBezTo>
                      <a:pt x="2924" y="928"/>
                      <a:pt x="2806" y="710"/>
                      <a:pt x="2638" y="525"/>
                    </a:cubicBezTo>
                    <a:cubicBezTo>
                      <a:pt x="2638" y="525"/>
                      <a:pt x="2403" y="172"/>
                      <a:pt x="2185" y="88"/>
                    </a:cubicBezTo>
                    <a:cubicBezTo>
                      <a:pt x="2022" y="31"/>
                      <a:pt x="1849" y="1"/>
                      <a:pt x="1678" y="1"/>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8" name="Google Shape;1488;p33"/>
              <p:cNvSpPr/>
              <p:nvPr/>
            </p:nvSpPr>
            <p:spPr>
              <a:xfrm>
                <a:off x="9062226" y="1031969"/>
                <a:ext cx="189318" cy="457216"/>
              </a:xfrm>
              <a:custGeom>
                <a:avLst/>
                <a:gdLst/>
                <a:ahLst/>
                <a:cxnLst/>
                <a:rect l="l" t="t" r="r" b="b"/>
                <a:pathLst>
                  <a:path w="3479" h="8402" extrusionOk="0">
                    <a:moveTo>
                      <a:pt x="2237" y="0"/>
                    </a:moveTo>
                    <a:cubicBezTo>
                      <a:pt x="2153" y="0"/>
                      <a:pt x="2068" y="6"/>
                      <a:pt x="1983" y="16"/>
                    </a:cubicBezTo>
                    <a:cubicBezTo>
                      <a:pt x="1714" y="50"/>
                      <a:pt x="1462" y="185"/>
                      <a:pt x="1261" y="386"/>
                    </a:cubicBezTo>
                    <a:cubicBezTo>
                      <a:pt x="1042" y="655"/>
                      <a:pt x="891" y="957"/>
                      <a:pt x="824" y="1310"/>
                    </a:cubicBezTo>
                    <a:cubicBezTo>
                      <a:pt x="790" y="1411"/>
                      <a:pt x="773" y="1512"/>
                      <a:pt x="757" y="1630"/>
                    </a:cubicBezTo>
                    <a:cubicBezTo>
                      <a:pt x="723" y="1781"/>
                      <a:pt x="706" y="1932"/>
                      <a:pt x="673" y="2083"/>
                    </a:cubicBezTo>
                    <a:cubicBezTo>
                      <a:pt x="656" y="2234"/>
                      <a:pt x="622" y="2386"/>
                      <a:pt x="605" y="2554"/>
                    </a:cubicBezTo>
                    <a:cubicBezTo>
                      <a:pt x="572" y="2772"/>
                      <a:pt x="538" y="2991"/>
                      <a:pt x="521" y="3226"/>
                    </a:cubicBezTo>
                    <a:cubicBezTo>
                      <a:pt x="404" y="4217"/>
                      <a:pt x="353" y="5225"/>
                      <a:pt x="236" y="6217"/>
                    </a:cubicBezTo>
                    <a:cubicBezTo>
                      <a:pt x="236" y="6267"/>
                      <a:pt x="236" y="6318"/>
                      <a:pt x="236" y="6368"/>
                    </a:cubicBezTo>
                    <a:cubicBezTo>
                      <a:pt x="219" y="6452"/>
                      <a:pt x="202" y="6536"/>
                      <a:pt x="202" y="6637"/>
                    </a:cubicBezTo>
                    <a:cubicBezTo>
                      <a:pt x="185" y="6788"/>
                      <a:pt x="152" y="6956"/>
                      <a:pt x="135" y="7107"/>
                    </a:cubicBezTo>
                    <a:lnTo>
                      <a:pt x="135" y="7141"/>
                    </a:lnTo>
                    <a:cubicBezTo>
                      <a:pt x="101" y="7410"/>
                      <a:pt x="51" y="7662"/>
                      <a:pt x="0" y="7931"/>
                    </a:cubicBezTo>
                    <a:lnTo>
                      <a:pt x="34" y="7931"/>
                    </a:lnTo>
                    <a:lnTo>
                      <a:pt x="689" y="8132"/>
                    </a:lnTo>
                    <a:lnTo>
                      <a:pt x="841" y="8183"/>
                    </a:lnTo>
                    <a:lnTo>
                      <a:pt x="1076" y="8250"/>
                    </a:lnTo>
                    <a:lnTo>
                      <a:pt x="1614" y="8401"/>
                    </a:lnTo>
                    <a:lnTo>
                      <a:pt x="1664" y="8284"/>
                    </a:lnTo>
                    <a:cubicBezTo>
                      <a:pt x="2202" y="6889"/>
                      <a:pt x="2655" y="5461"/>
                      <a:pt x="2991" y="4016"/>
                    </a:cubicBezTo>
                    <a:cubicBezTo>
                      <a:pt x="3008" y="3915"/>
                      <a:pt x="3025" y="3814"/>
                      <a:pt x="3059" y="3713"/>
                    </a:cubicBezTo>
                    <a:cubicBezTo>
                      <a:pt x="3109" y="3394"/>
                      <a:pt x="3176" y="3091"/>
                      <a:pt x="3227" y="2789"/>
                    </a:cubicBezTo>
                    <a:cubicBezTo>
                      <a:pt x="3327" y="2201"/>
                      <a:pt x="3411" y="1630"/>
                      <a:pt x="3479" y="1041"/>
                    </a:cubicBezTo>
                    <a:cubicBezTo>
                      <a:pt x="3479" y="924"/>
                      <a:pt x="3462" y="806"/>
                      <a:pt x="3428" y="689"/>
                    </a:cubicBezTo>
                    <a:cubicBezTo>
                      <a:pt x="3428" y="689"/>
                      <a:pt x="3428" y="672"/>
                      <a:pt x="3428" y="672"/>
                    </a:cubicBezTo>
                    <a:cubicBezTo>
                      <a:pt x="3311" y="386"/>
                      <a:pt x="3059" y="168"/>
                      <a:pt x="2756" y="84"/>
                    </a:cubicBezTo>
                    <a:cubicBezTo>
                      <a:pt x="2595" y="26"/>
                      <a:pt x="2419" y="0"/>
                      <a:pt x="2237" y="0"/>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9" name="Google Shape;1489;p33"/>
              <p:cNvSpPr/>
              <p:nvPr/>
            </p:nvSpPr>
            <p:spPr>
              <a:xfrm>
                <a:off x="8964385" y="641475"/>
                <a:ext cx="264306" cy="349360"/>
              </a:xfrm>
              <a:custGeom>
                <a:avLst/>
                <a:gdLst/>
                <a:ahLst/>
                <a:cxnLst/>
                <a:rect l="l" t="t" r="r" b="b"/>
                <a:pathLst>
                  <a:path w="4857" h="6420" extrusionOk="0">
                    <a:moveTo>
                      <a:pt x="1931" y="0"/>
                    </a:moveTo>
                    <a:cubicBezTo>
                      <a:pt x="1782" y="0"/>
                      <a:pt x="1631" y="21"/>
                      <a:pt x="1479" y="68"/>
                    </a:cubicBezTo>
                    <a:lnTo>
                      <a:pt x="1446" y="68"/>
                    </a:lnTo>
                    <a:cubicBezTo>
                      <a:pt x="538" y="303"/>
                      <a:pt x="1" y="1227"/>
                      <a:pt x="253" y="2135"/>
                    </a:cubicBezTo>
                    <a:lnTo>
                      <a:pt x="589" y="3429"/>
                    </a:lnTo>
                    <a:lnTo>
                      <a:pt x="1395" y="6420"/>
                    </a:lnTo>
                    <a:lnTo>
                      <a:pt x="1882" y="6285"/>
                    </a:lnTo>
                    <a:lnTo>
                      <a:pt x="3109" y="5932"/>
                    </a:lnTo>
                    <a:lnTo>
                      <a:pt x="3865" y="5731"/>
                    </a:lnTo>
                    <a:lnTo>
                      <a:pt x="4655" y="5512"/>
                    </a:lnTo>
                    <a:lnTo>
                      <a:pt x="4857" y="5445"/>
                    </a:lnTo>
                    <a:lnTo>
                      <a:pt x="4840" y="5428"/>
                    </a:lnTo>
                    <a:lnTo>
                      <a:pt x="4151" y="3227"/>
                    </a:lnTo>
                    <a:lnTo>
                      <a:pt x="3848" y="2219"/>
                    </a:lnTo>
                    <a:lnTo>
                      <a:pt x="3781" y="2034"/>
                    </a:lnTo>
                    <a:lnTo>
                      <a:pt x="3546" y="1244"/>
                    </a:lnTo>
                    <a:cubicBezTo>
                      <a:pt x="3512" y="1160"/>
                      <a:pt x="3479" y="1059"/>
                      <a:pt x="3445" y="975"/>
                    </a:cubicBezTo>
                    <a:cubicBezTo>
                      <a:pt x="3395" y="858"/>
                      <a:pt x="3328" y="757"/>
                      <a:pt x="3243" y="656"/>
                    </a:cubicBezTo>
                    <a:cubicBezTo>
                      <a:pt x="3008" y="337"/>
                      <a:pt x="2655" y="118"/>
                      <a:pt x="2269" y="34"/>
                    </a:cubicBezTo>
                    <a:cubicBezTo>
                      <a:pt x="2159" y="12"/>
                      <a:pt x="2046" y="0"/>
                      <a:pt x="193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0" name="Google Shape;1490;p33"/>
              <p:cNvSpPr/>
              <p:nvPr/>
            </p:nvSpPr>
            <p:spPr>
              <a:xfrm>
                <a:off x="8990886" y="1306228"/>
                <a:ext cx="157321" cy="297392"/>
              </a:xfrm>
              <a:custGeom>
                <a:avLst/>
                <a:gdLst/>
                <a:ahLst/>
                <a:cxnLst/>
                <a:rect l="l" t="t" r="r" b="b"/>
                <a:pathLst>
                  <a:path w="2891" h="5465" extrusionOk="0">
                    <a:moveTo>
                      <a:pt x="1866" y="1"/>
                    </a:moveTo>
                    <a:lnTo>
                      <a:pt x="1311" y="2773"/>
                    </a:lnTo>
                    <a:lnTo>
                      <a:pt x="1160" y="2807"/>
                    </a:lnTo>
                    <a:cubicBezTo>
                      <a:pt x="891" y="2874"/>
                      <a:pt x="656" y="3042"/>
                      <a:pt x="522" y="3277"/>
                    </a:cubicBezTo>
                    <a:cubicBezTo>
                      <a:pt x="488" y="3344"/>
                      <a:pt x="135" y="4168"/>
                      <a:pt x="118" y="4201"/>
                    </a:cubicBezTo>
                    <a:cubicBezTo>
                      <a:pt x="102" y="4252"/>
                      <a:pt x="1" y="4453"/>
                      <a:pt x="34" y="4504"/>
                    </a:cubicBezTo>
                    <a:lnTo>
                      <a:pt x="286" y="4991"/>
                    </a:lnTo>
                    <a:lnTo>
                      <a:pt x="454" y="5344"/>
                    </a:lnTo>
                    <a:cubicBezTo>
                      <a:pt x="491" y="5418"/>
                      <a:pt x="573" y="5465"/>
                      <a:pt x="654" y="5465"/>
                    </a:cubicBezTo>
                    <a:cubicBezTo>
                      <a:pt x="684" y="5465"/>
                      <a:pt x="713" y="5458"/>
                      <a:pt x="740" y="5445"/>
                    </a:cubicBezTo>
                    <a:lnTo>
                      <a:pt x="807" y="5411"/>
                    </a:lnTo>
                    <a:cubicBezTo>
                      <a:pt x="925" y="5361"/>
                      <a:pt x="1009" y="5260"/>
                      <a:pt x="1043" y="5142"/>
                    </a:cubicBezTo>
                    <a:cubicBezTo>
                      <a:pt x="1076" y="5041"/>
                      <a:pt x="1076" y="4907"/>
                      <a:pt x="1026" y="4806"/>
                    </a:cubicBezTo>
                    <a:lnTo>
                      <a:pt x="858" y="4487"/>
                    </a:lnTo>
                    <a:cubicBezTo>
                      <a:pt x="841" y="4437"/>
                      <a:pt x="841" y="4369"/>
                      <a:pt x="858" y="4319"/>
                    </a:cubicBezTo>
                    <a:lnTo>
                      <a:pt x="1009" y="4084"/>
                    </a:lnTo>
                    <a:cubicBezTo>
                      <a:pt x="1030" y="4085"/>
                      <a:pt x="1051" y="4086"/>
                      <a:pt x="1072" y="4086"/>
                    </a:cubicBezTo>
                    <a:cubicBezTo>
                      <a:pt x="1633" y="4086"/>
                      <a:pt x="2103" y="3659"/>
                      <a:pt x="2152" y="3092"/>
                    </a:cubicBezTo>
                    <a:lnTo>
                      <a:pt x="2336" y="2420"/>
                    </a:lnTo>
                    <a:lnTo>
                      <a:pt x="2891" y="269"/>
                    </a:lnTo>
                    <a:lnTo>
                      <a:pt x="1866" y="1"/>
                    </a:ln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1" name="Google Shape;1491;p33"/>
              <p:cNvSpPr/>
              <p:nvPr/>
            </p:nvSpPr>
            <p:spPr>
              <a:xfrm>
                <a:off x="9143579" y="1229446"/>
                <a:ext cx="135391" cy="1640416"/>
              </a:xfrm>
              <a:custGeom>
                <a:avLst/>
                <a:gdLst/>
                <a:ahLst/>
                <a:cxnLst/>
                <a:rect l="l" t="t" r="r" b="b"/>
                <a:pathLst>
                  <a:path w="2488" h="30145" extrusionOk="0">
                    <a:moveTo>
                      <a:pt x="1816" y="0"/>
                    </a:moveTo>
                    <a:lnTo>
                      <a:pt x="1782" y="84"/>
                    </a:lnTo>
                    <a:lnTo>
                      <a:pt x="1681" y="437"/>
                    </a:lnTo>
                    <a:lnTo>
                      <a:pt x="1228" y="1932"/>
                    </a:lnTo>
                    <a:lnTo>
                      <a:pt x="371" y="4806"/>
                    </a:lnTo>
                    <a:lnTo>
                      <a:pt x="354" y="4856"/>
                    </a:lnTo>
                    <a:lnTo>
                      <a:pt x="303" y="5041"/>
                    </a:lnTo>
                    <a:lnTo>
                      <a:pt x="18" y="5982"/>
                    </a:lnTo>
                    <a:lnTo>
                      <a:pt x="1" y="6049"/>
                    </a:lnTo>
                    <a:lnTo>
                      <a:pt x="1" y="6217"/>
                    </a:lnTo>
                    <a:lnTo>
                      <a:pt x="1" y="6654"/>
                    </a:lnTo>
                    <a:lnTo>
                      <a:pt x="18" y="7041"/>
                    </a:lnTo>
                    <a:lnTo>
                      <a:pt x="18" y="7074"/>
                    </a:lnTo>
                    <a:lnTo>
                      <a:pt x="18" y="7108"/>
                    </a:lnTo>
                    <a:lnTo>
                      <a:pt x="18" y="7192"/>
                    </a:lnTo>
                    <a:lnTo>
                      <a:pt x="18" y="7360"/>
                    </a:lnTo>
                    <a:lnTo>
                      <a:pt x="35" y="8318"/>
                    </a:lnTo>
                    <a:lnTo>
                      <a:pt x="51" y="8771"/>
                    </a:lnTo>
                    <a:lnTo>
                      <a:pt x="404" y="29321"/>
                    </a:lnTo>
                    <a:lnTo>
                      <a:pt x="404" y="29489"/>
                    </a:lnTo>
                    <a:lnTo>
                      <a:pt x="421" y="30077"/>
                    </a:lnTo>
                    <a:lnTo>
                      <a:pt x="421" y="30145"/>
                    </a:lnTo>
                    <a:lnTo>
                      <a:pt x="1127" y="30128"/>
                    </a:lnTo>
                    <a:lnTo>
                      <a:pt x="1127" y="30061"/>
                    </a:lnTo>
                    <a:lnTo>
                      <a:pt x="1110" y="29489"/>
                    </a:lnTo>
                    <a:lnTo>
                      <a:pt x="723" y="7797"/>
                    </a:lnTo>
                    <a:lnTo>
                      <a:pt x="723" y="7612"/>
                    </a:lnTo>
                    <a:lnTo>
                      <a:pt x="723" y="7444"/>
                    </a:lnTo>
                    <a:lnTo>
                      <a:pt x="723" y="7343"/>
                    </a:lnTo>
                    <a:lnTo>
                      <a:pt x="723" y="7091"/>
                    </a:lnTo>
                    <a:lnTo>
                      <a:pt x="707" y="6301"/>
                    </a:lnTo>
                    <a:lnTo>
                      <a:pt x="707" y="6150"/>
                    </a:lnTo>
                    <a:lnTo>
                      <a:pt x="959" y="5276"/>
                    </a:lnTo>
                    <a:lnTo>
                      <a:pt x="1043" y="5024"/>
                    </a:lnTo>
                    <a:lnTo>
                      <a:pt x="1883" y="2185"/>
                    </a:lnTo>
                    <a:lnTo>
                      <a:pt x="2353" y="639"/>
                    </a:lnTo>
                    <a:lnTo>
                      <a:pt x="2353" y="605"/>
                    </a:lnTo>
                    <a:lnTo>
                      <a:pt x="2488" y="202"/>
                    </a:lnTo>
                    <a:lnTo>
                      <a:pt x="2084" y="84"/>
                    </a:lnTo>
                    <a:lnTo>
                      <a:pt x="181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p33"/>
              <p:cNvSpPr/>
              <p:nvPr/>
            </p:nvSpPr>
            <p:spPr>
              <a:xfrm>
                <a:off x="9150925" y="2834137"/>
                <a:ext cx="69546" cy="32977"/>
              </a:xfrm>
              <a:custGeom>
                <a:avLst/>
                <a:gdLst/>
                <a:ahLst/>
                <a:cxnLst/>
                <a:rect l="l" t="t" r="r" b="b"/>
                <a:pathLst>
                  <a:path w="1278" h="606" extrusionOk="0">
                    <a:moveTo>
                      <a:pt x="958" y="0"/>
                    </a:moveTo>
                    <a:lnTo>
                      <a:pt x="303" y="17"/>
                    </a:lnTo>
                    <a:cubicBezTo>
                      <a:pt x="202" y="17"/>
                      <a:pt x="101" y="84"/>
                      <a:pt x="84" y="185"/>
                    </a:cubicBezTo>
                    <a:lnTo>
                      <a:pt x="0" y="605"/>
                    </a:lnTo>
                    <a:lnTo>
                      <a:pt x="1277" y="572"/>
                    </a:lnTo>
                    <a:lnTo>
                      <a:pt x="1160" y="152"/>
                    </a:lnTo>
                    <a:cubicBezTo>
                      <a:pt x="1143" y="68"/>
                      <a:pt x="1059" y="0"/>
                      <a:pt x="958"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3" name="Google Shape;1493;p33"/>
              <p:cNvSpPr/>
              <p:nvPr/>
            </p:nvSpPr>
            <p:spPr>
              <a:xfrm>
                <a:off x="9150925" y="2866134"/>
                <a:ext cx="69546" cy="62254"/>
              </a:xfrm>
              <a:custGeom>
                <a:avLst/>
                <a:gdLst/>
                <a:ahLst/>
                <a:cxnLst/>
                <a:rect l="l" t="t" r="r" b="b"/>
                <a:pathLst>
                  <a:path w="1278" h="1144" extrusionOk="0">
                    <a:moveTo>
                      <a:pt x="1261" y="0"/>
                    </a:moveTo>
                    <a:lnTo>
                      <a:pt x="0" y="17"/>
                    </a:lnTo>
                    <a:lnTo>
                      <a:pt x="17" y="1143"/>
                    </a:lnTo>
                    <a:lnTo>
                      <a:pt x="1277" y="1109"/>
                    </a:lnTo>
                    <a:lnTo>
                      <a:pt x="1261" y="0"/>
                    </a:lnTo>
                    <a:close/>
                  </a:path>
                </a:pathLst>
              </a:custGeom>
              <a:solidFill>
                <a:srgbClr val="26262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4" name="Google Shape;1494;p33"/>
              <p:cNvSpPr/>
              <p:nvPr/>
            </p:nvSpPr>
            <p:spPr>
              <a:xfrm>
                <a:off x="9141783" y="1616185"/>
                <a:ext cx="47615" cy="13768"/>
              </a:xfrm>
              <a:custGeom>
                <a:avLst/>
                <a:gdLst/>
                <a:ahLst/>
                <a:cxnLst/>
                <a:rect l="l" t="t" r="r" b="b"/>
                <a:pathLst>
                  <a:path w="875" h="253" extrusionOk="0">
                    <a:moveTo>
                      <a:pt x="0" y="1"/>
                    </a:moveTo>
                    <a:lnTo>
                      <a:pt x="0" y="135"/>
                    </a:lnTo>
                    <a:cubicBezTo>
                      <a:pt x="0" y="152"/>
                      <a:pt x="0" y="169"/>
                      <a:pt x="0" y="169"/>
                    </a:cubicBezTo>
                    <a:cubicBezTo>
                      <a:pt x="0" y="186"/>
                      <a:pt x="17" y="202"/>
                      <a:pt x="17" y="202"/>
                    </a:cubicBezTo>
                    <a:cubicBezTo>
                      <a:pt x="17" y="219"/>
                      <a:pt x="34" y="219"/>
                      <a:pt x="51" y="236"/>
                    </a:cubicBezTo>
                    <a:cubicBezTo>
                      <a:pt x="51" y="236"/>
                      <a:pt x="68" y="253"/>
                      <a:pt x="68" y="253"/>
                    </a:cubicBezTo>
                    <a:lnTo>
                      <a:pt x="118" y="253"/>
                    </a:lnTo>
                    <a:lnTo>
                      <a:pt x="723" y="236"/>
                    </a:lnTo>
                    <a:lnTo>
                      <a:pt x="773" y="236"/>
                    </a:lnTo>
                    <a:cubicBezTo>
                      <a:pt x="807" y="219"/>
                      <a:pt x="840" y="186"/>
                      <a:pt x="840" y="152"/>
                    </a:cubicBezTo>
                    <a:cubicBezTo>
                      <a:pt x="840" y="135"/>
                      <a:pt x="840" y="135"/>
                      <a:pt x="840" y="135"/>
                    </a:cubicBezTo>
                    <a:cubicBezTo>
                      <a:pt x="840" y="118"/>
                      <a:pt x="840" y="118"/>
                      <a:pt x="840" y="118"/>
                    </a:cubicBezTo>
                    <a:lnTo>
                      <a:pt x="87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5" name="Google Shape;1495;p33"/>
              <p:cNvSpPr/>
              <p:nvPr/>
            </p:nvSpPr>
            <p:spPr>
              <a:xfrm>
                <a:off x="9155496" y="1490918"/>
                <a:ext cx="48486" cy="26610"/>
              </a:xfrm>
              <a:custGeom>
                <a:avLst/>
                <a:gdLst/>
                <a:ahLst/>
                <a:cxnLst/>
                <a:rect l="l" t="t" r="r" b="b"/>
                <a:pathLst>
                  <a:path w="891" h="489" extrusionOk="0">
                    <a:moveTo>
                      <a:pt x="101" y="1"/>
                    </a:moveTo>
                    <a:cubicBezTo>
                      <a:pt x="68" y="18"/>
                      <a:pt x="51" y="51"/>
                      <a:pt x="34" y="85"/>
                    </a:cubicBezTo>
                    <a:lnTo>
                      <a:pt x="0" y="219"/>
                    </a:lnTo>
                    <a:lnTo>
                      <a:pt x="84" y="236"/>
                    </a:lnTo>
                    <a:lnTo>
                      <a:pt x="202" y="286"/>
                    </a:lnTo>
                    <a:lnTo>
                      <a:pt x="740" y="471"/>
                    </a:lnTo>
                    <a:lnTo>
                      <a:pt x="824" y="488"/>
                    </a:lnTo>
                    <a:lnTo>
                      <a:pt x="874" y="354"/>
                    </a:lnTo>
                    <a:cubicBezTo>
                      <a:pt x="891" y="303"/>
                      <a:pt x="857" y="236"/>
                      <a:pt x="807" y="219"/>
                    </a:cubicBezTo>
                    <a:lnTo>
                      <a:pt x="790" y="219"/>
                    </a:lnTo>
                    <a:lnTo>
                      <a:pt x="185"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6" name="Google Shape;1496;p33"/>
              <p:cNvSpPr/>
              <p:nvPr/>
            </p:nvSpPr>
            <p:spPr>
              <a:xfrm>
                <a:off x="8978370" y="1502835"/>
                <a:ext cx="221969" cy="112481"/>
              </a:xfrm>
              <a:custGeom>
                <a:avLst/>
                <a:gdLst/>
                <a:ahLst/>
                <a:cxnLst/>
                <a:rect l="l" t="t" r="r" b="b"/>
                <a:pathLst>
                  <a:path w="4079" h="2067" extrusionOk="0">
                    <a:moveTo>
                      <a:pt x="3255" y="0"/>
                    </a:moveTo>
                    <a:lnTo>
                      <a:pt x="3155" y="319"/>
                    </a:lnTo>
                    <a:cubicBezTo>
                      <a:pt x="3138" y="387"/>
                      <a:pt x="3104" y="454"/>
                      <a:pt x="3037" y="504"/>
                    </a:cubicBezTo>
                    <a:cubicBezTo>
                      <a:pt x="2967" y="574"/>
                      <a:pt x="2862" y="609"/>
                      <a:pt x="2761" y="609"/>
                    </a:cubicBezTo>
                    <a:cubicBezTo>
                      <a:pt x="2741" y="609"/>
                      <a:pt x="2720" y="608"/>
                      <a:pt x="2701" y="605"/>
                    </a:cubicBezTo>
                    <a:cubicBezTo>
                      <a:pt x="2566" y="572"/>
                      <a:pt x="2432" y="555"/>
                      <a:pt x="2264" y="538"/>
                    </a:cubicBezTo>
                    <a:cubicBezTo>
                      <a:pt x="2046" y="504"/>
                      <a:pt x="1827" y="471"/>
                      <a:pt x="1592" y="437"/>
                    </a:cubicBezTo>
                    <a:cubicBezTo>
                      <a:pt x="1273" y="404"/>
                      <a:pt x="970" y="370"/>
                      <a:pt x="718" y="353"/>
                    </a:cubicBezTo>
                    <a:lnTo>
                      <a:pt x="466" y="353"/>
                    </a:lnTo>
                    <a:cubicBezTo>
                      <a:pt x="416" y="353"/>
                      <a:pt x="365" y="319"/>
                      <a:pt x="332" y="269"/>
                    </a:cubicBezTo>
                    <a:cubicBezTo>
                      <a:pt x="315" y="235"/>
                      <a:pt x="281" y="202"/>
                      <a:pt x="231" y="202"/>
                    </a:cubicBezTo>
                    <a:cubicBezTo>
                      <a:pt x="164" y="202"/>
                      <a:pt x="113" y="235"/>
                      <a:pt x="96" y="286"/>
                    </a:cubicBezTo>
                    <a:cubicBezTo>
                      <a:pt x="96" y="303"/>
                      <a:pt x="96" y="319"/>
                      <a:pt x="96" y="319"/>
                    </a:cubicBezTo>
                    <a:lnTo>
                      <a:pt x="12" y="1008"/>
                    </a:lnTo>
                    <a:cubicBezTo>
                      <a:pt x="1" y="1089"/>
                      <a:pt x="69" y="1154"/>
                      <a:pt x="139" y="1154"/>
                    </a:cubicBezTo>
                    <a:cubicBezTo>
                      <a:pt x="172" y="1154"/>
                      <a:pt x="205" y="1141"/>
                      <a:pt x="231" y="1109"/>
                    </a:cubicBezTo>
                    <a:cubicBezTo>
                      <a:pt x="264" y="1076"/>
                      <a:pt x="315" y="1059"/>
                      <a:pt x="348" y="1059"/>
                    </a:cubicBezTo>
                    <a:lnTo>
                      <a:pt x="382" y="1059"/>
                    </a:lnTo>
                    <a:lnTo>
                      <a:pt x="550" y="1092"/>
                    </a:lnTo>
                    <a:lnTo>
                      <a:pt x="600" y="1092"/>
                    </a:lnTo>
                    <a:cubicBezTo>
                      <a:pt x="785" y="1126"/>
                      <a:pt x="1021" y="1160"/>
                      <a:pt x="1239" y="1193"/>
                    </a:cubicBezTo>
                    <a:lnTo>
                      <a:pt x="1289" y="1193"/>
                    </a:lnTo>
                    <a:cubicBezTo>
                      <a:pt x="1508" y="1227"/>
                      <a:pt x="1743" y="1260"/>
                      <a:pt x="1945" y="1294"/>
                    </a:cubicBezTo>
                    <a:lnTo>
                      <a:pt x="2029" y="1294"/>
                    </a:lnTo>
                    <a:lnTo>
                      <a:pt x="2146" y="1311"/>
                    </a:lnTo>
                    <a:lnTo>
                      <a:pt x="2516" y="1328"/>
                    </a:lnTo>
                    <a:lnTo>
                      <a:pt x="2583" y="1328"/>
                    </a:lnTo>
                    <a:cubicBezTo>
                      <a:pt x="2718" y="1344"/>
                      <a:pt x="2835" y="1412"/>
                      <a:pt x="2902" y="1529"/>
                    </a:cubicBezTo>
                    <a:cubicBezTo>
                      <a:pt x="2936" y="1597"/>
                      <a:pt x="2970" y="1664"/>
                      <a:pt x="2970" y="1731"/>
                    </a:cubicBezTo>
                    <a:lnTo>
                      <a:pt x="2970" y="2017"/>
                    </a:lnTo>
                    <a:lnTo>
                      <a:pt x="2970" y="2067"/>
                    </a:lnTo>
                    <a:lnTo>
                      <a:pt x="3843" y="2067"/>
                    </a:lnTo>
                    <a:lnTo>
                      <a:pt x="3843" y="1714"/>
                    </a:lnTo>
                    <a:lnTo>
                      <a:pt x="3843" y="1630"/>
                    </a:lnTo>
                    <a:cubicBezTo>
                      <a:pt x="3843" y="1580"/>
                      <a:pt x="3843" y="1529"/>
                      <a:pt x="3843" y="1462"/>
                    </a:cubicBezTo>
                    <a:cubicBezTo>
                      <a:pt x="3843" y="1412"/>
                      <a:pt x="3860" y="1344"/>
                      <a:pt x="3860" y="1294"/>
                    </a:cubicBezTo>
                    <a:cubicBezTo>
                      <a:pt x="3877" y="1042"/>
                      <a:pt x="3911" y="807"/>
                      <a:pt x="3995" y="588"/>
                    </a:cubicBezTo>
                    <a:lnTo>
                      <a:pt x="4079" y="269"/>
                    </a:lnTo>
                    <a:lnTo>
                      <a:pt x="3995" y="252"/>
                    </a:lnTo>
                    <a:lnTo>
                      <a:pt x="3457" y="67"/>
                    </a:lnTo>
                    <a:lnTo>
                      <a:pt x="3339" y="34"/>
                    </a:lnTo>
                    <a:lnTo>
                      <a:pt x="3255" y="0"/>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7" name="Google Shape;1497;p33"/>
              <p:cNvSpPr/>
              <p:nvPr/>
            </p:nvSpPr>
            <p:spPr>
              <a:xfrm>
                <a:off x="9082360" y="1143686"/>
                <a:ext cx="211249" cy="119392"/>
              </a:xfrm>
              <a:custGeom>
                <a:avLst/>
                <a:gdLst/>
                <a:ahLst/>
                <a:cxnLst/>
                <a:rect l="l" t="t" r="r" b="b"/>
                <a:pathLst>
                  <a:path w="3882" h="2194" extrusionOk="0">
                    <a:moveTo>
                      <a:pt x="370" y="1"/>
                    </a:moveTo>
                    <a:cubicBezTo>
                      <a:pt x="353" y="1"/>
                      <a:pt x="336" y="5"/>
                      <a:pt x="319" y="13"/>
                    </a:cubicBezTo>
                    <a:cubicBezTo>
                      <a:pt x="269" y="30"/>
                      <a:pt x="219" y="81"/>
                      <a:pt x="219" y="131"/>
                    </a:cubicBezTo>
                    <a:lnTo>
                      <a:pt x="135" y="366"/>
                    </a:lnTo>
                    <a:lnTo>
                      <a:pt x="51" y="686"/>
                    </a:lnTo>
                    <a:cubicBezTo>
                      <a:pt x="0" y="854"/>
                      <a:pt x="34" y="1038"/>
                      <a:pt x="151" y="1156"/>
                    </a:cubicBezTo>
                    <a:cubicBezTo>
                      <a:pt x="219" y="1223"/>
                      <a:pt x="286" y="1257"/>
                      <a:pt x="370" y="1290"/>
                    </a:cubicBezTo>
                    <a:lnTo>
                      <a:pt x="655" y="1375"/>
                    </a:lnTo>
                    <a:lnTo>
                      <a:pt x="2184" y="1828"/>
                    </a:lnTo>
                    <a:lnTo>
                      <a:pt x="2621" y="1963"/>
                    </a:lnTo>
                    <a:lnTo>
                      <a:pt x="2806" y="2013"/>
                    </a:lnTo>
                    <a:lnTo>
                      <a:pt x="3394" y="2181"/>
                    </a:lnTo>
                    <a:cubicBezTo>
                      <a:pt x="3411" y="2189"/>
                      <a:pt x="3428" y="2194"/>
                      <a:pt x="3443" y="2194"/>
                    </a:cubicBezTo>
                    <a:cubicBezTo>
                      <a:pt x="3457" y="2194"/>
                      <a:pt x="3470" y="2189"/>
                      <a:pt x="3478" y="2181"/>
                    </a:cubicBezTo>
                    <a:lnTo>
                      <a:pt x="3512" y="2164"/>
                    </a:lnTo>
                    <a:lnTo>
                      <a:pt x="3529" y="2164"/>
                    </a:lnTo>
                    <a:cubicBezTo>
                      <a:pt x="3546" y="2147"/>
                      <a:pt x="3546" y="2147"/>
                      <a:pt x="3546" y="2147"/>
                    </a:cubicBezTo>
                    <a:cubicBezTo>
                      <a:pt x="3562" y="2131"/>
                      <a:pt x="3562" y="2131"/>
                      <a:pt x="3562" y="2131"/>
                    </a:cubicBezTo>
                    <a:cubicBezTo>
                      <a:pt x="3579" y="2114"/>
                      <a:pt x="3579" y="2114"/>
                      <a:pt x="3579" y="2097"/>
                    </a:cubicBezTo>
                    <a:cubicBezTo>
                      <a:pt x="3579" y="2097"/>
                      <a:pt x="3596" y="2080"/>
                      <a:pt x="3596" y="2080"/>
                    </a:cubicBezTo>
                    <a:lnTo>
                      <a:pt x="3747" y="1576"/>
                    </a:lnTo>
                    <a:lnTo>
                      <a:pt x="3848" y="1206"/>
                    </a:lnTo>
                    <a:cubicBezTo>
                      <a:pt x="3882" y="1122"/>
                      <a:pt x="3831" y="1022"/>
                      <a:pt x="3747" y="1005"/>
                    </a:cubicBezTo>
                    <a:lnTo>
                      <a:pt x="2857" y="736"/>
                    </a:lnTo>
                    <a:lnTo>
                      <a:pt x="2386" y="602"/>
                    </a:lnTo>
                    <a:lnTo>
                      <a:pt x="790" y="131"/>
                    </a:lnTo>
                    <a:lnTo>
                      <a:pt x="420" y="13"/>
                    </a:lnTo>
                    <a:cubicBezTo>
                      <a:pt x="403" y="5"/>
                      <a:pt x="387" y="1"/>
                      <a:pt x="370" y="1"/>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8" name="Google Shape;1498;p33"/>
              <p:cNvSpPr/>
              <p:nvPr/>
            </p:nvSpPr>
            <p:spPr>
              <a:xfrm>
                <a:off x="9257908" y="1240384"/>
                <a:ext cx="15346" cy="12026"/>
              </a:xfrm>
              <a:custGeom>
                <a:avLst/>
                <a:gdLst/>
                <a:ahLst/>
                <a:cxnLst/>
                <a:rect l="l" t="t" r="r" b="b"/>
                <a:pathLst>
                  <a:path w="282" h="221" extrusionOk="0">
                    <a:moveTo>
                      <a:pt x="185" y="1"/>
                    </a:moveTo>
                    <a:cubicBezTo>
                      <a:pt x="51" y="1"/>
                      <a:pt x="0" y="169"/>
                      <a:pt x="118" y="219"/>
                    </a:cubicBezTo>
                    <a:cubicBezTo>
                      <a:pt x="123" y="220"/>
                      <a:pt x="129" y="220"/>
                      <a:pt x="134" y="220"/>
                    </a:cubicBezTo>
                    <a:cubicBezTo>
                      <a:pt x="240" y="220"/>
                      <a:pt x="281" y="65"/>
                      <a:pt x="18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9" name="Google Shape;1499;p33"/>
              <p:cNvSpPr/>
              <p:nvPr/>
            </p:nvSpPr>
            <p:spPr>
              <a:xfrm>
                <a:off x="9268846" y="1205666"/>
                <a:ext cx="15291" cy="11972"/>
              </a:xfrm>
              <a:custGeom>
                <a:avLst/>
                <a:gdLst/>
                <a:ahLst/>
                <a:cxnLst/>
                <a:rect l="l" t="t" r="r" b="b"/>
                <a:pathLst>
                  <a:path w="281" h="220" extrusionOk="0">
                    <a:moveTo>
                      <a:pt x="169" y="0"/>
                    </a:moveTo>
                    <a:cubicBezTo>
                      <a:pt x="51" y="0"/>
                      <a:pt x="1" y="168"/>
                      <a:pt x="102" y="219"/>
                    </a:cubicBezTo>
                    <a:cubicBezTo>
                      <a:pt x="108" y="219"/>
                      <a:pt x="114" y="220"/>
                      <a:pt x="120" y="220"/>
                    </a:cubicBezTo>
                    <a:cubicBezTo>
                      <a:pt x="241" y="220"/>
                      <a:pt x="281" y="64"/>
                      <a:pt x="1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0" name="Google Shape;1500;p33"/>
              <p:cNvSpPr/>
              <p:nvPr/>
            </p:nvSpPr>
            <p:spPr>
              <a:xfrm>
                <a:off x="9082360" y="1163602"/>
                <a:ext cx="203957" cy="184747"/>
              </a:xfrm>
              <a:custGeom>
                <a:avLst/>
                <a:gdLst/>
                <a:ahLst/>
                <a:cxnLst/>
                <a:rect l="l" t="t" r="r" b="b"/>
                <a:pathLst>
                  <a:path w="3748" h="3395" extrusionOk="0">
                    <a:moveTo>
                      <a:pt x="135" y="0"/>
                    </a:moveTo>
                    <a:lnTo>
                      <a:pt x="51" y="320"/>
                    </a:lnTo>
                    <a:cubicBezTo>
                      <a:pt x="0" y="488"/>
                      <a:pt x="34" y="672"/>
                      <a:pt x="151" y="790"/>
                    </a:cubicBezTo>
                    <a:cubicBezTo>
                      <a:pt x="219" y="857"/>
                      <a:pt x="286" y="891"/>
                      <a:pt x="370" y="924"/>
                    </a:cubicBezTo>
                    <a:lnTo>
                      <a:pt x="655" y="1009"/>
                    </a:lnTo>
                    <a:lnTo>
                      <a:pt x="2184" y="1462"/>
                    </a:lnTo>
                    <a:lnTo>
                      <a:pt x="2621" y="1580"/>
                    </a:lnTo>
                    <a:lnTo>
                      <a:pt x="2806" y="1647"/>
                    </a:lnTo>
                    <a:lnTo>
                      <a:pt x="2369" y="3142"/>
                    </a:lnTo>
                    <a:lnTo>
                      <a:pt x="3025" y="3395"/>
                    </a:lnTo>
                    <a:lnTo>
                      <a:pt x="3478" y="1849"/>
                    </a:lnTo>
                    <a:lnTo>
                      <a:pt x="3478" y="1815"/>
                    </a:lnTo>
                    <a:lnTo>
                      <a:pt x="3512" y="1798"/>
                    </a:lnTo>
                    <a:lnTo>
                      <a:pt x="3529" y="1798"/>
                    </a:lnTo>
                    <a:cubicBezTo>
                      <a:pt x="3546" y="1781"/>
                      <a:pt x="3546" y="1781"/>
                      <a:pt x="3546" y="1781"/>
                    </a:cubicBezTo>
                    <a:cubicBezTo>
                      <a:pt x="3562" y="1765"/>
                      <a:pt x="3562" y="1765"/>
                      <a:pt x="3562" y="1765"/>
                    </a:cubicBezTo>
                    <a:cubicBezTo>
                      <a:pt x="3579" y="1748"/>
                      <a:pt x="3579" y="1748"/>
                      <a:pt x="3579" y="1731"/>
                    </a:cubicBezTo>
                    <a:cubicBezTo>
                      <a:pt x="3579" y="1731"/>
                      <a:pt x="3596" y="1714"/>
                      <a:pt x="3596" y="1714"/>
                    </a:cubicBezTo>
                    <a:lnTo>
                      <a:pt x="3747" y="1210"/>
                    </a:lnTo>
                    <a:lnTo>
                      <a:pt x="3747" y="1210"/>
                    </a:lnTo>
                    <a:cubicBezTo>
                      <a:pt x="3562" y="1244"/>
                      <a:pt x="3394" y="1277"/>
                      <a:pt x="3209" y="1294"/>
                    </a:cubicBezTo>
                    <a:lnTo>
                      <a:pt x="2689" y="1294"/>
                    </a:lnTo>
                    <a:cubicBezTo>
                      <a:pt x="2537" y="1277"/>
                      <a:pt x="2386" y="1261"/>
                      <a:pt x="2235" y="1227"/>
                    </a:cubicBezTo>
                    <a:cubicBezTo>
                      <a:pt x="1680" y="1109"/>
                      <a:pt x="1160" y="874"/>
                      <a:pt x="723" y="538"/>
                    </a:cubicBezTo>
                    <a:cubicBezTo>
                      <a:pt x="555" y="404"/>
                      <a:pt x="387" y="269"/>
                      <a:pt x="252" y="118"/>
                    </a:cubicBezTo>
                    <a:cubicBezTo>
                      <a:pt x="202" y="68"/>
                      <a:pt x="168" y="34"/>
                      <a:pt x="1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1" name="Google Shape;1501;p33"/>
              <p:cNvSpPr/>
              <p:nvPr/>
            </p:nvSpPr>
            <p:spPr>
              <a:xfrm>
                <a:off x="9150925" y="2739942"/>
                <a:ext cx="70471" cy="187523"/>
              </a:xfrm>
              <a:custGeom>
                <a:avLst/>
                <a:gdLst/>
                <a:ahLst/>
                <a:cxnLst/>
                <a:rect l="l" t="t" r="r" b="b"/>
                <a:pathLst>
                  <a:path w="1295" h="3446" extrusionOk="0">
                    <a:moveTo>
                      <a:pt x="941" y="1"/>
                    </a:moveTo>
                    <a:cubicBezTo>
                      <a:pt x="773" y="538"/>
                      <a:pt x="555" y="1059"/>
                      <a:pt x="269" y="1563"/>
                    </a:cubicBezTo>
                    <a:lnTo>
                      <a:pt x="269" y="1731"/>
                    </a:lnTo>
                    <a:cubicBezTo>
                      <a:pt x="185" y="1748"/>
                      <a:pt x="101" y="1815"/>
                      <a:pt x="84" y="1899"/>
                    </a:cubicBezTo>
                    <a:lnTo>
                      <a:pt x="0" y="2319"/>
                    </a:lnTo>
                    <a:lnTo>
                      <a:pt x="34" y="3445"/>
                    </a:lnTo>
                    <a:lnTo>
                      <a:pt x="1294" y="3412"/>
                    </a:lnTo>
                    <a:lnTo>
                      <a:pt x="1261" y="2303"/>
                    </a:lnTo>
                    <a:lnTo>
                      <a:pt x="1160" y="1883"/>
                    </a:lnTo>
                    <a:cubicBezTo>
                      <a:pt x="1143" y="1782"/>
                      <a:pt x="1059" y="1731"/>
                      <a:pt x="975" y="1715"/>
                    </a:cubicBezTo>
                    <a:lnTo>
                      <a:pt x="941"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2" name="Google Shape;1502;p33"/>
              <p:cNvSpPr/>
              <p:nvPr/>
            </p:nvSpPr>
            <p:spPr>
              <a:xfrm>
                <a:off x="8978370" y="1513773"/>
                <a:ext cx="211031" cy="139962"/>
              </a:xfrm>
              <a:custGeom>
                <a:avLst/>
                <a:gdLst/>
                <a:ahLst/>
                <a:cxnLst/>
                <a:rect l="l" t="t" r="r" b="b"/>
                <a:pathLst>
                  <a:path w="3878" h="2572" extrusionOk="0">
                    <a:moveTo>
                      <a:pt x="231" y="1"/>
                    </a:moveTo>
                    <a:cubicBezTo>
                      <a:pt x="164" y="1"/>
                      <a:pt x="113" y="34"/>
                      <a:pt x="96" y="85"/>
                    </a:cubicBezTo>
                    <a:cubicBezTo>
                      <a:pt x="96" y="102"/>
                      <a:pt x="96" y="118"/>
                      <a:pt x="96" y="118"/>
                    </a:cubicBezTo>
                    <a:lnTo>
                      <a:pt x="12" y="807"/>
                    </a:lnTo>
                    <a:cubicBezTo>
                      <a:pt x="1" y="888"/>
                      <a:pt x="69" y="953"/>
                      <a:pt x="139" y="953"/>
                    </a:cubicBezTo>
                    <a:cubicBezTo>
                      <a:pt x="172" y="953"/>
                      <a:pt x="205" y="940"/>
                      <a:pt x="231" y="908"/>
                    </a:cubicBezTo>
                    <a:cubicBezTo>
                      <a:pt x="264" y="875"/>
                      <a:pt x="315" y="858"/>
                      <a:pt x="348" y="858"/>
                    </a:cubicBezTo>
                    <a:lnTo>
                      <a:pt x="382" y="858"/>
                    </a:lnTo>
                    <a:lnTo>
                      <a:pt x="550" y="891"/>
                    </a:lnTo>
                    <a:lnTo>
                      <a:pt x="600" y="891"/>
                    </a:lnTo>
                    <a:cubicBezTo>
                      <a:pt x="785" y="925"/>
                      <a:pt x="1021" y="959"/>
                      <a:pt x="1239" y="992"/>
                    </a:cubicBezTo>
                    <a:lnTo>
                      <a:pt x="1289" y="992"/>
                    </a:lnTo>
                    <a:cubicBezTo>
                      <a:pt x="1508" y="1026"/>
                      <a:pt x="1743" y="1059"/>
                      <a:pt x="1945" y="1093"/>
                    </a:cubicBezTo>
                    <a:lnTo>
                      <a:pt x="2029" y="1093"/>
                    </a:lnTo>
                    <a:lnTo>
                      <a:pt x="2146" y="1110"/>
                    </a:lnTo>
                    <a:lnTo>
                      <a:pt x="2566" y="1160"/>
                    </a:lnTo>
                    <a:lnTo>
                      <a:pt x="2617" y="1160"/>
                    </a:lnTo>
                    <a:cubicBezTo>
                      <a:pt x="2751" y="1160"/>
                      <a:pt x="2869" y="1244"/>
                      <a:pt x="2953" y="1362"/>
                    </a:cubicBezTo>
                    <a:cubicBezTo>
                      <a:pt x="2986" y="1412"/>
                      <a:pt x="3003" y="1480"/>
                      <a:pt x="3003" y="1547"/>
                    </a:cubicBezTo>
                    <a:lnTo>
                      <a:pt x="3003" y="1832"/>
                    </a:lnTo>
                    <a:lnTo>
                      <a:pt x="3003" y="2017"/>
                    </a:lnTo>
                    <a:cubicBezTo>
                      <a:pt x="3003" y="2034"/>
                      <a:pt x="3003" y="2051"/>
                      <a:pt x="3003" y="2068"/>
                    </a:cubicBezTo>
                    <a:cubicBezTo>
                      <a:pt x="3003" y="2068"/>
                      <a:pt x="3003" y="2084"/>
                      <a:pt x="3020" y="2101"/>
                    </a:cubicBezTo>
                    <a:cubicBezTo>
                      <a:pt x="3020" y="2101"/>
                      <a:pt x="3037" y="2118"/>
                      <a:pt x="3037" y="2118"/>
                    </a:cubicBezTo>
                    <a:cubicBezTo>
                      <a:pt x="3054" y="2135"/>
                      <a:pt x="3054" y="2135"/>
                      <a:pt x="3071" y="2135"/>
                    </a:cubicBezTo>
                    <a:lnTo>
                      <a:pt x="3071" y="2555"/>
                    </a:lnTo>
                    <a:lnTo>
                      <a:pt x="3474" y="2572"/>
                    </a:lnTo>
                    <a:lnTo>
                      <a:pt x="3759" y="2572"/>
                    </a:lnTo>
                    <a:lnTo>
                      <a:pt x="3759" y="2387"/>
                    </a:lnTo>
                    <a:lnTo>
                      <a:pt x="3759" y="2202"/>
                    </a:lnTo>
                    <a:lnTo>
                      <a:pt x="3759" y="2118"/>
                    </a:lnTo>
                    <a:cubicBezTo>
                      <a:pt x="3810" y="2101"/>
                      <a:pt x="3827" y="2068"/>
                      <a:pt x="3843" y="2034"/>
                    </a:cubicBezTo>
                    <a:cubicBezTo>
                      <a:pt x="3843" y="2017"/>
                      <a:pt x="3843" y="2017"/>
                      <a:pt x="3843" y="2017"/>
                    </a:cubicBezTo>
                    <a:cubicBezTo>
                      <a:pt x="3843" y="2000"/>
                      <a:pt x="3843" y="2000"/>
                      <a:pt x="3843" y="2000"/>
                    </a:cubicBezTo>
                    <a:lnTo>
                      <a:pt x="3843" y="1866"/>
                    </a:lnTo>
                    <a:lnTo>
                      <a:pt x="3860" y="1513"/>
                    </a:lnTo>
                    <a:lnTo>
                      <a:pt x="3860" y="1429"/>
                    </a:lnTo>
                    <a:cubicBezTo>
                      <a:pt x="3860" y="1379"/>
                      <a:pt x="3860" y="1328"/>
                      <a:pt x="3860" y="1278"/>
                    </a:cubicBezTo>
                    <a:cubicBezTo>
                      <a:pt x="3860" y="1211"/>
                      <a:pt x="3877" y="1143"/>
                      <a:pt x="3877" y="1093"/>
                    </a:cubicBezTo>
                    <a:lnTo>
                      <a:pt x="3759" y="1093"/>
                    </a:lnTo>
                    <a:cubicBezTo>
                      <a:pt x="3608" y="1076"/>
                      <a:pt x="3440" y="1059"/>
                      <a:pt x="3272" y="1043"/>
                    </a:cubicBezTo>
                    <a:lnTo>
                      <a:pt x="3071" y="1009"/>
                    </a:lnTo>
                    <a:lnTo>
                      <a:pt x="3054" y="1009"/>
                    </a:lnTo>
                    <a:cubicBezTo>
                      <a:pt x="2768" y="959"/>
                      <a:pt x="2482" y="908"/>
                      <a:pt x="2214" y="824"/>
                    </a:cubicBezTo>
                    <a:cubicBezTo>
                      <a:pt x="1844" y="740"/>
                      <a:pt x="1474" y="606"/>
                      <a:pt x="1138" y="455"/>
                    </a:cubicBezTo>
                    <a:cubicBezTo>
                      <a:pt x="987" y="387"/>
                      <a:pt x="836" y="303"/>
                      <a:pt x="701" y="219"/>
                    </a:cubicBezTo>
                    <a:lnTo>
                      <a:pt x="668" y="186"/>
                    </a:lnTo>
                    <a:lnTo>
                      <a:pt x="617" y="152"/>
                    </a:lnTo>
                    <a:lnTo>
                      <a:pt x="466" y="152"/>
                    </a:lnTo>
                    <a:cubicBezTo>
                      <a:pt x="416" y="152"/>
                      <a:pt x="365" y="118"/>
                      <a:pt x="332" y="68"/>
                    </a:cubicBezTo>
                    <a:cubicBezTo>
                      <a:pt x="315" y="34"/>
                      <a:pt x="281" y="1"/>
                      <a:pt x="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3" name="Google Shape;1503;p33"/>
              <p:cNvSpPr/>
              <p:nvPr/>
            </p:nvSpPr>
            <p:spPr>
              <a:xfrm>
                <a:off x="9000028" y="1305303"/>
                <a:ext cx="190244" cy="307677"/>
              </a:xfrm>
              <a:custGeom>
                <a:avLst/>
                <a:gdLst/>
                <a:ahLst/>
                <a:cxnLst/>
                <a:rect l="l" t="t" r="r" b="b"/>
                <a:pathLst>
                  <a:path w="3496" h="5654" extrusionOk="0">
                    <a:moveTo>
                      <a:pt x="1681" y="1"/>
                    </a:moveTo>
                    <a:lnTo>
                      <a:pt x="1446" y="1177"/>
                    </a:lnTo>
                    <a:lnTo>
                      <a:pt x="1278" y="2068"/>
                    </a:lnTo>
                    <a:lnTo>
                      <a:pt x="1278" y="2101"/>
                    </a:lnTo>
                    <a:lnTo>
                      <a:pt x="1177" y="2588"/>
                    </a:lnTo>
                    <a:cubicBezTo>
                      <a:pt x="1160" y="2689"/>
                      <a:pt x="1093" y="2773"/>
                      <a:pt x="992" y="2807"/>
                    </a:cubicBezTo>
                    <a:lnTo>
                      <a:pt x="959" y="2824"/>
                    </a:lnTo>
                    <a:cubicBezTo>
                      <a:pt x="908" y="2840"/>
                      <a:pt x="858" y="2857"/>
                      <a:pt x="807" y="2874"/>
                    </a:cubicBezTo>
                    <a:lnTo>
                      <a:pt x="791" y="2891"/>
                    </a:lnTo>
                    <a:cubicBezTo>
                      <a:pt x="589" y="2958"/>
                      <a:pt x="438" y="3093"/>
                      <a:pt x="354" y="3277"/>
                    </a:cubicBezTo>
                    <a:cubicBezTo>
                      <a:pt x="371" y="3513"/>
                      <a:pt x="354" y="3731"/>
                      <a:pt x="303" y="3966"/>
                    </a:cubicBezTo>
                    <a:cubicBezTo>
                      <a:pt x="303" y="3983"/>
                      <a:pt x="303" y="4000"/>
                      <a:pt x="303" y="4017"/>
                    </a:cubicBezTo>
                    <a:cubicBezTo>
                      <a:pt x="253" y="4252"/>
                      <a:pt x="186" y="4487"/>
                      <a:pt x="135" y="4689"/>
                    </a:cubicBezTo>
                    <a:cubicBezTo>
                      <a:pt x="118" y="4773"/>
                      <a:pt x="85" y="4857"/>
                      <a:pt x="68" y="4924"/>
                    </a:cubicBezTo>
                    <a:cubicBezTo>
                      <a:pt x="34" y="5092"/>
                      <a:pt x="1" y="5193"/>
                      <a:pt x="1" y="5193"/>
                    </a:cubicBezTo>
                    <a:lnTo>
                      <a:pt x="236" y="5277"/>
                    </a:lnTo>
                    <a:cubicBezTo>
                      <a:pt x="387" y="5311"/>
                      <a:pt x="539" y="5361"/>
                      <a:pt x="673" y="5395"/>
                    </a:cubicBezTo>
                    <a:cubicBezTo>
                      <a:pt x="1206" y="5567"/>
                      <a:pt x="1751" y="5654"/>
                      <a:pt x="2298" y="5654"/>
                    </a:cubicBezTo>
                    <a:cubicBezTo>
                      <a:pt x="2389" y="5654"/>
                      <a:pt x="2480" y="5651"/>
                      <a:pt x="2572" y="5647"/>
                    </a:cubicBezTo>
                    <a:lnTo>
                      <a:pt x="2673" y="5647"/>
                    </a:lnTo>
                    <a:lnTo>
                      <a:pt x="2857" y="4857"/>
                    </a:lnTo>
                    <a:lnTo>
                      <a:pt x="3009" y="4202"/>
                    </a:lnTo>
                    <a:cubicBezTo>
                      <a:pt x="3059" y="4034"/>
                      <a:pt x="3076" y="3865"/>
                      <a:pt x="3059" y="3697"/>
                    </a:cubicBezTo>
                    <a:cubicBezTo>
                      <a:pt x="3042" y="3613"/>
                      <a:pt x="3009" y="3529"/>
                      <a:pt x="2958" y="3462"/>
                    </a:cubicBezTo>
                    <a:cubicBezTo>
                      <a:pt x="2958" y="3445"/>
                      <a:pt x="2941" y="3429"/>
                      <a:pt x="2941" y="3412"/>
                    </a:cubicBezTo>
                    <a:cubicBezTo>
                      <a:pt x="2891" y="3345"/>
                      <a:pt x="2841" y="3294"/>
                      <a:pt x="2790" y="3244"/>
                    </a:cubicBezTo>
                    <a:cubicBezTo>
                      <a:pt x="2773" y="3244"/>
                      <a:pt x="2757" y="3227"/>
                      <a:pt x="2757" y="3210"/>
                    </a:cubicBezTo>
                    <a:lnTo>
                      <a:pt x="3496" y="303"/>
                    </a:lnTo>
                    <a:lnTo>
                      <a:pt x="3345" y="270"/>
                    </a:lnTo>
                    <a:lnTo>
                      <a:pt x="1849" y="34"/>
                    </a:lnTo>
                    <a:lnTo>
                      <a:pt x="1681" y="1"/>
                    </a:ln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4" name="Google Shape;1504;p33"/>
              <p:cNvSpPr/>
              <p:nvPr/>
            </p:nvSpPr>
            <p:spPr>
              <a:xfrm>
                <a:off x="8993661" y="1551484"/>
                <a:ext cx="54907" cy="73355"/>
              </a:xfrm>
              <a:custGeom>
                <a:avLst/>
                <a:gdLst/>
                <a:ahLst/>
                <a:cxnLst/>
                <a:rect l="l" t="t" r="r" b="b"/>
                <a:pathLst>
                  <a:path w="1009" h="1348" extrusionOk="0">
                    <a:moveTo>
                      <a:pt x="560" y="1"/>
                    </a:moveTo>
                    <a:cubicBezTo>
                      <a:pt x="411" y="1"/>
                      <a:pt x="277" y="96"/>
                      <a:pt x="235" y="249"/>
                    </a:cubicBezTo>
                    <a:lnTo>
                      <a:pt x="51" y="904"/>
                    </a:lnTo>
                    <a:cubicBezTo>
                      <a:pt x="0" y="1072"/>
                      <a:pt x="101" y="1240"/>
                      <a:pt x="252" y="1307"/>
                    </a:cubicBezTo>
                    <a:lnTo>
                      <a:pt x="387" y="1341"/>
                    </a:lnTo>
                    <a:cubicBezTo>
                      <a:pt x="405" y="1346"/>
                      <a:pt x="424" y="1348"/>
                      <a:pt x="444" y="1348"/>
                    </a:cubicBezTo>
                    <a:cubicBezTo>
                      <a:pt x="498" y="1348"/>
                      <a:pt x="556" y="1332"/>
                      <a:pt x="605" y="1307"/>
                    </a:cubicBezTo>
                    <a:cubicBezTo>
                      <a:pt x="672" y="1274"/>
                      <a:pt x="723" y="1207"/>
                      <a:pt x="740" y="1123"/>
                    </a:cubicBezTo>
                    <a:lnTo>
                      <a:pt x="958" y="450"/>
                    </a:lnTo>
                    <a:cubicBezTo>
                      <a:pt x="1008" y="266"/>
                      <a:pt x="891" y="81"/>
                      <a:pt x="706" y="30"/>
                    </a:cubicBezTo>
                    <a:lnTo>
                      <a:pt x="656" y="14"/>
                    </a:lnTo>
                    <a:cubicBezTo>
                      <a:pt x="624" y="5"/>
                      <a:pt x="591" y="1"/>
                      <a:pt x="560" y="1"/>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5" name="Google Shape;1505;p33"/>
              <p:cNvSpPr/>
              <p:nvPr/>
            </p:nvSpPr>
            <p:spPr>
              <a:xfrm>
                <a:off x="9031154" y="1559701"/>
                <a:ext cx="54907" cy="82878"/>
              </a:xfrm>
              <a:custGeom>
                <a:avLst/>
                <a:gdLst/>
                <a:ahLst/>
                <a:cxnLst/>
                <a:rect l="l" t="t" r="r" b="b"/>
                <a:pathLst>
                  <a:path w="1009" h="1523" extrusionOk="0">
                    <a:moveTo>
                      <a:pt x="593" y="1"/>
                    </a:moveTo>
                    <a:cubicBezTo>
                      <a:pt x="444" y="1"/>
                      <a:pt x="311" y="94"/>
                      <a:pt x="269" y="232"/>
                    </a:cubicBezTo>
                    <a:lnTo>
                      <a:pt x="17" y="1072"/>
                    </a:lnTo>
                    <a:cubicBezTo>
                      <a:pt x="0" y="1156"/>
                      <a:pt x="0" y="1257"/>
                      <a:pt x="51" y="1324"/>
                    </a:cubicBezTo>
                    <a:cubicBezTo>
                      <a:pt x="84" y="1392"/>
                      <a:pt x="151" y="1459"/>
                      <a:pt x="235" y="1476"/>
                    </a:cubicBezTo>
                    <a:lnTo>
                      <a:pt x="353" y="1509"/>
                    </a:lnTo>
                    <a:cubicBezTo>
                      <a:pt x="382" y="1518"/>
                      <a:pt x="411" y="1522"/>
                      <a:pt x="439" y="1522"/>
                    </a:cubicBezTo>
                    <a:cubicBezTo>
                      <a:pt x="571" y="1522"/>
                      <a:pt x="681" y="1429"/>
                      <a:pt x="723" y="1291"/>
                    </a:cubicBezTo>
                    <a:lnTo>
                      <a:pt x="992" y="451"/>
                    </a:lnTo>
                    <a:cubicBezTo>
                      <a:pt x="1008" y="367"/>
                      <a:pt x="992" y="266"/>
                      <a:pt x="958" y="182"/>
                    </a:cubicBezTo>
                    <a:cubicBezTo>
                      <a:pt x="908" y="115"/>
                      <a:pt x="840" y="47"/>
                      <a:pt x="739" y="31"/>
                    </a:cubicBezTo>
                    <a:lnTo>
                      <a:pt x="689" y="14"/>
                    </a:lnTo>
                    <a:cubicBezTo>
                      <a:pt x="657" y="5"/>
                      <a:pt x="624" y="1"/>
                      <a:pt x="593" y="1"/>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6" name="Google Shape;1506;p33"/>
              <p:cNvSpPr/>
              <p:nvPr/>
            </p:nvSpPr>
            <p:spPr>
              <a:xfrm>
                <a:off x="9070443" y="1568897"/>
                <a:ext cx="50336" cy="73572"/>
              </a:xfrm>
              <a:custGeom>
                <a:avLst/>
                <a:gdLst/>
                <a:ahLst/>
                <a:cxnLst/>
                <a:rect l="l" t="t" r="r" b="b"/>
                <a:pathLst>
                  <a:path w="925" h="1352" extrusionOk="0">
                    <a:moveTo>
                      <a:pt x="547" y="0"/>
                    </a:moveTo>
                    <a:cubicBezTo>
                      <a:pt x="522" y="0"/>
                      <a:pt x="496" y="4"/>
                      <a:pt x="471" y="13"/>
                    </a:cubicBezTo>
                    <a:cubicBezTo>
                      <a:pt x="438" y="13"/>
                      <a:pt x="387" y="30"/>
                      <a:pt x="354" y="46"/>
                    </a:cubicBezTo>
                    <a:cubicBezTo>
                      <a:pt x="354" y="63"/>
                      <a:pt x="337" y="63"/>
                      <a:pt x="320" y="80"/>
                    </a:cubicBezTo>
                    <a:cubicBezTo>
                      <a:pt x="303" y="80"/>
                      <a:pt x="286" y="97"/>
                      <a:pt x="270" y="130"/>
                    </a:cubicBezTo>
                    <a:cubicBezTo>
                      <a:pt x="236" y="164"/>
                      <a:pt x="219" y="214"/>
                      <a:pt x="202" y="265"/>
                    </a:cubicBezTo>
                    <a:lnTo>
                      <a:pt x="68" y="719"/>
                    </a:lnTo>
                    <a:lnTo>
                      <a:pt x="17" y="920"/>
                    </a:lnTo>
                    <a:cubicBezTo>
                      <a:pt x="1" y="971"/>
                      <a:pt x="1" y="1038"/>
                      <a:pt x="17" y="1105"/>
                    </a:cubicBezTo>
                    <a:cubicBezTo>
                      <a:pt x="17" y="1139"/>
                      <a:pt x="34" y="1155"/>
                      <a:pt x="51" y="1189"/>
                    </a:cubicBezTo>
                    <a:cubicBezTo>
                      <a:pt x="101" y="1239"/>
                      <a:pt x="169" y="1290"/>
                      <a:pt x="236" y="1307"/>
                    </a:cubicBezTo>
                    <a:lnTo>
                      <a:pt x="354" y="1340"/>
                    </a:lnTo>
                    <a:cubicBezTo>
                      <a:pt x="388" y="1347"/>
                      <a:pt x="420" y="1351"/>
                      <a:pt x="452" y="1351"/>
                    </a:cubicBezTo>
                    <a:cubicBezTo>
                      <a:pt x="496" y="1351"/>
                      <a:pt x="540" y="1343"/>
                      <a:pt x="589" y="1323"/>
                    </a:cubicBezTo>
                    <a:cubicBezTo>
                      <a:pt x="656" y="1273"/>
                      <a:pt x="706" y="1206"/>
                      <a:pt x="723" y="1139"/>
                    </a:cubicBezTo>
                    <a:lnTo>
                      <a:pt x="807" y="819"/>
                    </a:lnTo>
                    <a:lnTo>
                      <a:pt x="908" y="450"/>
                    </a:lnTo>
                    <a:cubicBezTo>
                      <a:pt x="908" y="433"/>
                      <a:pt x="925" y="399"/>
                      <a:pt x="925" y="366"/>
                    </a:cubicBezTo>
                    <a:cubicBezTo>
                      <a:pt x="925" y="265"/>
                      <a:pt x="891" y="181"/>
                      <a:pt x="824" y="114"/>
                    </a:cubicBezTo>
                    <a:cubicBezTo>
                      <a:pt x="790" y="80"/>
                      <a:pt x="740" y="46"/>
                      <a:pt x="673" y="30"/>
                    </a:cubicBezTo>
                    <a:lnTo>
                      <a:pt x="622" y="13"/>
                    </a:lnTo>
                    <a:cubicBezTo>
                      <a:pt x="597" y="4"/>
                      <a:pt x="572" y="0"/>
                      <a:pt x="547" y="0"/>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7" name="Google Shape;1507;p33"/>
              <p:cNvSpPr/>
              <p:nvPr/>
            </p:nvSpPr>
            <p:spPr>
              <a:xfrm>
                <a:off x="9108861" y="1586582"/>
                <a:ext cx="39344" cy="55669"/>
              </a:xfrm>
              <a:custGeom>
                <a:avLst/>
                <a:gdLst/>
                <a:ahLst/>
                <a:cxnLst/>
                <a:rect l="l" t="t" r="r" b="b"/>
                <a:pathLst>
                  <a:path w="723" h="1023" extrusionOk="0">
                    <a:moveTo>
                      <a:pt x="373" y="1"/>
                    </a:moveTo>
                    <a:cubicBezTo>
                      <a:pt x="317" y="1"/>
                      <a:pt x="268" y="16"/>
                      <a:pt x="219" y="41"/>
                    </a:cubicBezTo>
                    <a:cubicBezTo>
                      <a:pt x="168" y="91"/>
                      <a:pt x="135" y="142"/>
                      <a:pt x="118" y="209"/>
                    </a:cubicBezTo>
                    <a:lnTo>
                      <a:pt x="51" y="494"/>
                    </a:lnTo>
                    <a:lnTo>
                      <a:pt x="17" y="713"/>
                    </a:lnTo>
                    <a:cubicBezTo>
                      <a:pt x="0" y="746"/>
                      <a:pt x="0" y="780"/>
                      <a:pt x="17" y="814"/>
                    </a:cubicBezTo>
                    <a:cubicBezTo>
                      <a:pt x="34" y="914"/>
                      <a:pt x="118" y="982"/>
                      <a:pt x="219" y="998"/>
                    </a:cubicBezTo>
                    <a:lnTo>
                      <a:pt x="320" y="1015"/>
                    </a:lnTo>
                    <a:cubicBezTo>
                      <a:pt x="340" y="1020"/>
                      <a:pt x="360" y="1023"/>
                      <a:pt x="379" y="1023"/>
                    </a:cubicBezTo>
                    <a:cubicBezTo>
                      <a:pt x="488" y="1023"/>
                      <a:pt x="577" y="947"/>
                      <a:pt x="605" y="847"/>
                    </a:cubicBezTo>
                    <a:lnTo>
                      <a:pt x="622" y="763"/>
                    </a:lnTo>
                    <a:lnTo>
                      <a:pt x="656" y="612"/>
                    </a:lnTo>
                    <a:lnTo>
                      <a:pt x="673" y="528"/>
                    </a:lnTo>
                    <a:lnTo>
                      <a:pt x="723" y="310"/>
                    </a:lnTo>
                    <a:cubicBezTo>
                      <a:pt x="723" y="293"/>
                      <a:pt x="723" y="293"/>
                      <a:pt x="723" y="276"/>
                    </a:cubicBezTo>
                    <a:cubicBezTo>
                      <a:pt x="723" y="209"/>
                      <a:pt x="689" y="125"/>
                      <a:pt x="639" y="91"/>
                    </a:cubicBezTo>
                    <a:cubicBezTo>
                      <a:pt x="605" y="41"/>
                      <a:pt x="555" y="7"/>
                      <a:pt x="504" y="7"/>
                    </a:cubicBezTo>
                    <a:lnTo>
                      <a:pt x="437" y="7"/>
                    </a:lnTo>
                    <a:cubicBezTo>
                      <a:pt x="415" y="3"/>
                      <a:pt x="393" y="1"/>
                      <a:pt x="373" y="1"/>
                    </a:cubicBezTo>
                    <a:close/>
                  </a:path>
                </a:pathLst>
              </a:custGeom>
              <a:solidFill>
                <a:srgbClr val="D2A5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8" name="Google Shape;1508;p33"/>
              <p:cNvSpPr/>
              <p:nvPr/>
            </p:nvSpPr>
            <p:spPr>
              <a:xfrm>
                <a:off x="8635219" y="525350"/>
                <a:ext cx="166463" cy="158246"/>
              </a:xfrm>
              <a:custGeom>
                <a:avLst/>
                <a:gdLst/>
                <a:ahLst/>
                <a:cxnLst/>
                <a:rect l="l" t="t" r="r" b="b"/>
                <a:pathLst>
                  <a:path w="3059" h="2908" extrusionOk="0">
                    <a:moveTo>
                      <a:pt x="3059" y="1"/>
                    </a:moveTo>
                    <a:cubicBezTo>
                      <a:pt x="2857" y="723"/>
                      <a:pt x="2386" y="1328"/>
                      <a:pt x="1731" y="1715"/>
                    </a:cubicBezTo>
                    <a:cubicBezTo>
                      <a:pt x="1597" y="1799"/>
                      <a:pt x="1462" y="1866"/>
                      <a:pt x="1311" y="1933"/>
                    </a:cubicBezTo>
                    <a:cubicBezTo>
                      <a:pt x="984" y="2051"/>
                      <a:pt x="636" y="2118"/>
                      <a:pt x="292" y="2118"/>
                    </a:cubicBezTo>
                    <a:cubicBezTo>
                      <a:pt x="195" y="2118"/>
                      <a:pt x="97" y="2112"/>
                      <a:pt x="0" y="2101"/>
                    </a:cubicBezTo>
                    <a:lnTo>
                      <a:pt x="0" y="2101"/>
                    </a:lnTo>
                    <a:cubicBezTo>
                      <a:pt x="164" y="2241"/>
                      <a:pt x="367" y="2308"/>
                      <a:pt x="628" y="2308"/>
                    </a:cubicBezTo>
                    <a:cubicBezTo>
                      <a:pt x="743" y="2308"/>
                      <a:pt x="870" y="2295"/>
                      <a:pt x="1009" y="2269"/>
                    </a:cubicBezTo>
                    <a:lnTo>
                      <a:pt x="1378" y="2168"/>
                    </a:lnTo>
                    <a:lnTo>
                      <a:pt x="1412" y="2336"/>
                    </a:lnTo>
                    <a:lnTo>
                      <a:pt x="1479" y="2589"/>
                    </a:lnTo>
                    <a:cubicBezTo>
                      <a:pt x="1496" y="2706"/>
                      <a:pt x="1546" y="2807"/>
                      <a:pt x="1597" y="2908"/>
                    </a:cubicBezTo>
                    <a:cubicBezTo>
                      <a:pt x="1748" y="2874"/>
                      <a:pt x="1899" y="2807"/>
                      <a:pt x="2034" y="2740"/>
                    </a:cubicBezTo>
                    <a:cubicBezTo>
                      <a:pt x="2370" y="2521"/>
                      <a:pt x="2639" y="2202"/>
                      <a:pt x="2790" y="1832"/>
                    </a:cubicBezTo>
                    <a:cubicBezTo>
                      <a:pt x="2823" y="1732"/>
                      <a:pt x="2874" y="1631"/>
                      <a:pt x="2907" y="1513"/>
                    </a:cubicBezTo>
                    <a:cubicBezTo>
                      <a:pt x="3008" y="1093"/>
                      <a:pt x="3059" y="656"/>
                      <a:pt x="3059" y="219"/>
                    </a:cubicBezTo>
                    <a:lnTo>
                      <a:pt x="3059" y="1"/>
                    </a:lnTo>
                    <a:close/>
                  </a:path>
                </a:pathLst>
              </a:custGeom>
              <a:solidFill>
                <a:srgbClr val="BE95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9" name="Google Shape;1509;p33"/>
              <p:cNvSpPr/>
              <p:nvPr/>
            </p:nvSpPr>
            <p:spPr>
              <a:xfrm>
                <a:off x="7251786" y="1739656"/>
                <a:ext cx="88755" cy="1208830"/>
              </a:xfrm>
              <a:custGeom>
                <a:avLst/>
                <a:gdLst/>
                <a:ahLst/>
                <a:cxnLst/>
                <a:rect l="l" t="t" r="r" b="b"/>
                <a:pathLst>
                  <a:path w="1631" h="22214" extrusionOk="0">
                    <a:moveTo>
                      <a:pt x="1" y="0"/>
                    </a:moveTo>
                    <a:lnTo>
                      <a:pt x="1" y="22214"/>
                    </a:lnTo>
                    <a:lnTo>
                      <a:pt x="1631" y="22214"/>
                    </a:lnTo>
                    <a:lnTo>
                      <a:pt x="1631" y="0"/>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0" name="Google Shape;1510;p33"/>
              <p:cNvSpPr/>
              <p:nvPr/>
            </p:nvSpPr>
            <p:spPr>
              <a:xfrm>
                <a:off x="6961039" y="1173669"/>
                <a:ext cx="282590" cy="570622"/>
              </a:xfrm>
              <a:custGeom>
                <a:avLst/>
                <a:gdLst/>
                <a:ahLst/>
                <a:cxnLst/>
                <a:rect l="l" t="t" r="r" b="b"/>
                <a:pathLst>
                  <a:path w="5193" h="10486" extrusionOk="0">
                    <a:moveTo>
                      <a:pt x="5192" y="0"/>
                    </a:moveTo>
                    <a:cubicBezTo>
                      <a:pt x="3193" y="1328"/>
                      <a:pt x="1496" y="3058"/>
                      <a:pt x="219" y="5075"/>
                    </a:cubicBezTo>
                    <a:cubicBezTo>
                      <a:pt x="17" y="5377"/>
                      <a:pt x="0" y="5764"/>
                      <a:pt x="168" y="6066"/>
                    </a:cubicBezTo>
                    <a:cubicBezTo>
                      <a:pt x="320" y="6402"/>
                      <a:pt x="488" y="6705"/>
                      <a:pt x="656" y="7007"/>
                    </a:cubicBezTo>
                    <a:cubicBezTo>
                      <a:pt x="1445" y="8452"/>
                      <a:pt x="2319" y="9628"/>
                      <a:pt x="3277" y="10485"/>
                    </a:cubicBezTo>
                    <a:lnTo>
                      <a:pt x="5142" y="2907"/>
                    </a:lnTo>
                    <a:lnTo>
                      <a:pt x="5159" y="2823"/>
                    </a:lnTo>
                    <a:lnTo>
                      <a:pt x="519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1" name="Google Shape;1511;p33"/>
              <p:cNvSpPr/>
              <p:nvPr/>
            </p:nvSpPr>
            <p:spPr>
              <a:xfrm>
                <a:off x="6996681" y="1307153"/>
                <a:ext cx="243301" cy="437136"/>
              </a:xfrm>
              <a:custGeom>
                <a:avLst/>
                <a:gdLst/>
                <a:ahLst/>
                <a:cxnLst/>
                <a:rect l="l" t="t" r="r" b="b"/>
                <a:pathLst>
                  <a:path w="4471" h="8033" extrusionOk="0">
                    <a:moveTo>
                      <a:pt x="3529" y="0"/>
                    </a:moveTo>
                    <a:lnTo>
                      <a:pt x="1513" y="4386"/>
                    </a:lnTo>
                    <a:lnTo>
                      <a:pt x="1" y="4554"/>
                    </a:lnTo>
                    <a:cubicBezTo>
                      <a:pt x="790" y="5999"/>
                      <a:pt x="1664" y="7175"/>
                      <a:pt x="2622" y="8032"/>
                    </a:cubicBezTo>
                    <a:lnTo>
                      <a:pt x="4470" y="437"/>
                    </a:lnTo>
                    <a:lnTo>
                      <a:pt x="352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2" name="Google Shape;1512;p33"/>
              <p:cNvSpPr/>
              <p:nvPr/>
            </p:nvSpPr>
            <p:spPr>
              <a:xfrm>
                <a:off x="7443822" y="2784182"/>
                <a:ext cx="268877" cy="158790"/>
              </a:xfrm>
              <a:custGeom>
                <a:avLst/>
                <a:gdLst/>
                <a:ahLst/>
                <a:cxnLst/>
                <a:rect l="l" t="t" r="r" b="b"/>
                <a:pathLst>
                  <a:path w="4941" h="2918" extrusionOk="0">
                    <a:moveTo>
                      <a:pt x="1567" y="0"/>
                    </a:moveTo>
                    <a:cubicBezTo>
                      <a:pt x="1143" y="0"/>
                      <a:pt x="760" y="96"/>
                      <a:pt x="420" y="297"/>
                    </a:cubicBezTo>
                    <a:cubicBezTo>
                      <a:pt x="404" y="313"/>
                      <a:pt x="404" y="330"/>
                      <a:pt x="404" y="364"/>
                    </a:cubicBezTo>
                    <a:cubicBezTo>
                      <a:pt x="101" y="1170"/>
                      <a:pt x="0" y="2044"/>
                      <a:pt x="67" y="2918"/>
                    </a:cubicBezTo>
                    <a:lnTo>
                      <a:pt x="4940" y="2918"/>
                    </a:lnTo>
                    <a:lnTo>
                      <a:pt x="4940" y="2179"/>
                    </a:lnTo>
                    <a:cubicBezTo>
                      <a:pt x="4940" y="1742"/>
                      <a:pt x="4722" y="1322"/>
                      <a:pt x="4369" y="1070"/>
                    </a:cubicBezTo>
                    <a:lnTo>
                      <a:pt x="4235" y="969"/>
                    </a:lnTo>
                    <a:lnTo>
                      <a:pt x="3630" y="549"/>
                    </a:lnTo>
                    <a:cubicBezTo>
                      <a:pt x="2860" y="193"/>
                      <a:pt x="2171" y="0"/>
                      <a:pt x="1567"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3" name="Google Shape;1513;p33"/>
              <p:cNvSpPr/>
              <p:nvPr/>
            </p:nvSpPr>
            <p:spPr>
              <a:xfrm>
                <a:off x="7442897" y="2112464"/>
                <a:ext cx="269802" cy="703129"/>
              </a:xfrm>
              <a:custGeom>
                <a:avLst/>
                <a:gdLst/>
                <a:ahLst/>
                <a:cxnLst/>
                <a:rect l="l" t="t" r="r" b="b"/>
                <a:pathLst>
                  <a:path w="4958" h="12921" extrusionOk="0">
                    <a:moveTo>
                      <a:pt x="2622" y="0"/>
                    </a:moveTo>
                    <a:cubicBezTo>
                      <a:pt x="2211" y="0"/>
                      <a:pt x="1823" y="211"/>
                      <a:pt x="1328" y="744"/>
                    </a:cubicBezTo>
                    <a:cubicBezTo>
                      <a:pt x="1227" y="862"/>
                      <a:pt x="1126" y="996"/>
                      <a:pt x="1042" y="1147"/>
                    </a:cubicBezTo>
                    <a:cubicBezTo>
                      <a:pt x="958" y="1315"/>
                      <a:pt x="891" y="1483"/>
                      <a:pt x="824" y="1668"/>
                    </a:cubicBezTo>
                    <a:cubicBezTo>
                      <a:pt x="773" y="1803"/>
                      <a:pt x="723" y="1954"/>
                      <a:pt x="673" y="2122"/>
                    </a:cubicBezTo>
                    <a:cubicBezTo>
                      <a:pt x="370" y="3349"/>
                      <a:pt x="185" y="4592"/>
                      <a:pt x="135" y="5835"/>
                    </a:cubicBezTo>
                    <a:cubicBezTo>
                      <a:pt x="0" y="8221"/>
                      <a:pt x="118" y="10860"/>
                      <a:pt x="437" y="12641"/>
                    </a:cubicBezTo>
                    <a:cubicBezTo>
                      <a:pt x="690" y="12523"/>
                      <a:pt x="932" y="12479"/>
                      <a:pt x="1167" y="12479"/>
                    </a:cubicBezTo>
                    <a:cubicBezTo>
                      <a:pt x="1908" y="12479"/>
                      <a:pt x="2585" y="12920"/>
                      <a:pt x="3344" y="12920"/>
                    </a:cubicBezTo>
                    <a:cubicBezTo>
                      <a:pt x="3449" y="12920"/>
                      <a:pt x="3555" y="12912"/>
                      <a:pt x="3664" y="12893"/>
                    </a:cubicBezTo>
                    <a:cubicBezTo>
                      <a:pt x="3748" y="12523"/>
                      <a:pt x="3815" y="12137"/>
                      <a:pt x="3882" y="11750"/>
                    </a:cubicBezTo>
                    <a:cubicBezTo>
                      <a:pt x="4168" y="10171"/>
                      <a:pt x="4336" y="8104"/>
                      <a:pt x="4487" y="6054"/>
                    </a:cubicBezTo>
                    <a:cubicBezTo>
                      <a:pt x="4604" y="4525"/>
                      <a:pt x="4722" y="3013"/>
                      <a:pt x="4873" y="1702"/>
                    </a:cubicBezTo>
                    <a:cubicBezTo>
                      <a:pt x="4890" y="1668"/>
                      <a:pt x="4890" y="1618"/>
                      <a:pt x="4890" y="1584"/>
                    </a:cubicBezTo>
                    <a:lnTo>
                      <a:pt x="4890" y="1534"/>
                    </a:lnTo>
                    <a:cubicBezTo>
                      <a:pt x="4907" y="1349"/>
                      <a:pt x="4924" y="1181"/>
                      <a:pt x="4957" y="1013"/>
                    </a:cubicBezTo>
                    <a:cubicBezTo>
                      <a:pt x="4789" y="929"/>
                      <a:pt x="4638" y="845"/>
                      <a:pt x="4504" y="761"/>
                    </a:cubicBezTo>
                    <a:cubicBezTo>
                      <a:pt x="3676" y="324"/>
                      <a:pt x="3132" y="0"/>
                      <a:pt x="2622" y="0"/>
                    </a:cubicBezTo>
                    <a:close/>
                  </a:path>
                </a:pathLst>
              </a:custGeom>
              <a:solidFill>
                <a:srgbClr val="9183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4" name="Google Shape;1514;p33"/>
              <p:cNvSpPr/>
              <p:nvPr/>
            </p:nvSpPr>
            <p:spPr>
              <a:xfrm>
                <a:off x="7830561" y="2771286"/>
                <a:ext cx="390500" cy="171687"/>
              </a:xfrm>
              <a:custGeom>
                <a:avLst/>
                <a:gdLst/>
                <a:ahLst/>
                <a:cxnLst/>
                <a:rect l="l" t="t" r="r" b="b"/>
                <a:pathLst>
                  <a:path w="7176" h="3155" extrusionOk="0">
                    <a:moveTo>
                      <a:pt x="2989" y="1"/>
                    </a:moveTo>
                    <a:cubicBezTo>
                      <a:pt x="2565" y="1"/>
                      <a:pt x="2140" y="61"/>
                      <a:pt x="1732" y="181"/>
                    </a:cubicBezTo>
                    <a:cubicBezTo>
                      <a:pt x="1144" y="349"/>
                      <a:pt x="606" y="651"/>
                      <a:pt x="169" y="1088"/>
                    </a:cubicBezTo>
                    <a:cubicBezTo>
                      <a:pt x="1" y="1760"/>
                      <a:pt x="1" y="2483"/>
                      <a:pt x="169" y="3155"/>
                    </a:cubicBezTo>
                    <a:lnTo>
                      <a:pt x="7176" y="3155"/>
                    </a:lnTo>
                    <a:lnTo>
                      <a:pt x="7176" y="2886"/>
                    </a:lnTo>
                    <a:cubicBezTo>
                      <a:pt x="7176" y="2332"/>
                      <a:pt x="6840" y="1827"/>
                      <a:pt x="6336" y="1609"/>
                    </a:cubicBezTo>
                    <a:cubicBezTo>
                      <a:pt x="5563" y="1256"/>
                      <a:pt x="3899" y="685"/>
                      <a:pt x="3496" y="30"/>
                    </a:cubicBezTo>
                    <a:cubicBezTo>
                      <a:pt x="3328" y="10"/>
                      <a:pt x="3158" y="1"/>
                      <a:pt x="2989" y="1"/>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5" name="Google Shape;1515;p33"/>
              <p:cNvSpPr/>
              <p:nvPr/>
            </p:nvSpPr>
            <p:spPr>
              <a:xfrm>
                <a:off x="7067096" y="1930604"/>
                <a:ext cx="869646" cy="276332"/>
              </a:xfrm>
              <a:custGeom>
                <a:avLst/>
                <a:gdLst/>
                <a:ahLst/>
                <a:cxnLst/>
                <a:rect l="l" t="t" r="r" b="b"/>
                <a:pathLst>
                  <a:path w="15981" h="5078" extrusionOk="0">
                    <a:moveTo>
                      <a:pt x="8693" y="0"/>
                    </a:moveTo>
                    <a:cubicBezTo>
                      <a:pt x="8478" y="0"/>
                      <a:pt x="8262" y="6"/>
                      <a:pt x="8049" y="20"/>
                    </a:cubicBezTo>
                    <a:lnTo>
                      <a:pt x="6083" y="20"/>
                    </a:lnTo>
                    <a:cubicBezTo>
                      <a:pt x="3815" y="20"/>
                      <a:pt x="337" y="37"/>
                      <a:pt x="286" y="221"/>
                    </a:cubicBezTo>
                    <a:cubicBezTo>
                      <a:pt x="68" y="1011"/>
                      <a:pt x="0" y="1851"/>
                      <a:pt x="118" y="2675"/>
                    </a:cubicBezTo>
                    <a:cubicBezTo>
                      <a:pt x="152" y="3044"/>
                      <a:pt x="236" y="3431"/>
                      <a:pt x="370" y="3801"/>
                    </a:cubicBezTo>
                    <a:cubicBezTo>
                      <a:pt x="505" y="4221"/>
                      <a:pt x="723" y="4607"/>
                      <a:pt x="992" y="4943"/>
                    </a:cubicBezTo>
                    <a:lnTo>
                      <a:pt x="7646" y="5010"/>
                    </a:lnTo>
                    <a:lnTo>
                      <a:pt x="9427" y="5027"/>
                    </a:lnTo>
                    <a:lnTo>
                      <a:pt x="9494" y="5027"/>
                    </a:lnTo>
                    <a:cubicBezTo>
                      <a:pt x="10334" y="5027"/>
                      <a:pt x="11158" y="5061"/>
                      <a:pt x="11897" y="5061"/>
                    </a:cubicBezTo>
                    <a:lnTo>
                      <a:pt x="12485" y="5061"/>
                    </a:lnTo>
                    <a:cubicBezTo>
                      <a:pt x="14048" y="5078"/>
                      <a:pt x="15157" y="5078"/>
                      <a:pt x="15190" y="5078"/>
                    </a:cubicBezTo>
                    <a:lnTo>
                      <a:pt x="15980" y="1616"/>
                    </a:lnTo>
                    <a:cubicBezTo>
                      <a:pt x="15543" y="1330"/>
                      <a:pt x="14720" y="978"/>
                      <a:pt x="13628" y="658"/>
                    </a:cubicBezTo>
                    <a:cubicBezTo>
                      <a:pt x="12300" y="305"/>
                      <a:pt x="10939" y="87"/>
                      <a:pt x="9561" y="20"/>
                    </a:cubicBezTo>
                    <a:cubicBezTo>
                      <a:pt x="9280" y="10"/>
                      <a:pt x="8987" y="0"/>
                      <a:pt x="8693" y="0"/>
                    </a:cubicBezTo>
                    <a:close/>
                  </a:path>
                </a:pathLst>
              </a:custGeom>
              <a:solidFill>
                <a:srgbClr val="9183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6" name="Google Shape;1516;p33"/>
              <p:cNvSpPr/>
              <p:nvPr/>
            </p:nvSpPr>
            <p:spPr>
              <a:xfrm>
                <a:off x="7740991" y="2019357"/>
                <a:ext cx="279815" cy="811202"/>
              </a:xfrm>
              <a:custGeom>
                <a:avLst/>
                <a:gdLst/>
                <a:ahLst/>
                <a:cxnLst/>
                <a:rect l="l" t="t" r="r" b="b"/>
                <a:pathLst>
                  <a:path w="5142" h="14907" extrusionOk="0">
                    <a:moveTo>
                      <a:pt x="3558" y="1"/>
                    </a:moveTo>
                    <a:cubicBezTo>
                      <a:pt x="3176" y="1"/>
                      <a:pt x="1535" y="804"/>
                      <a:pt x="975" y="1397"/>
                    </a:cubicBezTo>
                    <a:cubicBezTo>
                      <a:pt x="773" y="1632"/>
                      <a:pt x="588" y="1884"/>
                      <a:pt x="437" y="2153"/>
                    </a:cubicBezTo>
                    <a:cubicBezTo>
                      <a:pt x="235" y="2556"/>
                      <a:pt x="118" y="2993"/>
                      <a:pt x="101" y="3430"/>
                    </a:cubicBezTo>
                    <a:cubicBezTo>
                      <a:pt x="84" y="3480"/>
                      <a:pt x="84" y="3531"/>
                      <a:pt x="84" y="3598"/>
                    </a:cubicBezTo>
                    <a:cubicBezTo>
                      <a:pt x="0" y="4992"/>
                      <a:pt x="51" y="6387"/>
                      <a:pt x="235" y="7765"/>
                    </a:cubicBezTo>
                    <a:cubicBezTo>
                      <a:pt x="504" y="10269"/>
                      <a:pt x="1076" y="12957"/>
                      <a:pt x="1714" y="14637"/>
                    </a:cubicBezTo>
                    <a:cubicBezTo>
                      <a:pt x="1748" y="14738"/>
                      <a:pt x="1781" y="14822"/>
                      <a:pt x="1832" y="14906"/>
                    </a:cubicBezTo>
                    <a:cubicBezTo>
                      <a:pt x="2453" y="14789"/>
                      <a:pt x="3058" y="14637"/>
                      <a:pt x="3663" y="14436"/>
                    </a:cubicBezTo>
                    <a:cubicBezTo>
                      <a:pt x="4167" y="14268"/>
                      <a:pt x="4621" y="14066"/>
                      <a:pt x="5142" y="13848"/>
                    </a:cubicBezTo>
                    <a:cubicBezTo>
                      <a:pt x="5142" y="12453"/>
                      <a:pt x="4890" y="9781"/>
                      <a:pt x="4571" y="7160"/>
                    </a:cubicBezTo>
                    <a:cubicBezTo>
                      <a:pt x="4151" y="3631"/>
                      <a:pt x="3630" y="187"/>
                      <a:pt x="3596" y="2"/>
                    </a:cubicBezTo>
                    <a:lnTo>
                      <a:pt x="3579" y="2"/>
                    </a:lnTo>
                    <a:cubicBezTo>
                      <a:pt x="3573" y="1"/>
                      <a:pt x="3565" y="1"/>
                      <a:pt x="3558" y="1"/>
                    </a:cubicBezTo>
                    <a:close/>
                  </a:path>
                </a:pathLst>
              </a:custGeom>
              <a:solidFill>
                <a:srgbClr val="9183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7" name="Google Shape;1517;p33"/>
              <p:cNvSpPr/>
              <p:nvPr/>
            </p:nvSpPr>
            <p:spPr>
              <a:xfrm>
                <a:off x="7025032" y="1107825"/>
                <a:ext cx="982998" cy="1334099"/>
              </a:xfrm>
              <a:custGeom>
                <a:avLst/>
                <a:gdLst/>
                <a:ahLst/>
                <a:cxnLst/>
                <a:rect l="l" t="t" r="r" b="b"/>
                <a:pathLst>
                  <a:path w="18064" h="24516" extrusionOk="0">
                    <a:moveTo>
                      <a:pt x="8150" y="0"/>
                    </a:moveTo>
                    <a:lnTo>
                      <a:pt x="7461" y="891"/>
                    </a:lnTo>
                    <a:cubicBezTo>
                      <a:pt x="5814" y="975"/>
                      <a:pt x="4739" y="1042"/>
                      <a:pt x="4016" y="1210"/>
                    </a:cubicBezTo>
                    <a:cubicBezTo>
                      <a:pt x="3697" y="1765"/>
                      <a:pt x="3428" y="2672"/>
                      <a:pt x="3159" y="3747"/>
                    </a:cubicBezTo>
                    <a:cubicBezTo>
                      <a:pt x="2639" y="5865"/>
                      <a:pt x="2118" y="8637"/>
                      <a:pt x="1076" y="10620"/>
                    </a:cubicBezTo>
                    <a:cubicBezTo>
                      <a:pt x="925" y="10905"/>
                      <a:pt x="757" y="11191"/>
                      <a:pt x="572" y="11460"/>
                    </a:cubicBezTo>
                    <a:cubicBezTo>
                      <a:pt x="1" y="12250"/>
                      <a:pt x="404" y="15409"/>
                      <a:pt x="891" y="17761"/>
                    </a:cubicBezTo>
                    <a:cubicBezTo>
                      <a:pt x="891" y="17761"/>
                      <a:pt x="891" y="17778"/>
                      <a:pt x="891" y="17778"/>
                    </a:cubicBezTo>
                    <a:cubicBezTo>
                      <a:pt x="975" y="18198"/>
                      <a:pt x="1059" y="18568"/>
                      <a:pt x="1143" y="18921"/>
                    </a:cubicBezTo>
                    <a:lnTo>
                      <a:pt x="1143" y="18937"/>
                    </a:lnTo>
                    <a:cubicBezTo>
                      <a:pt x="1378" y="19828"/>
                      <a:pt x="1580" y="20416"/>
                      <a:pt x="1714" y="20450"/>
                    </a:cubicBezTo>
                    <a:cubicBezTo>
                      <a:pt x="2706" y="21155"/>
                      <a:pt x="4638" y="20752"/>
                      <a:pt x="5865" y="21391"/>
                    </a:cubicBezTo>
                    <a:cubicBezTo>
                      <a:pt x="6604" y="21794"/>
                      <a:pt x="7075" y="22567"/>
                      <a:pt x="6923" y="24197"/>
                    </a:cubicBezTo>
                    <a:cubicBezTo>
                      <a:pt x="7226" y="24247"/>
                      <a:pt x="7511" y="24297"/>
                      <a:pt x="7814" y="24297"/>
                    </a:cubicBezTo>
                    <a:cubicBezTo>
                      <a:pt x="8772" y="24381"/>
                      <a:pt x="10435" y="24499"/>
                      <a:pt x="12166" y="24516"/>
                    </a:cubicBezTo>
                    <a:lnTo>
                      <a:pt x="13376" y="24516"/>
                    </a:lnTo>
                    <a:cubicBezTo>
                      <a:pt x="13577" y="24516"/>
                      <a:pt x="13796" y="24499"/>
                      <a:pt x="13997" y="24499"/>
                    </a:cubicBezTo>
                    <a:cubicBezTo>
                      <a:pt x="15543" y="24449"/>
                      <a:pt x="16955" y="24281"/>
                      <a:pt x="17728" y="23911"/>
                    </a:cubicBezTo>
                    <a:cubicBezTo>
                      <a:pt x="17845" y="23861"/>
                      <a:pt x="17946" y="23793"/>
                      <a:pt x="18064" y="23709"/>
                    </a:cubicBezTo>
                    <a:cubicBezTo>
                      <a:pt x="17912" y="21071"/>
                      <a:pt x="16770" y="16938"/>
                      <a:pt x="16753" y="16719"/>
                    </a:cubicBezTo>
                    <a:cubicBezTo>
                      <a:pt x="16652" y="16669"/>
                      <a:pt x="16568" y="16602"/>
                      <a:pt x="16467" y="16551"/>
                    </a:cubicBezTo>
                    <a:cubicBezTo>
                      <a:pt x="16400" y="16518"/>
                      <a:pt x="16299" y="16467"/>
                      <a:pt x="16232" y="16434"/>
                    </a:cubicBezTo>
                    <a:cubicBezTo>
                      <a:pt x="16148" y="16400"/>
                      <a:pt x="16081" y="16366"/>
                      <a:pt x="15997" y="16316"/>
                    </a:cubicBezTo>
                    <a:cubicBezTo>
                      <a:pt x="15879" y="16282"/>
                      <a:pt x="15762" y="16232"/>
                      <a:pt x="15627" y="16182"/>
                    </a:cubicBezTo>
                    <a:lnTo>
                      <a:pt x="15342" y="16081"/>
                    </a:lnTo>
                    <a:cubicBezTo>
                      <a:pt x="15056" y="15980"/>
                      <a:pt x="14737" y="15879"/>
                      <a:pt x="14401" y="15778"/>
                    </a:cubicBezTo>
                    <a:cubicBezTo>
                      <a:pt x="13073" y="15425"/>
                      <a:pt x="11712" y="15224"/>
                      <a:pt x="10334" y="15157"/>
                    </a:cubicBezTo>
                    <a:cubicBezTo>
                      <a:pt x="10049" y="15137"/>
                      <a:pt x="9752" y="15129"/>
                      <a:pt x="9454" y="15129"/>
                    </a:cubicBezTo>
                    <a:cubicBezTo>
                      <a:pt x="9243" y="15129"/>
                      <a:pt x="9031" y="15133"/>
                      <a:pt x="8822" y="15140"/>
                    </a:cubicBezTo>
                    <a:cubicBezTo>
                      <a:pt x="8856" y="15106"/>
                      <a:pt x="8872" y="15056"/>
                      <a:pt x="8889" y="15005"/>
                    </a:cubicBezTo>
                    <a:lnTo>
                      <a:pt x="8906" y="14989"/>
                    </a:lnTo>
                    <a:cubicBezTo>
                      <a:pt x="8990" y="14821"/>
                      <a:pt x="9091" y="14653"/>
                      <a:pt x="9175" y="14468"/>
                    </a:cubicBezTo>
                    <a:cubicBezTo>
                      <a:pt x="9259" y="14283"/>
                      <a:pt x="9377" y="14081"/>
                      <a:pt x="9477" y="13880"/>
                    </a:cubicBezTo>
                    <a:lnTo>
                      <a:pt x="9578" y="13661"/>
                    </a:lnTo>
                    <a:cubicBezTo>
                      <a:pt x="9696" y="13409"/>
                      <a:pt x="9830" y="13157"/>
                      <a:pt x="9965" y="12871"/>
                    </a:cubicBezTo>
                    <a:cubicBezTo>
                      <a:pt x="10116" y="12569"/>
                      <a:pt x="10267" y="12233"/>
                      <a:pt x="10418" y="11914"/>
                    </a:cubicBezTo>
                    <a:cubicBezTo>
                      <a:pt x="10788" y="11107"/>
                      <a:pt x="11158" y="10267"/>
                      <a:pt x="11527" y="9427"/>
                    </a:cubicBezTo>
                    <a:cubicBezTo>
                      <a:pt x="11679" y="9108"/>
                      <a:pt x="11813" y="8788"/>
                      <a:pt x="11947" y="8469"/>
                    </a:cubicBezTo>
                    <a:cubicBezTo>
                      <a:pt x="12821" y="6486"/>
                      <a:pt x="13560" y="4756"/>
                      <a:pt x="13745" y="4336"/>
                    </a:cubicBezTo>
                    <a:cubicBezTo>
                      <a:pt x="13124" y="3445"/>
                      <a:pt x="12636" y="3058"/>
                      <a:pt x="11158" y="2118"/>
                    </a:cubicBezTo>
                    <a:cubicBezTo>
                      <a:pt x="11258" y="1882"/>
                      <a:pt x="11225" y="1597"/>
                      <a:pt x="11057" y="1378"/>
                    </a:cubicBezTo>
                    <a:cubicBezTo>
                      <a:pt x="10351" y="572"/>
                      <a:pt x="8671" y="0"/>
                      <a:pt x="815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8" name="Google Shape;1518;p33"/>
              <p:cNvSpPr/>
              <p:nvPr/>
            </p:nvSpPr>
            <p:spPr>
              <a:xfrm>
                <a:off x="7626662" y="1343721"/>
                <a:ext cx="524911" cy="560555"/>
              </a:xfrm>
              <a:custGeom>
                <a:avLst/>
                <a:gdLst/>
                <a:ahLst/>
                <a:cxnLst/>
                <a:rect l="l" t="t" r="r" b="b"/>
                <a:pathLst>
                  <a:path w="9646" h="10301" extrusionOk="0">
                    <a:moveTo>
                      <a:pt x="2673" y="1"/>
                    </a:moveTo>
                    <a:lnTo>
                      <a:pt x="572" y="2487"/>
                    </a:lnTo>
                    <a:lnTo>
                      <a:pt x="186" y="2924"/>
                    </a:lnTo>
                    <a:lnTo>
                      <a:pt x="1" y="3159"/>
                    </a:lnTo>
                    <a:lnTo>
                      <a:pt x="51" y="3412"/>
                    </a:lnTo>
                    <a:cubicBezTo>
                      <a:pt x="169" y="4000"/>
                      <a:pt x="320" y="4554"/>
                      <a:pt x="471" y="5075"/>
                    </a:cubicBezTo>
                    <a:cubicBezTo>
                      <a:pt x="875" y="6402"/>
                      <a:pt x="1396" y="7562"/>
                      <a:pt x="2135" y="8436"/>
                    </a:cubicBezTo>
                    <a:cubicBezTo>
                      <a:pt x="2252" y="8570"/>
                      <a:pt x="2387" y="8721"/>
                      <a:pt x="2521" y="8856"/>
                    </a:cubicBezTo>
                    <a:cubicBezTo>
                      <a:pt x="2656" y="8973"/>
                      <a:pt x="2790" y="9108"/>
                      <a:pt x="2941" y="9209"/>
                    </a:cubicBezTo>
                    <a:cubicBezTo>
                      <a:pt x="5176" y="9461"/>
                      <a:pt x="6873" y="10301"/>
                      <a:pt x="9293" y="10301"/>
                    </a:cubicBezTo>
                    <a:cubicBezTo>
                      <a:pt x="9394" y="9645"/>
                      <a:pt x="9646" y="9007"/>
                      <a:pt x="9646" y="7881"/>
                    </a:cubicBezTo>
                    <a:lnTo>
                      <a:pt x="3916" y="5394"/>
                    </a:lnTo>
                    <a:cubicBezTo>
                      <a:pt x="3698" y="3563"/>
                      <a:pt x="3277" y="1748"/>
                      <a:pt x="267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9" name="Google Shape;1519;p33"/>
              <p:cNvSpPr/>
              <p:nvPr/>
            </p:nvSpPr>
            <p:spPr>
              <a:xfrm>
                <a:off x="7402684" y="1444283"/>
                <a:ext cx="729684" cy="574322"/>
              </a:xfrm>
              <a:custGeom>
                <a:avLst/>
                <a:gdLst/>
                <a:ahLst/>
                <a:cxnLst/>
                <a:rect l="l" t="t" r="r" b="b"/>
                <a:pathLst>
                  <a:path w="13409" h="10554" extrusionOk="0">
                    <a:moveTo>
                      <a:pt x="4571" y="1"/>
                    </a:moveTo>
                    <a:cubicBezTo>
                      <a:pt x="4487" y="371"/>
                      <a:pt x="4403" y="740"/>
                      <a:pt x="4302" y="1093"/>
                    </a:cubicBezTo>
                    <a:cubicBezTo>
                      <a:pt x="4268" y="1261"/>
                      <a:pt x="4218" y="1412"/>
                      <a:pt x="4167" y="1580"/>
                    </a:cubicBezTo>
                    <a:cubicBezTo>
                      <a:pt x="3512" y="3765"/>
                      <a:pt x="1328" y="7461"/>
                      <a:pt x="420" y="8957"/>
                    </a:cubicBezTo>
                    <a:cubicBezTo>
                      <a:pt x="151" y="9377"/>
                      <a:pt x="0" y="9629"/>
                      <a:pt x="0" y="9629"/>
                    </a:cubicBezTo>
                    <a:cubicBezTo>
                      <a:pt x="413" y="10016"/>
                      <a:pt x="862" y="10121"/>
                      <a:pt x="1482" y="10121"/>
                    </a:cubicBezTo>
                    <a:cubicBezTo>
                      <a:pt x="2216" y="10121"/>
                      <a:pt x="3189" y="9974"/>
                      <a:pt x="4623" y="9974"/>
                    </a:cubicBezTo>
                    <a:cubicBezTo>
                      <a:pt x="5921" y="9974"/>
                      <a:pt x="7596" y="10094"/>
                      <a:pt x="9813" y="10553"/>
                    </a:cubicBezTo>
                    <a:cubicBezTo>
                      <a:pt x="9376" y="10267"/>
                      <a:pt x="8553" y="9915"/>
                      <a:pt x="7444" y="9612"/>
                    </a:cubicBezTo>
                    <a:cubicBezTo>
                      <a:pt x="6133" y="9259"/>
                      <a:pt x="4772" y="9041"/>
                      <a:pt x="3394" y="8957"/>
                    </a:cubicBezTo>
                    <a:cubicBezTo>
                      <a:pt x="3050" y="8945"/>
                      <a:pt x="2697" y="8933"/>
                      <a:pt x="2335" y="8933"/>
                    </a:cubicBezTo>
                    <a:cubicBezTo>
                      <a:pt x="2186" y="8933"/>
                      <a:pt x="2035" y="8935"/>
                      <a:pt x="1882" y="8940"/>
                    </a:cubicBezTo>
                    <a:cubicBezTo>
                      <a:pt x="1916" y="8906"/>
                      <a:pt x="1932" y="8856"/>
                      <a:pt x="1966" y="8822"/>
                    </a:cubicBezTo>
                    <a:lnTo>
                      <a:pt x="1966" y="8789"/>
                    </a:lnTo>
                    <a:cubicBezTo>
                      <a:pt x="2050" y="8638"/>
                      <a:pt x="2134" y="8453"/>
                      <a:pt x="2235" y="8268"/>
                    </a:cubicBezTo>
                    <a:cubicBezTo>
                      <a:pt x="2353" y="8033"/>
                      <a:pt x="2487" y="7764"/>
                      <a:pt x="2621" y="7478"/>
                    </a:cubicBezTo>
                    <a:cubicBezTo>
                      <a:pt x="2890" y="6940"/>
                      <a:pt x="3176" y="6352"/>
                      <a:pt x="3462" y="5714"/>
                    </a:cubicBezTo>
                    <a:cubicBezTo>
                      <a:pt x="3848" y="4907"/>
                      <a:pt x="4218" y="4067"/>
                      <a:pt x="4587" y="3227"/>
                    </a:cubicBezTo>
                    <a:cubicBezTo>
                      <a:pt x="4991" y="4554"/>
                      <a:pt x="5512" y="5714"/>
                      <a:pt x="6251" y="6588"/>
                    </a:cubicBezTo>
                    <a:cubicBezTo>
                      <a:pt x="6368" y="6722"/>
                      <a:pt x="6503" y="6873"/>
                      <a:pt x="6637" y="7008"/>
                    </a:cubicBezTo>
                    <a:cubicBezTo>
                      <a:pt x="6772" y="7125"/>
                      <a:pt x="6906" y="7243"/>
                      <a:pt x="7057" y="7361"/>
                    </a:cubicBezTo>
                    <a:cubicBezTo>
                      <a:pt x="9292" y="7613"/>
                      <a:pt x="10989" y="8453"/>
                      <a:pt x="13409" y="8453"/>
                    </a:cubicBezTo>
                    <a:lnTo>
                      <a:pt x="7192" y="6554"/>
                    </a:lnTo>
                    <a:cubicBezTo>
                      <a:pt x="5881" y="5260"/>
                      <a:pt x="5411" y="4101"/>
                      <a:pt x="5007" y="2286"/>
                    </a:cubicBezTo>
                    <a:cubicBezTo>
                      <a:pt x="4890" y="1799"/>
                      <a:pt x="4789" y="1244"/>
                      <a:pt x="4688" y="639"/>
                    </a:cubicBezTo>
                    <a:cubicBezTo>
                      <a:pt x="4655" y="438"/>
                      <a:pt x="4604" y="219"/>
                      <a:pt x="4571" y="1"/>
                    </a:cubicBezTo>
                    <a:close/>
                  </a:path>
                </a:pathLst>
              </a:custGeom>
              <a:solidFill>
                <a:srgbClr val="918377">
                  <a:alpha val="1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0" name="Google Shape;1520;p33"/>
              <p:cNvSpPr/>
              <p:nvPr/>
            </p:nvSpPr>
            <p:spPr>
              <a:xfrm>
                <a:off x="7053383" y="1942630"/>
                <a:ext cx="886080" cy="895222"/>
              </a:xfrm>
              <a:custGeom>
                <a:avLst/>
                <a:gdLst/>
                <a:ahLst/>
                <a:cxnLst/>
                <a:rect l="l" t="t" r="r" b="b"/>
                <a:pathLst>
                  <a:path w="16283" h="16451" extrusionOk="0">
                    <a:moveTo>
                      <a:pt x="555" y="0"/>
                    </a:moveTo>
                    <a:cubicBezTo>
                      <a:pt x="0" y="1849"/>
                      <a:pt x="505" y="3882"/>
                      <a:pt x="1261" y="4722"/>
                    </a:cubicBezTo>
                    <a:lnTo>
                      <a:pt x="7898" y="4789"/>
                    </a:lnTo>
                    <a:lnTo>
                      <a:pt x="9679" y="4806"/>
                    </a:lnTo>
                    <a:lnTo>
                      <a:pt x="10569" y="4806"/>
                    </a:lnTo>
                    <a:cubicBezTo>
                      <a:pt x="9645" y="4890"/>
                      <a:pt x="8738" y="5041"/>
                      <a:pt x="7831" y="5243"/>
                    </a:cubicBezTo>
                    <a:cubicBezTo>
                      <a:pt x="6990" y="5428"/>
                      <a:pt x="6150" y="5697"/>
                      <a:pt x="5361" y="6050"/>
                    </a:cubicBezTo>
                    <a:cubicBezTo>
                      <a:pt x="6083" y="6436"/>
                      <a:pt x="6570" y="7209"/>
                      <a:pt x="6419" y="8856"/>
                    </a:cubicBezTo>
                    <a:cubicBezTo>
                      <a:pt x="6705" y="8906"/>
                      <a:pt x="7007" y="8940"/>
                      <a:pt x="7293" y="8956"/>
                    </a:cubicBezTo>
                    <a:cubicBezTo>
                      <a:pt x="7158" y="11326"/>
                      <a:pt x="7276" y="13981"/>
                      <a:pt x="7612" y="15745"/>
                    </a:cubicBezTo>
                    <a:cubicBezTo>
                      <a:pt x="7595" y="15778"/>
                      <a:pt x="7595" y="15795"/>
                      <a:pt x="7579" y="15812"/>
                    </a:cubicBezTo>
                    <a:cubicBezTo>
                      <a:pt x="8839" y="16182"/>
                      <a:pt x="10116" y="16400"/>
                      <a:pt x="11426" y="16451"/>
                    </a:cubicBezTo>
                    <a:lnTo>
                      <a:pt x="10822" y="16031"/>
                    </a:lnTo>
                    <a:cubicBezTo>
                      <a:pt x="10906" y="15644"/>
                      <a:pt x="10990" y="15274"/>
                      <a:pt x="11057" y="14888"/>
                    </a:cubicBezTo>
                    <a:cubicBezTo>
                      <a:pt x="11342" y="13308"/>
                      <a:pt x="11494" y="11242"/>
                      <a:pt x="11645" y="9192"/>
                    </a:cubicBezTo>
                    <a:lnTo>
                      <a:pt x="12871" y="9192"/>
                    </a:lnTo>
                    <a:cubicBezTo>
                      <a:pt x="13140" y="11679"/>
                      <a:pt x="13712" y="14384"/>
                      <a:pt x="14350" y="16064"/>
                    </a:cubicBezTo>
                    <a:cubicBezTo>
                      <a:pt x="14384" y="16148"/>
                      <a:pt x="14417" y="16249"/>
                      <a:pt x="14468" y="16333"/>
                    </a:cubicBezTo>
                    <a:cubicBezTo>
                      <a:pt x="15073" y="16215"/>
                      <a:pt x="15694" y="16047"/>
                      <a:pt x="16282" y="15846"/>
                    </a:cubicBezTo>
                    <a:cubicBezTo>
                      <a:pt x="16198" y="15694"/>
                      <a:pt x="16114" y="15543"/>
                      <a:pt x="16014" y="15409"/>
                    </a:cubicBezTo>
                    <a:cubicBezTo>
                      <a:pt x="14837" y="13476"/>
                      <a:pt x="13980" y="11359"/>
                      <a:pt x="13476" y="9158"/>
                    </a:cubicBezTo>
                    <a:cubicBezTo>
                      <a:pt x="13292" y="8368"/>
                      <a:pt x="13107" y="7511"/>
                      <a:pt x="12922" y="6537"/>
                    </a:cubicBezTo>
                    <a:lnTo>
                      <a:pt x="12720" y="4991"/>
                    </a:lnTo>
                    <a:lnTo>
                      <a:pt x="12535" y="4084"/>
                    </a:lnTo>
                    <a:cubicBezTo>
                      <a:pt x="12535" y="4084"/>
                      <a:pt x="11929" y="4129"/>
                      <a:pt x="10987" y="4129"/>
                    </a:cubicBezTo>
                    <a:cubicBezTo>
                      <a:pt x="8027" y="4129"/>
                      <a:pt x="1753" y="3684"/>
                      <a:pt x="555" y="0"/>
                    </a:cubicBezTo>
                    <a:close/>
                  </a:path>
                </a:pathLst>
              </a:custGeom>
              <a:solidFill>
                <a:srgbClr val="362C34">
                  <a:alpha val="1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33"/>
              <p:cNvSpPr/>
              <p:nvPr/>
            </p:nvSpPr>
            <p:spPr>
              <a:xfrm>
                <a:off x="7014040" y="2789352"/>
                <a:ext cx="24760" cy="69546"/>
              </a:xfrm>
              <a:custGeom>
                <a:avLst/>
                <a:gdLst/>
                <a:ahLst/>
                <a:cxnLst/>
                <a:rect l="l" t="t" r="r" b="b"/>
                <a:pathLst>
                  <a:path w="455" h="1278" extrusionOk="0">
                    <a:moveTo>
                      <a:pt x="1" y="0"/>
                    </a:moveTo>
                    <a:lnTo>
                      <a:pt x="1" y="1277"/>
                    </a:lnTo>
                    <a:lnTo>
                      <a:pt x="455" y="1277"/>
                    </a:lnTo>
                    <a:lnTo>
                      <a:pt x="455" y="0"/>
                    </a:lnTo>
                    <a:close/>
                  </a:path>
                </a:pathLst>
              </a:custGeom>
              <a:solidFill>
                <a:srgbClr val="57575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2" name="Google Shape;1522;p33"/>
              <p:cNvSpPr/>
              <p:nvPr/>
            </p:nvSpPr>
            <p:spPr>
              <a:xfrm>
                <a:off x="6983894" y="2840504"/>
                <a:ext cx="112535" cy="95503"/>
              </a:xfrm>
              <a:custGeom>
                <a:avLst/>
                <a:gdLst/>
                <a:ahLst/>
                <a:cxnLst/>
                <a:rect l="l" t="t" r="r" b="b"/>
                <a:pathLst>
                  <a:path w="2068" h="1755" extrusionOk="0">
                    <a:moveTo>
                      <a:pt x="1177" y="1"/>
                    </a:moveTo>
                    <a:cubicBezTo>
                      <a:pt x="404" y="1"/>
                      <a:pt x="0" y="925"/>
                      <a:pt x="538" y="1480"/>
                    </a:cubicBezTo>
                    <a:cubicBezTo>
                      <a:pt x="716" y="1669"/>
                      <a:pt x="942" y="1754"/>
                      <a:pt x="1165" y="1754"/>
                    </a:cubicBezTo>
                    <a:cubicBezTo>
                      <a:pt x="1597" y="1754"/>
                      <a:pt x="2017" y="1435"/>
                      <a:pt x="2050" y="925"/>
                    </a:cubicBezTo>
                    <a:cubicBezTo>
                      <a:pt x="2067" y="421"/>
                      <a:pt x="1664" y="18"/>
                      <a:pt x="1177" y="1"/>
                    </a:cubicBezTo>
                    <a:close/>
                  </a:path>
                </a:pathLst>
              </a:custGeom>
              <a:solidFill>
                <a:srgbClr val="1F1F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3" name="Google Shape;1523;p33"/>
              <p:cNvSpPr/>
              <p:nvPr/>
            </p:nvSpPr>
            <p:spPr>
              <a:xfrm>
                <a:off x="7356974" y="2789352"/>
                <a:ext cx="24706" cy="69546"/>
              </a:xfrm>
              <a:custGeom>
                <a:avLst/>
                <a:gdLst/>
                <a:ahLst/>
                <a:cxnLst/>
                <a:rect l="l" t="t" r="r" b="b"/>
                <a:pathLst>
                  <a:path w="454" h="1278" extrusionOk="0">
                    <a:moveTo>
                      <a:pt x="0" y="0"/>
                    </a:moveTo>
                    <a:lnTo>
                      <a:pt x="0" y="1277"/>
                    </a:lnTo>
                    <a:lnTo>
                      <a:pt x="454" y="1277"/>
                    </a:lnTo>
                    <a:lnTo>
                      <a:pt x="454" y="0"/>
                    </a:lnTo>
                    <a:close/>
                  </a:path>
                </a:pathLst>
              </a:custGeom>
              <a:solidFill>
                <a:srgbClr val="57575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4" name="Google Shape;1524;p33"/>
              <p:cNvSpPr/>
              <p:nvPr/>
            </p:nvSpPr>
            <p:spPr>
              <a:xfrm>
                <a:off x="7326772" y="2840504"/>
                <a:ext cx="112535" cy="95503"/>
              </a:xfrm>
              <a:custGeom>
                <a:avLst/>
                <a:gdLst/>
                <a:ahLst/>
                <a:cxnLst/>
                <a:rect l="l" t="t" r="r" b="b"/>
                <a:pathLst>
                  <a:path w="2068" h="1755" extrusionOk="0">
                    <a:moveTo>
                      <a:pt x="1177" y="1"/>
                    </a:moveTo>
                    <a:cubicBezTo>
                      <a:pt x="404" y="1"/>
                      <a:pt x="1" y="925"/>
                      <a:pt x="521" y="1480"/>
                    </a:cubicBezTo>
                    <a:cubicBezTo>
                      <a:pt x="705" y="1669"/>
                      <a:pt x="935" y="1754"/>
                      <a:pt x="1161" y="1754"/>
                    </a:cubicBezTo>
                    <a:cubicBezTo>
                      <a:pt x="1597" y="1754"/>
                      <a:pt x="2017" y="1435"/>
                      <a:pt x="2050" y="925"/>
                    </a:cubicBezTo>
                    <a:cubicBezTo>
                      <a:pt x="2067" y="421"/>
                      <a:pt x="1664" y="18"/>
                      <a:pt x="1177" y="1"/>
                    </a:cubicBezTo>
                    <a:close/>
                  </a:path>
                </a:pathLst>
              </a:custGeom>
              <a:solidFill>
                <a:srgbClr val="1F1F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5" name="Google Shape;1525;p33"/>
              <p:cNvSpPr/>
              <p:nvPr/>
            </p:nvSpPr>
            <p:spPr>
              <a:xfrm>
                <a:off x="7706219" y="2789352"/>
                <a:ext cx="24760" cy="69546"/>
              </a:xfrm>
              <a:custGeom>
                <a:avLst/>
                <a:gdLst/>
                <a:ahLst/>
                <a:cxnLst/>
                <a:rect l="l" t="t" r="r" b="b"/>
                <a:pathLst>
                  <a:path w="455" h="1278" extrusionOk="0">
                    <a:moveTo>
                      <a:pt x="1" y="0"/>
                    </a:moveTo>
                    <a:lnTo>
                      <a:pt x="1" y="1277"/>
                    </a:lnTo>
                    <a:lnTo>
                      <a:pt x="454" y="1277"/>
                    </a:lnTo>
                    <a:lnTo>
                      <a:pt x="454" y="0"/>
                    </a:lnTo>
                    <a:close/>
                  </a:path>
                </a:pathLst>
              </a:custGeom>
              <a:solidFill>
                <a:srgbClr val="57575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6" name="Google Shape;1526;p33"/>
              <p:cNvSpPr/>
              <p:nvPr/>
            </p:nvSpPr>
            <p:spPr>
              <a:xfrm>
                <a:off x="7649517" y="2840504"/>
                <a:ext cx="111610" cy="95503"/>
              </a:xfrm>
              <a:custGeom>
                <a:avLst/>
                <a:gdLst/>
                <a:ahLst/>
                <a:cxnLst/>
                <a:rect l="l" t="t" r="r" b="b"/>
                <a:pathLst>
                  <a:path w="2051" h="1755" extrusionOk="0">
                    <a:moveTo>
                      <a:pt x="891" y="1"/>
                    </a:moveTo>
                    <a:cubicBezTo>
                      <a:pt x="387" y="18"/>
                      <a:pt x="1" y="421"/>
                      <a:pt x="1" y="925"/>
                    </a:cubicBezTo>
                    <a:cubicBezTo>
                      <a:pt x="34" y="1435"/>
                      <a:pt x="454" y="1754"/>
                      <a:pt x="891" y="1754"/>
                    </a:cubicBezTo>
                    <a:cubicBezTo>
                      <a:pt x="1117" y="1754"/>
                      <a:pt x="1347" y="1669"/>
                      <a:pt x="1530" y="1480"/>
                    </a:cubicBezTo>
                    <a:cubicBezTo>
                      <a:pt x="2051" y="925"/>
                      <a:pt x="1648" y="1"/>
                      <a:pt x="891" y="1"/>
                    </a:cubicBezTo>
                    <a:close/>
                  </a:path>
                </a:pathLst>
              </a:custGeom>
              <a:solidFill>
                <a:srgbClr val="1F1F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7" name="Google Shape;1527;p33"/>
              <p:cNvSpPr/>
              <p:nvPr/>
            </p:nvSpPr>
            <p:spPr>
              <a:xfrm>
                <a:off x="7330418" y="2323002"/>
                <a:ext cx="86905" cy="234159"/>
              </a:xfrm>
              <a:custGeom>
                <a:avLst/>
                <a:gdLst/>
                <a:ahLst/>
                <a:cxnLst/>
                <a:rect l="l" t="t" r="r" b="b"/>
                <a:pathLst>
                  <a:path w="1597" h="4303" extrusionOk="0">
                    <a:moveTo>
                      <a:pt x="1" y="1"/>
                    </a:moveTo>
                    <a:lnTo>
                      <a:pt x="1" y="4302"/>
                    </a:lnTo>
                    <a:lnTo>
                      <a:pt x="1597" y="4302"/>
                    </a:lnTo>
                    <a:lnTo>
                      <a:pt x="1597" y="1"/>
                    </a:lnTo>
                    <a:close/>
                  </a:path>
                </a:pathLst>
              </a:custGeom>
              <a:solidFill>
                <a:srgbClr val="9D9D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33"/>
              <p:cNvSpPr/>
              <p:nvPr/>
            </p:nvSpPr>
            <p:spPr>
              <a:xfrm>
                <a:off x="7310339" y="2516834"/>
                <a:ext cx="127119" cy="234159"/>
              </a:xfrm>
              <a:custGeom>
                <a:avLst/>
                <a:gdLst/>
                <a:ahLst/>
                <a:cxnLst/>
                <a:rect l="l" t="t" r="r" b="b"/>
                <a:pathLst>
                  <a:path w="2336" h="4303" extrusionOk="0">
                    <a:moveTo>
                      <a:pt x="0" y="1"/>
                    </a:moveTo>
                    <a:lnTo>
                      <a:pt x="0" y="4302"/>
                    </a:lnTo>
                    <a:lnTo>
                      <a:pt x="2336" y="4302"/>
                    </a:lnTo>
                    <a:lnTo>
                      <a:pt x="2336" y="1"/>
                    </a:lnTo>
                    <a:close/>
                  </a:path>
                </a:pathLst>
              </a:custGeom>
              <a:solidFill>
                <a:srgbClr val="9183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p33"/>
              <p:cNvSpPr/>
              <p:nvPr/>
            </p:nvSpPr>
            <p:spPr>
              <a:xfrm>
                <a:off x="6996681" y="2721658"/>
                <a:ext cx="754444" cy="93326"/>
              </a:xfrm>
              <a:custGeom>
                <a:avLst/>
                <a:gdLst/>
                <a:ahLst/>
                <a:cxnLst/>
                <a:rect l="l" t="t" r="r" b="b"/>
                <a:pathLst>
                  <a:path w="13864" h="1715" extrusionOk="0">
                    <a:moveTo>
                      <a:pt x="6907" y="1"/>
                    </a:moveTo>
                    <a:lnTo>
                      <a:pt x="1" y="858"/>
                    </a:lnTo>
                    <a:lnTo>
                      <a:pt x="1" y="1715"/>
                    </a:lnTo>
                    <a:lnTo>
                      <a:pt x="13863" y="1715"/>
                    </a:lnTo>
                    <a:lnTo>
                      <a:pt x="13863" y="858"/>
                    </a:lnTo>
                    <a:lnTo>
                      <a:pt x="6907" y="1"/>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p33"/>
              <p:cNvSpPr/>
              <p:nvPr/>
            </p:nvSpPr>
            <p:spPr>
              <a:xfrm>
                <a:off x="7055234" y="2191314"/>
                <a:ext cx="667539" cy="159171"/>
              </a:xfrm>
              <a:custGeom>
                <a:avLst/>
                <a:gdLst/>
                <a:ahLst/>
                <a:cxnLst/>
                <a:rect l="l" t="t" r="r" b="b"/>
                <a:pathLst>
                  <a:path w="12267" h="2925" extrusionOk="0">
                    <a:moveTo>
                      <a:pt x="723" y="1"/>
                    </a:moveTo>
                    <a:cubicBezTo>
                      <a:pt x="319" y="1"/>
                      <a:pt x="0" y="320"/>
                      <a:pt x="0" y="707"/>
                    </a:cubicBezTo>
                    <a:lnTo>
                      <a:pt x="0" y="2219"/>
                    </a:lnTo>
                    <a:cubicBezTo>
                      <a:pt x="0" y="2605"/>
                      <a:pt x="319" y="2925"/>
                      <a:pt x="723" y="2925"/>
                    </a:cubicBezTo>
                    <a:lnTo>
                      <a:pt x="11577" y="2925"/>
                    </a:lnTo>
                    <a:cubicBezTo>
                      <a:pt x="11947" y="2925"/>
                      <a:pt x="12266" y="2622"/>
                      <a:pt x="12266" y="2236"/>
                    </a:cubicBezTo>
                    <a:lnTo>
                      <a:pt x="12266" y="690"/>
                    </a:lnTo>
                    <a:cubicBezTo>
                      <a:pt x="12266" y="303"/>
                      <a:pt x="11964" y="1"/>
                      <a:pt x="1157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1" name="Google Shape;1531;p33"/>
              <p:cNvSpPr/>
              <p:nvPr/>
            </p:nvSpPr>
            <p:spPr>
              <a:xfrm>
                <a:off x="6909833" y="1343721"/>
                <a:ext cx="556909" cy="651105"/>
              </a:xfrm>
              <a:custGeom>
                <a:avLst/>
                <a:gdLst/>
                <a:ahLst/>
                <a:cxnLst/>
                <a:rect l="l" t="t" r="r" b="b"/>
                <a:pathLst>
                  <a:path w="10234" h="11965" extrusionOk="0">
                    <a:moveTo>
                      <a:pt x="2202" y="1"/>
                    </a:moveTo>
                    <a:cubicBezTo>
                      <a:pt x="1513" y="1"/>
                      <a:pt x="925" y="538"/>
                      <a:pt x="874" y="1227"/>
                    </a:cubicBezTo>
                    <a:lnTo>
                      <a:pt x="68" y="10502"/>
                    </a:lnTo>
                    <a:cubicBezTo>
                      <a:pt x="0" y="11292"/>
                      <a:pt x="622" y="11964"/>
                      <a:pt x="1412" y="11964"/>
                    </a:cubicBezTo>
                    <a:lnTo>
                      <a:pt x="8856" y="11964"/>
                    </a:lnTo>
                    <a:cubicBezTo>
                      <a:pt x="9628" y="11964"/>
                      <a:pt x="10233" y="11292"/>
                      <a:pt x="10183" y="10519"/>
                    </a:cubicBezTo>
                    <a:lnTo>
                      <a:pt x="9511" y="1244"/>
                    </a:lnTo>
                    <a:cubicBezTo>
                      <a:pt x="9460" y="538"/>
                      <a:pt x="8889" y="1"/>
                      <a:pt x="81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2" name="Google Shape;1532;p33"/>
              <p:cNvSpPr/>
              <p:nvPr/>
            </p:nvSpPr>
            <p:spPr>
              <a:xfrm>
                <a:off x="6840343" y="1343721"/>
                <a:ext cx="555984" cy="651105"/>
              </a:xfrm>
              <a:custGeom>
                <a:avLst/>
                <a:gdLst/>
                <a:ahLst/>
                <a:cxnLst/>
                <a:rect l="l" t="t" r="r" b="b"/>
                <a:pathLst>
                  <a:path w="10217" h="11965" extrusionOk="0">
                    <a:moveTo>
                      <a:pt x="2185" y="1"/>
                    </a:moveTo>
                    <a:cubicBezTo>
                      <a:pt x="1496" y="1"/>
                      <a:pt x="908" y="538"/>
                      <a:pt x="857" y="1227"/>
                    </a:cubicBezTo>
                    <a:lnTo>
                      <a:pt x="51" y="10502"/>
                    </a:lnTo>
                    <a:cubicBezTo>
                      <a:pt x="0" y="11292"/>
                      <a:pt x="605" y="11964"/>
                      <a:pt x="1395" y="11964"/>
                    </a:cubicBezTo>
                    <a:lnTo>
                      <a:pt x="8839" y="11964"/>
                    </a:lnTo>
                    <a:cubicBezTo>
                      <a:pt x="9612" y="11964"/>
                      <a:pt x="10217" y="11292"/>
                      <a:pt x="10166" y="10519"/>
                    </a:cubicBezTo>
                    <a:lnTo>
                      <a:pt x="9494" y="1244"/>
                    </a:lnTo>
                    <a:cubicBezTo>
                      <a:pt x="9444" y="538"/>
                      <a:pt x="8872" y="1"/>
                      <a:pt x="816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p33"/>
              <p:cNvSpPr/>
              <p:nvPr/>
            </p:nvSpPr>
            <p:spPr>
              <a:xfrm>
                <a:off x="7035100" y="1908348"/>
                <a:ext cx="371019" cy="508912"/>
              </a:xfrm>
              <a:custGeom>
                <a:avLst/>
                <a:gdLst/>
                <a:ahLst/>
                <a:cxnLst/>
                <a:rect l="l" t="t" r="r" b="b"/>
                <a:pathLst>
                  <a:path w="6818" h="9352" extrusionOk="0">
                    <a:moveTo>
                      <a:pt x="1084" y="1"/>
                    </a:moveTo>
                    <a:cubicBezTo>
                      <a:pt x="811" y="1"/>
                      <a:pt x="543" y="159"/>
                      <a:pt x="471" y="513"/>
                    </a:cubicBezTo>
                    <a:cubicBezTo>
                      <a:pt x="0" y="3151"/>
                      <a:pt x="605" y="5856"/>
                      <a:pt x="2084" y="7570"/>
                    </a:cubicBezTo>
                    <a:cubicBezTo>
                      <a:pt x="2991" y="8713"/>
                      <a:pt x="4369" y="9351"/>
                      <a:pt x="5831" y="9351"/>
                    </a:cubicBezTo>
                    <a:lnTo>
                      <a:pt x="5932" y="9351"/>
                    </a:lnTo>
                    <a:cubicBezTo>
                      <a:pt x="5943" y="9352"/>
                      <a:pt x="5953" y="9352"/>
                      <a:pt x="5964" y="9352"/>
                    </a:cubicBezTo>
                    <a:cubicBezTo>
                      <a:pt x="6817" y="9352"/>
                      <a:pt x="6796" y="8055"/>
                      <a:pt x="5961" y="8055"/>
                    </a:cubicBezTo>
                    <a:cubicBezTo>
                      <a:pt x="5940" y="8055"/>
                      <a:pt x="5920" y="8056"/>
                      <a:pt x="5898" y="8057"/>
                    </a:cubicBezTo>
                    <a:cubicBezTo>
                      <a:pt x="5880" y="8058"/>
                      <a:pt x="5862" y="8058"/>
                      <a:pt x="5843" y="8058"/>
                    </a:cubicBezTo>
                    <a:cubicBezTo>
                      <a:pt x="4771" y="8058"/>
                      <a:pt x="3736" y="7573"/>
                      <a:pt x="3059" y="6730"/>
                    </a:cubicBezTo>
                    <a:cubicBezTo>
                      <a:pt x="1865" y="5318"/>
                      <a:pt x="1345" y="2983"/>
                      <a:pt x="1748" y="748"/>
                    </a:cubicBezTo>
                    <a:cubicBezTo>
                      <a:pt x="1815" y="279"/>
                      <a:pt x="1445" y="1"/>
                      <a:pt x="1084" y="1"/>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537"/>
        <p:cNvGrpSpPr/>
        <p:nvPr/>
      </p:nvGrpSpPr>
      <p:grpSpPr>
        <a:xfrm>
          <a:off x="0" y="0"/>
          <a:ext cx="0" cy="0"/>
          <a:chOff x="0" y="0"/>
          <a:chExt cx="0" cy="0"/>
        </a:xfrm>
      </p:grpSpPr>
      <p:sp>
        <p:nvSpPr>
          <p:cNvPr id="1538" name="Google Shape;1538;p34"/>
          <p:cNvSpPr/>
          <p:nvPr/>
        </p:nvSpPr>
        <p:spPr>
          <a:xfrm>
            <a:off x="3539475" y="2435800"/>
            <a:ext cx="4212000" cy="2005800"/>
          </a:xfrm>
          <a:prstGeom prst="roundRect">
            <a:avLst>
              <a:gd name="adj" fmla="val 8267"/>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p34"/>
          <p:cNvSpPr/>
          <p:nvPr/>
        </p:nvSpPr>
        <p:spPr>
          <a:xfrm>
            <a:off x="1392525" y="2435800"/>
            <a:ext cx="2147100" cy="2005800"/>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0" name="Google Shape;1540;p34"/>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Comparison</a:t>
            </a:r>
            <a:endParaRPr/>
          </a:p>
        </p:txBody>
      </p:sp>
      <p:graphicFrame>
        <p:nvGraphicFramePr>
          <p:cNvPr id="1541" name="Google Shape;1541;p34"/>
          <p:cNvGraphicFramePr/>
          <p:nvPr>
            <p:extLst>
              <p:ext uri="{D42A27DB-BD31-4B8C-83A1-F6EECF244321}">
                <p14:modId xmlns:p14="http://schemas.microsoft.com/office/powerpoint/2010/main" val="3932612259"/>
              </p:ext>
            </p:extLst>
          </p:nvPr>
        </p:nvGraphicFramePr>
        <p:xfrm>
          <a:off x="1392525" y="1771650"/>
          <a:ext cx="6358950" cy="2670000"/>
        </p:xfrm>
        <a:graphic>
          <a:graphicData uri="http://schemas.openxmlformats.org/drawingml/2006/table">
            <a:tbl>
              <a:tblPr>
                <a:noFill/>
                <a:tableStyleId>{155D522F-AA00-40C4-A37F-FBD5D3CE493E}</a:tableStyleId>
              </a:tblPr>
              <a:tblGrid>
                <a:gridCol w="2146950">
                  <a:extLst>
                    <a:ext uri="{9D8B030D-6E8A-4147-A177-3AD203B41FA5}">
                      <a16:colId xmlns:a16="http://schemas.microsoft.com/office/drawing/2014/main" val="20000"/>
                    </a:ext>
                  </a:extLst>
                </a:gridCol>
                <a:gridCol w="1404000">
                  <a:extLst>
                    <a:ext uri="{9D8B030D-6E8A-4147-A177-3AD203B41FA5}">
                      <a16:colId xmlns:a16="http://schemas.microsoft.com/office/drawing/2014/main" val="20001"/>
                    </a:ext>
                  </a:extLst>
                </a:gridCol>
                <a:gridCol w="1404000">
                  <a:extLst>
                    <a:ext uri="{9D8B030D-6E8A-4147-A177-3AD203B41FA5}">
                      <a16:colId xmlns:a16="http://schemas.microsoft.com/office/drawing/2014/main" val="20002"/>
                    </a:ext>
                  </a:extLst>
                </a:gridCol>
                <a:gridCol w="1404000">
                  <a:extLst>
                    <a:ext uri="{9D8B030D-6E8A-4147-A177-3AD203B41FA5}">
                      <a16:colId xmlns:a16="http://schemas.microsoft.com/office/drawing/2014/main" val="20003"/>
                    </a:ext>
                  </a:extLst>
                </a:gridCol>
              </a:tblGrid>
              <a:tr h="664150">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100"/>
                        <a:buFont typeface="Arial"/>
                        <a:buNone/>
                      </a:pPr>
                      <a:r>
                        <a:rPr lang="es-CO" sz="2100" b="1" u="none" strike="noStrike" cap="none">
                          <a:solidFill>
                            <a:schemeClr val="dk1"/>
                          </a:solidFill>
                          <a:latin typeface="Alata"/>
                          <a:ea typeface="Alata"/>
                          <a:cs typeface="Alata"/>
                          <a:sym typeface="Alata"/>
                        </a:rPr>
                        <a:t>Venus</a:t>
                      </a:r>
                      <a:endParaRPr sz="2100" b="1" u="none" strike="noStrike" cap="none">
                        <a:solidFill>
                          <a:schemeClr val="dk1"/>
                        </a:solidFill>
                        <a:latin typeface="Alata"/>
                        <a:ea typeface="Alata"/>
                        <a:cs typeface="Alata"/>
                        <a:sym typeface="Alata"/>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100"/>
                        <a:buFont typeface="Arial"/>
                        <a:buNone/>
                      </a:pPr>
                      <a:r>
                        <a:rPr lang="es-CO" sz="2100" b="1" u="none" strike="noStrike" cap="none">
                          <a:solidFill>
                            <a:schemeClr val="dk1"/>
                          </a:solidFill>
                          <a:latin typeface="Alata"/>
                          <a:ea typeface="Alata"/>
                          <a:cs typeface="Alata"/>
                          <a:sym typeface="Alata"/>
                        </a:rPr>
                        <a:t> Mars</a:t>
                      </a:r>
                      <a:endParaRPr sz="2100" b="1" u="none" strike="noStrike" cap="none">
                        <a:solidFill>
                          <a:schemeClr val="dk1"/>
                        </a:solidFill>
                        <a:latin typeface="Alata"/>
                        <a:ea typeface="Alata"/>
                        <a:cs typeface="Alata"/>
                        <a:sym typeface="Alata"/>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100"/>
                        <a:buFont typeface="Arial"/>
                        <a:buNone/>
                      </a:pPr>
                      <a:r>
                        <a:rPr lang="es-CO" sz="2100" b="1" u="none" strike="noStrike" cap="none">
                          <a:solidFill>
                            <a:schemeClr val="dk1"/>
                          </a:solidFill>
                          <a:latin typeface="Alata"/>
                          <a:ea typeface="Alata"/>
                          <a:cs typeface="Alata"/>
                          <a:sym typeface="Alata"/>
                        </a:rPr>
                        <a:t>Jupiter</a:t>
                      </a:r>
                      <a:endParaRPr sz="2100" b="1" u="none" strike="noStrike" cap="none">
                        <a:solidFill>
                          <a:schemeClr val="dk1"/>
                        </a:solidFill>
                        <a:latin typeface="Alata"/>
                        <a:ea typeface="Alata"/>
                        <a:cs typeface="Alata"/>
                        <a:sym typeface="Alata"/>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664150">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dirty="0">
                          <a:solidFill>
                            <a:schemeClr val="dk1"/>
                          </a:solidFill>
                          <a:latin typeface="Barlow"/>
                          <a:ea typeface="Barlow"/>
                          <a:cs typeface="Barlow"/>
                          <a:sym typeface="Barlow"/>
                        </a:rPr>
                        <a:t>Venus </a:t>
                      </a:r>
                      <a:r>
                        <a:rPr lang="es-CO" sz="1400" u="none" strike="noStrike" cap="none" dirty="0" err="1">
                          <a:solidFill>
                            <a:schemeClr val="dk1"/>
                          </a:solidFill>
                          <a:latin typeface="Barlow"/>
                          <a:ea typeface="Barlow"/>
                          <a:cs typeface="Barlow"/>
                          <a:sym typeface="Barlow"/>
                        </a:rPr>
                        <a:t>is</a:t>
                      </a:r>
                      <a:r>
                        <a:rPr lang="es-CO" sz="1400" u="none" strike="noStrike" cap="none" dirty="0">
                          <a:solidFill>
                            <a:schemeClr val="dk1"/>
                          </a:solidFill>
                          <a:latin typeface="Barlow"/>
                          <a:ea typeface="Barlow"/>
                          <a:cs typeface="Barlow"/>
                          <a:sym typeface="Barlow"/>
                        </a:rPr>
                        <a:t> </a:t>
                      </a:r>
                      <a:r>
                        <a:rPr lang="es-CO" sz="1400" u="none" strike="noStrike" cap="none" dirty="0" err="1">
                          <a:solidFill>
                            <a:schemeClr val="dk1"/>
                          </a:solidFill>
                          <a:latin typeface="Barlow"/>
                          <a:ea typeface="Barlow"/>
                          <a:cs typeface="Barlow"/>
                          <a:sym typeface="Barlow"/>
                        </a:rPr>
                        <a:t>the</a:t>
                      </a:r>
                      <a:r>
                        <a:rPr lang="es-CO" sz="1400" u="none" strike="noStrike" cap="none" dirty="0">
                          <a:solidFill>
                            <a:schemeClr val="dk1"/>
                          </a:solidFill>
                          <a:latin typeface="Barlow"/>
                          <a:ea typeface="Barlow"/>
                          <a:cs typeface="Barlow"/>
                          <a:sym typeface="Barlow"/>
                        </a:rPr>
                        <a:t> </a:t>
                      </a:r>
                      <a:r>
                        <a:rPr lang="es-CO" sz="1400" u="none" strike="noStrike" cap="none" dirty="0" err="1">
                          <a:solidFill>
                            <a:schemeClr val="dk1"/>
                          </a:solidFill>
                          <a:latin typeface="Barlow"/>
                          <a:ea typeface="Barlow"/>
                          <a:cs typeface="Barlow"/>
                          <a:sym typeface="Barlow"/>
                        </a:rPr>
                        <a:t>second</a:t>
                      </a:r>
                      <a:r>
                        <a:rPr lang="es-CO" sz="1400" u="none" strike="noStrike" cap="none" dirty="0">
                          <a:solidFill>
                            <a:schemeClr val="dk1"/>
                          </a:solidFill>
                          <a:latin typeface="Barlow"/>
                          <a:ea typeface="Barlow"/>
                          <a:cs typeface="Barlow"/>
                          <a:sym typeface="Barlow"/>
                        </a:rPr>
                        <a:t> </a:t>
                      </a:r>
                      <a:r>
                        <a:rPr lang="es-CO" sz="1400" u="none" strike="noStrike" cap="none" dirty="0" err="1">
                          <a:solidFill>
                            <a:schemeClr val="dk1"/>
                          </a:solidFill>
                          <a:latin typeface="Barlow"/>
                          <a:ea typeface="Barlow"/>
                          <a:cs typeface="Barlow"/>
                          <a:sym typeface="Barlow"/>
                        </a:rPr>
                        <a:t>planet</a:t>
                      </a:r>
                      <a:r>
                        <a:rPr lang="es-CO" sz="1400" u="none" strike="noStrike" cap="none" dirty="0">
                          <a:solidFill>
                            <a:schemeClr val="dk1"/>
                          </a:solidFill>
                          <a:latin typeface="Barlow"/>
                          <a:ea typeface="Barlow"/>
                          <a:cs typeface="Barlow"/>
                          <a:sym typeface="Barlow"/>
                        </a:rPr>
                        <a:t> </a:t>
                      </a:r>
                      <a:r>
                        <a:rPr lang="es-CO" sz="1400" u="none" strike="noStrike" cap="none" dirty="0" err="1">
                          <a:solidFill>
                            <a:schemeClr val="dk1"/>
                          </a:solidFill>
                          <a:latin typeface="Barlow"/>
                          <a:ea typeface="Barlow"/>
                          <a:cs typeface="Barlow"/>
                          <a:sym typeface="Barlow"/>
                        </a:rPr>
                        <a:t>from</a:t>
                      </a:r>
                      <a:r>
                        <a:rPr lang="es-CO" sz="1400" u="none" strike="noStrike" cap="none" dirty="0">
                          <a:solidFill>
                            <a:schemeClr val="dk1"/>
                          </a:solidFill>
                          <a:latin typeface="Barlow"/>
                          <a:ea typeface="Barlow"/>
                          <a:cs typeface="Barlow"/>
                          <a:sym typeface="Barlow"/>
                        </a:rPr>
                        <a:t> </a:t>
                      </a:r>
                      <a:r>
                        <a:rPr lang="es-CO" sz="1400" u="none" strike="noStrike" cap="none" dirty="0" err="1">
                          <a:solidFill>
                            <a:schemeClr val="dk1"/>
                          </a:solidFill>
                          <a:latin typeface="Barlow"/>
                          <a:ea typeface="Barlow"/>
                          <a:cs typeface="Barlow"/>
                          <a:sym typeface="Barlow"/>
                        </a:rPr>
                        <a:t>the</a:t>
                      </a:r>
                      <a:r>
                        <a:rPr lang="es-CO" sz="1400" u="none" strike="noStrike" cap="none" dirty="0">
                          <a:solidFill>
                            <a:schemeClr val="dk1"/>
                          </a:solidFill>
                          <a:latin typeface="Barlow"/>
                          <a:ea typeface="Barlow"/>
                          <a:cs typeface="Barlow"/>
                          <a:sym typeface="Barlow"/>
                        </a:rPr>
                        <a:t> </a:t>
                      </a:r>
                      <a:r>
                        <a:rPr lang="es-CO" sz="1400" u="none" strike="noStrike" cap="none" dirty="0" err="1">
                          <a:solidFill>
                            <a:schemeClr val="dk1"/>
                          </a:solidFill>
                          <a:latin typeface="Barlow"/>
                          <a:ea typeface="Barlow"/>
                          <a:cs typeface="Barlow"/>
                          <a:sym typeface="Barlow"/>
                        </a:rPr>
                        <a:t>Sun</a:t>
                      </a:r>
                      <a:endParaRPr sz="1400" u="none" strike="noStrike" cap="none" dirty="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dirty="0">
                          <a:solidFill>
                            <a:schemeClr val="dk1"/>
                          </a:solidFill>
                          <a:latin typeface="Barlow"/>
                          <a:ea typeface="Barlow"/>
                          <a:cs typeface="Barlow"/>
                          <a:sym typeface="Barlow"/>
                        </a:rPr>
                        <a:t>Yes</a:t>
                      </a:r>
                      <a:endParaRPr sz="1400" u="none" strike="noStrike" cap="none" dirty="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dirty="0">
                          <a:solidFill>
                            <a:schemeClr val="dk1"/>
                          </a:solidFill>
                          <a:latin typeface="Barlow"/>
                          <a:ea typeface="Barlow"/>
                          <a:cs typeface="Barlow"/>
                          <a:sym typeface="Barlow"/>
                        </a:rPr>
                        <a:t>Yes</a:t>
                      </a:r>
                      <a:endParaRPr sz="1400" u="none" strike="noStrike" cap="none" dirty="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a:solidFill>
                            <a:schemeClr val="dk1"/>
                          </a:solidFill>
                          <a:latin typeface="Barlow"/>
                          <a:ea typeface="Barlow"/>
                          <a:cs typeface="Barlow"/>
                          <a:sym typeface="Barlow"/>
                        </a:rPr>
                        <a:t>No</a:t>
                      </a:r>
                      <a:endParaRPr sz="1400" u="none" strike="noStrike" cap="none">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670850">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a:solidFill>
                            <a:schemeClr val="dk1"/>
                          </a:solidFill>
                          <a:latin typeface="Barlow"/>
                          <a:ea typeface="Barlow"/>
                          <a:cs typeface="Barlow"/>
                          <a:sym typeface="Barlow"/>
                        </a:rPr>
                        <a:t>Saturn is composed of hydrogen and helium</a:t>
                      </a:r>
                      <a:endParaRPr sz="1400" u="none" strike="noStrike" cap="none">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a:solidFill>
                            <a:schemeClr val="dk1"/>
                          </a:solidFill>
                          <a:latin typeface="Barlow"/>
                          <a:ea typeface="Barlow"/>
                          <a:cs typeface="Barlow"/>
                          <a:sym typeface="Barlow"/>
                        </a:rPr>
                        <a:t>Yes</a:t>
                      </a:r>
                      <a:endParaRPr sz="1400" u="none" strike="noStrike" cap="none">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a:solidFill>
                            <a:schemeClr val="dk1"/>
                          </a:solidFill>
                          <a:latin typeface="Barlow"/>
                          <a:ea typeface="Barlow"/>
                          <a:cs typeface="Barlow"/>
                          <a:sym typeface="Barlow"/>
                        </a:rPr>
                        <a:t>No</a:t>
                      </a:r>
                      <a:endParaRPr sz="1400" u="none" strike="noStrike" cap="none">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a:solidFill>
                            <a:schemeClr val="dk1"/>
                          </a:solidFill>
                          <a:latin typeface="Barlow"/>
                          <a:ea typeface="Barlow"/>
                          <a:cs typeface="Barlow"/>
                          <a:sym typeface="Barlow"/>
                        </a:rPr>
                        <a:t>Yes</a:t>
                      </a:r>
                      <a:endParaRPr sz="1400" u="none" strike="noStrike" cap="none">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670850">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a:solidFill>
                            <a:schemeClr val="dk1"/>
                          </a:solidFill>
                          <a:latin typeface="Barlow"/>
                          <a:ea typeface="Barlow"/>
                          <a:cs typeface="Barlow"/>
                          <a:sym typeface="Barlow"/>
                        </a:rPr>
                        <a:t>Jupiter is the biggest planet of them all</a:t>
                      </a:r>
                      <a:endParaRPr sz="1400" u="none" strike="noStrike" cap="none">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a:solidFill>
                            <a:schemeClr val="dk1"/>
                          </a:solidFill>
                          <a:latin typeface="Barlow"/>
                          <a:ea typeface="Barlow"/>
                          <a:cs typeface="Barlow"/>
                          <a:sym typeface="Barlow"/>
                        </a:rPr>
                        <a:t>No</a:t>
                      </a:r>
                      <a:endParaRPr sz="1400" u="none" strike="noStrike" cap="none">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a:solidFill>
                            <a:schemeClr val="dk1"/>
                          </a:solidFill>
                          <a:latin typeface="Barlow"/>
                          <a:ea typeface="Barlow"/>
                          <a:cs typeface="Barlow"/>
                          <a:sym typeface="Barlow"/>
                        </a:rPr>
                        <a:t>No</a:t>
                      </a:r>
                      <a:endParaRPr sz="1400" u="none" strike="noStrike" cap="none">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s-CO" sz="1400" u="none" strike="noStrike" cap="none" dirty="0">
                          <a:solidFill>
                            <a:schemeClr val="dk1"/>
                          </a:solidFill>
                          <a:latin typeface="Barlow"/>
                          <a:ea typeface="Barlow"/>
                          <a:cs typeface="Barlow"/>
                          <a:sym typeface="Barlow"/>
                        </a:rPr>
                        <a:t>Yes</a:t>
                      </a:r>
                      <a:endParaRPr sz="1400" u="none" strike="noStrike" cap="none" dirty="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542" name="Google Shape;1542;p34"/>
          <p:cNvSpPr/>
          <p:nvPr/>
        </p:nvSpPr>
        <p:spPr>
          <a:xfrm>
            <a:off x="3924075" y="1174950"/>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3" name="Google Shape;1543;p34"/>
          <p:cNvSpPr/>
          <p:nvPr/>
        </p:nvSpPr>
        <p:spPr>
          <a:xfrm>
            <a:off x="5328075" y="1174950"/>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34"/>
          <p:cNvSpPr/>
          <p:nvPr/>
        </p:nvSpPr>
        <p:spPr>
          <a:xfrm>
            <a:off x="6732075" y="1174950"/>
            <a:ext cx="634800" cy="6348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45" name="Google Shape;1545;p34"/>
          <p:cNvGrpSpPr/>
          <p:nvPr/>
        </p:nvGrpSpPr>
        <p:grpSpPr>
          <a:xfrm>
            <a:off x="6872597" y="1316618"/>
            <a:ext cx="353757" cy="351463"/>
            <a:chOff x="-22845575" y="3504075"/>
            <a:chExt cx="296950" cy="295025"/>
          </a:xfrm>
        </p:grpSpPr>
        <p:sp>
          <p:nvSpPr>
            <p:cNvPr id="1546" name="Google Shape;1546;p3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7" name="Google Shape;1547;p3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48" name="Google Shape;1548;p34"/>
          <p:cNvSpPr/>
          <p:nvPr/>
        </p:nvSpPr>
        <p:spPr>
          <a:xfrm>
            <a:off x="4063182" y="1315412"/>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9" name="Google Shape;1549;p34"/>
          <p:cNvSpPr/>
          <p:nvPr/>
        </p:nvSpPr>
        <p:spPr>
          <a:xfrm>
            <a:off x="5510813" y="1316395"/>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53"/>
        <p:cNvGrpSpPr/>
        <p:nvPr/>
      </p:nvGrpSpPr>
      <p:grpSpPr>
        <a:xfrm>
          <a:off x="0" y="0"/>
          <a:ext cx="0" cy="0"/>
          <a:chOff x="0" y="0"/>
          <a:chExt cx="0" cy="0"/>
        </a:xfrm>
      </p:grpSpPr>
      <p:sp>
        <p:nvSpPr>
          <p:cNvPr id="1554" name="Google Shape;1554;p35"/>
          <p:cNvSpPr txBox="1">
            <a:spLocks noGrp="1"/>
          </p:cNvSpPr>
          <p:nvPr>
            <p:ph type="title"/>
          </p:nvPr>
        </p:nvSpPr>
        <p:spPr>
          <a:xfrm>
            <a:off x="1465050" y="924250"/>
            <a:ext cx="6213900" cy="1307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0000"/>
              <a:buNone/>
            </a:pPr>
            <a:r>
              <a:rPr lang="es-CO"/>
              <a:t>140,000</a:t>
            </a:r>
            <a:endParaRPr/>
          </a:p>
        </p:txBody>
      </p:sp>
      <p:sp>
        <p:nvSpPr>
          <p:cNvPr id="1555" name="Google Shape;1555;p35"/>
          <p:cNvSpPr txBox="1">
            <a:spLocks noGrp="1"/>
          </p:cNvSpPr>
          <p:nvPr>
            <p:ph type="subTitle" idx="1"/>
          </p:nvPr>
        </p:nvSpPr>
        <p:spPr>
          <a:xfrm>
            <a:off x="2199150" y="2643500"/>
            <a:ext cx="4745700" cy="3594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800"/>
              <a:buNone/>
            </a:pPr>
            <a:r>
              <a:rPr lang="es-CO"/>
              <a:t>Big numbers catch your audience’s attention</a:t>
            </a:r>
            <a:endParaRPr/>
          </a:p>
        </p:txBody>
      </p:sp>
      <p:sp>
        <p:nvSpPr>
          <p:cNvPr id="1556" name="Google Shape;1556;p35"/>
          <p:cNvSpPr/>
          <p:nvPr/>
        </p:nvSpPr>
        <p:spPr>
          <a:xfrm>
            <a:off x="1132530" y="2149625"/>
            <a:ext cx="441600" cy="441600"/>
          </a:xfrm>
          <a:prstGeom prst="ellipse">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57" name="Google Shape;1557;p35"/>
          <p:cNvGrpSpPr/>
          <p:nvPr/>
        </p:nvGrpSpPr>
        <p:grpSpPr>
          <a:xfrm>
            <a:off x="5935489" y="3395996"/>
            <a:ext cx="2398972" cy="507351"/>
            <a:chOff x="4745414" y="6642121"/>
            <a:chExt cx="2398972" cy="507351"/>
          </a:xfrm>
        </p:grpSpPr>
        <p:sp>
          <p:nvSpPr>
            <p:cNvPr id="1558" name="Google Shape;1558;p35"/>
            <p:cNvSpPr/>
            <p:nvPr/>
          </p:nvSpPr>
          <p:spPr>
            <a:xfrm>
              <a:off x="5277501" y="69671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9" name="Google Shape;1559;p35"/>
            <p:cNvSpPr/>
            <p:nvPr/>
          </p:nvSpPr>
          <p:spPr>
            <a:xfrm>
              <a:off x="5614416" y="69671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0" name="Google Shape;1560;p35"/>
            <p:cNvSpPr/>
            <p:nvPr/>
          </p:nvSpPr>
          <p:spPr>
            <a:xfrm>
              <a:off x="5951331" y="69671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35"/>
            <p:cNvSpPr/>
            <p:nvPr/>
          </p:nvSpPr>
          <p:spPr>
            <a:xfrm>
              <a:off x="6288246" y="69671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35"/>
            <p:cNvSpPr/>
            <p:nvPr/>
          </p:nvSpPr>
          <p:spPr>
            <a:xfrm>
              <a:off x="6625161" y="69671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35"/>
            <p:cNvSpPr/>
            <p:nvPr/>
          </p:nvSpPr>
          <p:spPr>
            <a:xfrm>
              <a:off x="6962076" y="69671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35"/>
            <p:cNvSpPr/>
            <p:nvPr/>
          </p:nvSpPr>
          <p:spPr>
            <a:xfrm>
              <a:off x="5095201" y="66421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5" name="Google Shape;1565;p35"/>
            <p:cNvSpPr/>
            <p:nvPr/>
          </p:nvSpPr>
          <p:spPr>
            <a:xfrm>
              <a:off x="5432116" y="66421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6" name="Google Shape;1566;p35"/>
            <p:cNvSpPr/>
            <p:nvPr/>
          </p:nvSpPr>
          <p:spPr>
            <a:xfrm>
              <a:off x="5769031" y="66421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35"/>
            <p:cNvSpPr/>
            <p:nvPr/>
          </p:nvSpPr>
          <p:spPr>
            <a:xfrm>
              <a:off x="6105946" y="66421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35"/>
            <p:cNvSpPr/>
            <p:nvPr/>
          </p:nvSpPr>
          <p:spPr>
            <a:xfrm>
              <a:off x="6442861" y="66421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35"/>
            <p:cNvSpPr/>
            <p:nvPr/>
          </p:nvSpPr>
          <p:spPr>
            <a:xfrm>
              <a:off x="6779776" y="66421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35"/>
            <p:cNvSpPr/>
            <p:nvPr/>
          </p:nvSpPr>
          <p:spPr>
            <a:xfrm>
              <a:off x="4927714" y="696710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35"/>
            <p:cNvSpPr/>
            <p:nvPr/>
          </p:nvSpPr>
          <p:spPr>
            <a:xfrm>
              <a:off x="4745414" y="6642121"/>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575"/>
        <p:cNvGrpSpPr/>
        <p:nvPr/>
      </p:nvGrpSpPr>
      <p:grpSpPr>
        <a:xfrm>
          <a:off x="0" y="0"/>
          <a:ext cx="0" cy="0"/>
          <a:chOff x="0" y="0"/>
          <a:chExt cx="0" cy="0"/>
        </a:xfrm>
      </p:grpSpPr>
      <p:sp>
        <p:nvSpPr>
          <p:cNvPr id="1576" name="Google Shape;1576;p36"/>
          <p:cNvSpPr/>
          <p:nvPr/>
        </p:nvSpPr>
        <p:spPr>
          <a:xfrm>
            <a:off x="728725" y="1135525"/>
            <a:ext cx="2402100" cy="3468900"/>
          </a:xfrm>
          <a:prstGeom prst="roundRect">
            <a:avLst>
              <a:gd name="adj" fmla="val 5914"/>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36"/>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Patient monitoring</a:t>
            </a:r>
            <a:endParaRPr/>
          </a:p>
        </p:txBody>
      </p:sp>
      <p:sp>
        <p:nvSpPr>
          <p:cNvPr id="1578" name="Google Shape;1578;p36"/>
          <p:cNvSpPr txBox="1"/>
          <p:nvPr/>
        </p:nvSpPr>
        <p:spPr>
          <a:xfrm>
            <a:off x="908114" y="1257400"/>
            <a:ext cx="19683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Week 1</a:t>
            </a:r>
            <a:endParaRPr sz="2100" b="1" i="0" u="none" strike="noStrike" cap="none">
              <a:solidFill>
                <a:schemeClr val="dk1"/>
              </a:solidFill>
              <a:latin typeface="Alata"/>
              <a:ea typeface="Alata"/>
              <a:cs typeface="Alata"/>
              <a:sym typeface="Alata"/>
            </a:endParaRPr>
          </a:p>
        </p:txBody>
      </p:sp>
      <p:sp>
        <p:nvSpPr>
          <p:cNvPr id="1579" name="Google Shape;1579;p36"/>
          <p:cNvSpPr txBox="1"/>
          <p:nvPr/>
        </p:nvSpPr>
        <p:spPr>
          <a:xfrm>
            <a:off x="908114" y="1630300"/>
            <a:ext cx="1968300" cy="6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Mercury is the closest planet to the Sun</a:t>
            </a:r>
            <a:endParaRPr sz="1400" b="0" i="0" u="none" strike="noStrike" cap="none">
              <a:solidFill>
                <a:schemeClr val="dk1"/>
              </a:solidFill>
              <a:latin typeface="Barlow"/>
              <a:ea typeface="Barlow"/>
              <a:cs typeface="Barlow"/>
              <a:sym typeface="Barlow"/>
            </a:endParaRPr>
          </a:p>
        </p:txBody>
      </p:sp>
      <p:sp>
        <p:nvSpPr>
          <p:cNvPr id="1580" name="Google Shape;1580;p36"/>
          <p:cNvSpPr/>
          <p:nvPr/>
        </p:nvSpPr>
        <p:spPr>
          <a:xfrm>
            <a:off x="908100" y="2659950"/>
            <a:ext cx="1486800" cy="247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1" name="Google Shape;1581;p36"/>
          <p:cNvSpPr/>
          <p:nvPr/>
        </p:nvSpPr>
        <p:spPr>
          <a:xfrm>
            <a:off x="980427" y="2728650"/>
            <a:ext cx="205800" cy="11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2" name="Google Shape;1582;p36"/>
          <p:cNvSpPr txBox="1"/>
          <p:nvPr/>
        </p:nvSpPr>
        <p:spPr>
          <a:xfrm>
            <a:off x="2394914" y="2634000"/>
            <a:ext cx="481500" cy="299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10%</a:t>
            </a:r>
            <a:endParaRPr sz="1400" b="0" i="0" u="none" strike="noStrike" cap="none">
              <a:solidFill>
                <a:schemeClr val="dk1"/>
              </a:solidFill>
              <a:latin typeface="Barlow"/>
              <a:ea typeface="Barlow"/>
              <a:cs typeface="Barlow"/>
              <a:sym typeface="Barlow"/>
            </a:endParaRPr>
          </a:p>
        </p:txBody>
      </p:sp>
      <p:sp>
        <p:nvSpPr>
          <p:cNvPr id="1583" name="Google Shape;1583;p36"/>
          <p:cNvSpPr txBox="1"/>
          <p:nvPr/>
        </p:nvSpPr>
        <p:spPr>
          <a:xfrm>
            <a:off x="908114" y="2267050"/>
            <a:ext cx="1115700" cy="299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Mercury</a:t>
            </a:r>
            <a:endParaRPr sz="1800" b="1" i="0" u="none" strike="noStrike" cap="none">
              <a:solidFill>
                <a:schemeClr val="dk1"/>
              </a:solidFill>
              <a:latin typeface="Alata"/>
              <a:ea typeface="Alata"/>
              <a:cs typeface="Alata"/>
              <a:sym typeface="Alata"/>
            </a:endParaRPr>
          </a:p>
        </p:txBody>
      </p:sp>
      <p:sp>
        <p:nvSpPr>
          <p:cNvPr id="1584" name="Google Shape;1584;p36"/>
          <p:cNvSpPr/>
          <p:nvPr/>
        </p:nvSpPr>
        <p:spPr>
          <a:xfrm>
            <a:off x="908100" y="3404975"/>
            <a:ext cx="1486800" cy="247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5" name="Google Shape;1585;p36"/>
          <p:cNvSpPr/>
          <p:nvPr/>
        </p:nvSpPr>
        <p:spPr>
          <a:xfrm>
            <a:off x="980432" y="3473675"/>
            <a:ext cx="496200" cy="11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6" name="Google Shape;1586;p36"/>
          <p:cNvSpPr txBox="1"/>
          <p:nvPr/>
        </p:nvSpPr>
        <p:spPr>
          <a:xfrm>
            <a:off x="2394914" y="3379025"/>
            <a:ext cx="481500" cy="299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30%</a:t>
            </a:r>
            <a:endParaRPr sz="1400" b="0" i="0" u="none" strike="noStrike" cap="none">
              <a:solidFill>
                <a:schemeClr val="dk1"/>
              </a:solidFill>
              <a:latin typeface="Barlow"/>
              <a:ea typeface="Barlow"/>
              <a:cs typeface="Barlow"/>
              <a:sym typeface="Barlow"/>
            </a:endParaRPr>
          </a:p>
        </p:txBody>
      </p:sp>
      <p:sp>
        <p:nvSpPr>
          <p:cNvPr id="1587" name="Google Shape;1587;p36"/>
          <p:cNvSpPr txBox="1"/>
          <p:nvPr/>
        </p:nvSpPr>
        <p:spPr>
          <a:xfrm>
            <a:off x="908114" y="3012075"/>
            <a:ext cx="1115700" cy="299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Venus</a:t>
            </a:r>
            <a:endParaRPr sz="1800" b="1" i="0" u="none" strike="noStrike" cap="none">
              <a:solidFill>
                <a:schemeClr val="dk1"/>
              </a:solidFill>
              <a:latin typeface="Alata"/>
              <a:ea typeface="Alata"/>
              <a:cs typeface="Alata"/>
              <a:sym typeface="Alata"/>
            </a:endParaRPr>
          </a:p>
        </p:txBody>
      </p:sp>
      <p:sp>
        <p:nvSpPr>
          <p:cNvPr id="1588" name="Google Shape;1588;p36"/>
          <p:cNvSpPr/>
          <p:nvPr/>
        </p:nvSpPr>
        <p:spPr>
          <a:xfrm>
            <a:off x="908100" y="4150000"/>
            <a:ext cx="1486800" cy="247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9" name="Google Shape;1589;p36"/>
          <p:cNvSpPr/>
          <p:nvPr/>
        </p:nvSpPr>
        <p:spPr>
          <a:xfrm>
            <a:off x="972038" y="4218700"/>
            <a:ext cx="865500" cy="11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36"/>
          <p:cNvSpPr txBox="1"/>
          <p:nvPr/>
        </p:nvSpPr>
        <p:spPr>
          <a:xfrm>
            <a:off x="2394914" y="4124050"/>
            <a:ext cx="481500" cy="299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60%</a:t>
            </a:r>
            <a:endParaRPr sz="1400" b="0" i="0" u="none" strike="noStrike" cap="none">
              <a:solidFill>
                <a:schemeClr val="dk1"/>
              </a:solidFill>
              <a:latin typeface="Barlow"/>
              <a:ea typeface="Barlow"/>
              <a:cs typeface="Barlow"/>
              <a:sym typeface="Barlow"/>
            </a:endParaRPr>
          </a:p>
        </p:txBody>
      </p:sp>
      <p:sp>
        <p:nvSpPr>
          <p:cNvPr id="1591" name="Google Shape;1591;p36"/>
          <p:cNvSpPr txBox="1"/>
          <p:nvPr/>
        </p:nvSpPr>
        <p:spPr>
          <a:xfrm>
            <a:off x="908114" y="3757100"/>
            <a:ext cx="1115700" cy="299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Mars</a:t>
            </a:r>
            <a:endParaRPr sz="1800" b="1" i="0" u="none" strike="noStrike" cap="none">
              <a:solidFill>
                <a:schemeClr val="dk1"/>
              </a:solidFill>
              <a:latin typeface="Alata"/>
              <a:ea typeface="Alata"/>
              <a:cs typeface="Alata"/>
              <a:sym typeface="Alata"/>
            </a:endParaRPr>
          </a:p>
        </p:txBody>
      </p:sp>
      <p:sp>
        <p:nvSpPr>
          <p:cNvPr id="1592" name="Google Shape;1592;p36"/>
          <p:cNvSpPr/>
          <p:nvPr/>
        </p:nvSpPr>
        <p:spPr>
          <a:xfrm>
            <a:off x="3370950" y="1135525"/>
            <a:ext cx="2402100" cy="3468900"/>
          </a:xfrm>
          <a:prstGeom prst="roundRect">
            <a:avLst>
              <a:gd name="adj" fmla="val 5914"/>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3" name="Google Shape;1593;p36"/>
          <p:cNvSpPr txBox="1"/>
          <p:nvPr/>
        </p:nvSpPr>
        <p:spPr>
          <a:xfrm>
            <a:off x="3550340" y="1257400"/>
            <a:ext cx="19683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Week 2</a:t>
            </a:r>
            <a:endParaRPr sz="2100" b="1" i="0" u="none" strike="noStrike" cap="none">
              <a:solidFill>
                <a:schemeClr val="dk1"/>
              </a:solidFill>
              <a:latin typeface="Alata"/>
              <a:ea typeface="Alata"/>
              <a:cs typeface="Alata"/>
              <a:sym typeface="Alata"/>
            </a:endParaRPr>
          </a:p>
        </p:txBody>
      </p:sp>
      <p:sp>
        <p:nvSpPr>
          <p:cNvPr id="1594" name="Google Shape;1594;p36"/>
          <p:cNvSpPr txBox="1"/>
          <p:nvPr/>
        </p:nvSpPr>
        <p:spPr>
          <a:xfrm>
            <a:off x="3550340" y="1630300"/>
            <a:ext cx="1968300" cy="6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Despite being red, Mars is a cold place</a:t>
            </a:r>
            <a:endParaRPr sz="1400" b="0" i="0" u="none" strike="noStrike" cap="none">
              <a:solidFill>
                <a:schemeClr val="dk1"/>
              </a:solidFill>
              <a:latin typeface="Barlow"/>
              <a:ea typeface="Barlow"/>
              <a:cs typeface="Barlow"/>
              <a:sym typeface="Barlow"/>
            </a:endParaRPr>
          </a:p>
        </p:txBody>
      </p:sp>
      <p:sp>
        <p:nvSpPr>
          <p:cNvPr id="1595" name="Google Shape;1595;p36"/>
          <p:cNvSpPr/>
          <p:nvPr/>
        </p:nvSpPr>
        <p:spPr>
          <a:xfrm>
            <a:off x="3550325" y="2659950"/>
            <a:ext cx="1486800" cy="247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6" name="Google Shape;1596;p36"/>
          <p:cNvSpPr/>
          <p:nvPr/>
        </p:nvSpPr>
        <p:spPr>
          <a:xfrm>
            <a:off x="3622664" y="2728650"/>
            <a:ext cx="1043400" cy="11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7" name="Google Shape;1597;p36"/>
          <p:cNvSpPr txBox="1"/>
          <p:nvPr/>
        </p:nvSpPr>
        <p:spPr>
          <a:xfrm>
            <a:off x="5037125" y="2634000"/>
            <a:ext cx="481500" cy="299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70%</a:t>
            </a:r>
            <a:endParaRPr sz="1400" b="0" i="0" u="none" strike="noStrike" cap="none">
              <a:solidFill>
                <a:schemeClr val="dk1"/>
              </a:solidFill>
              <a:latin typeface="Barlow"/>
              <a:ea typeface="Barlow"/>
              <a:cs typeface="Barlow"/>
              <a:sym typeface="Barlow"/>
            </a:endParaRPr>
          </a:p>
        </p:txBody>
      </p:sp>
      <p:sp>
        <p:nvSpPr>
          <p:cNvPr id="1598" name="Google Shape;1598;p36"/>
          <p:cNvSpPr txBox="1"/>
          <p:nvPr/>
        </p:nvSpPr>
        <p:spPr>
          <a:xfrm>
            <a:off x="3550340" y="2267050"/>
            <a:ext cx="1115700" cy="299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Jupiter</a:t>
            </a:r>
            <a:endParaRPr sz="1800" b="1" i="0" u="none" strike="noStrike" cap="none">
              <a:solidFill>
                <a:schemeClr val="dk1"/>
              </a:solidFill>
              <a:latin typeface="Alata"/>
              <a:ea typeface="Alata"/>
              <a:cs typeface="Alata"/>
              <a:sym typeface="Alata"/>
            </a:endParaRPr>
          </a:p>
        </p:txBody>
      </p:sp>
      <p:sp>
        <p:nvSpPr>
          <p:cNvPr id="1599" name="Google Shape;1599;p36"/>
          <p:cNvSpPr/>
          <p:nvPr/>
        </p:nvSpPr>
        <p:spPr>
          <a:xfrm>
            <a:off x="3550325" y="3404975"/>
            <a:ext cx="1486800" cy="247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0" name="Google Shape;1600;p36"/>
          <p:cNvSpPr/>
          <p:nvPr/>
        </p:nvSpPr>
        <p:spPr>
          <a:xfrm>
            <a:off x="3622653" y="3473675"/>
            <a:ext cx="205800" cy="11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1" name="Google Shape;1601;p36"/>
          <p:cNvSpPr txBox="1"/>
          <p:nvPr/>
        </p:nvSpPr>
        <p:spPr>
          <a:xfrm>
            <a:off x="5037125" y="3379025"/>
            <a:ext cx="481500" cy="299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10%</a:t>
            </a:r>
            <a:endParaRPr sz="1400" b="0" i="0" u="none" strike="noStrike" cap="none">
              <a:solidFill>
                <a:schemeClr val="dk1"/>
              </a:solidFill>
              <a:latin typeface="Barlow"/>
              <a:ea typeface="Barlow"/>
              <a:cs typeface="Barlow"/>
              <a:sym typeface="Barlow"/>
            </a:endParaRPr>
          </a:p>
        </p:txBody>
      </p:sp>
      <p:sp>
        <p:nvSpPr>
          <p:cNvPr id="1602" name="Google Shape;1602;p36"/>
          <p:cNvSpPr txBox="1"/>
          <p:nvPr/>
        </p:nvSpPr>
        <p:spPr>
          <a:xfrm>
            <a:off x="3550340" y="3012075"/>
            <a:ext cx="1115700" cy="299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Saturn</a:t>
            </a:r>
            <a:endParaRPr sz="1800" b="1" i="0" u="none" strike="noStrike" cap="none">
              <a:solidFill>
                <a:schemeClr val="dk1"/>
              </a:solidFill>
              <a:latin typeface="Alata"/>
              <a:ea typeface="Alata"/>
              <a:cs typeface="Alata"/>
              <a:sym typeface="Alata"/>
            </a:endParaRPr>
          </a:p>
        </p:txBody>
      </p:sp>
      <p:sp>
        <p:nvSpPr>
          <p:cNvPr id="1603" name="Google Shape;1603;p36"/>
          <p:cNvSpPr/>
          <p:nvPr/>
        </p:nvSpPr>
        <p:spPr>
          <a:xfrm>
            <a:off x="3550325" y="4150000"/>
            <a:ext cx="1486800" cy="247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36"/>
          <p:cNvSpPr/>
          <p:nvPr/>
        </p:nvSpPr>
        <p:spPr>
          <a:xfrm>
            <a:off x="3614263" y="4218700"/>
            <a:ext cx="328200" cy="11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p36"/>
          <p:cNvSpPr txBox="1"/>
          <p:nvPr/>
        </p:nvSpPr>
        <p:spPr>
          <a:xfrm>
            <a:off x="5037125" y="4124050"/>
            <a:ext cx="481500" cy="299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20%</a:t>
            </a:r>
            <a:endParaRPr sz="1400" b="0" i="0" u="none" strike="noStrike" cap="none">
              <a:solidFill>
                <a:schemeClr val="dk1"/>
              </a:solidFill>
              <a:latin typeface="Barlow"/>
              <a:ea typeface="Barlow"/>
              <a:cs typeface="Barlow"/>
              <a:sym typeface="Barlow"/>
            </a:endParaRPr>
          </a:p>
        </p:txBody>
      </p:sp>
      <p:sp>
        <p:nvSpPr>
          <p:cNvPr id="1606" name="Google Shape;1606;p36"/>
          <p:cNvSpPr txBox="1"/>
          <p:nvPr/>
        </p:nvSpPr>
        <p:spPr>
          <a:xfrm>
            <a:off x="3550340" y="3757100"/>
            <a:ext cx="1115700" cy="299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Neptune</a:t>
            </a:r>
            <a:endParaRPr sz="1800" b="1" i="0" u="none" strike="noStrike" cap="none">
              <a:solidFill>
                <a:schemeClr val="dk1"/>
              </a:solidFill>
              <a:latin typeface="Alata"/>
              <a:ea typeface="Alata"/>
              <a:cs typeface="Alata"/>
              <a:sym typeface="Alata"/>
            </a:endParaRPr>
          </a:p>
        </p:txBody>
      </p:sp>
      <p:sp>
        <p:nvSpPr>
          <p:cNvPr id="1607" name="Google Shape;1607;p36"/>
          <p:cNvSpPr/>
          <p:nvPr/>
        </p:nvSpPr>
        <p:spPr>
          <a:xfrm>
            <a:off x="6027600" y="1135525"/>
            <a:ext cx="2402100" cy="3468900"/>
          </a:xfrm>
          <a:prstGeom prst="roundRect">
            <a:avLst>
              <a:gd name="adj" fmla="val 5914"/>
            </a:avLst>
          </a:pr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8" name="Google Shape;1608;p36"/>
          <p:cNvSpPr txBox="1"/>
          <p:nvPr/>
        </p:nvSpPr>
        <p:spPr>
          <a:xfrm>
            <a:off x="6206987" y="1257400"/>
            <a:ext cx="19683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Week 3</a:t>
            </a:r>
            <a:endParaRPr sz="2100" b="1" i="0" u="none" strike="noStrike" cap="none">
              <a:solidFill>
                <a:schemeClr val="dk1"/>
              </a:solidFill>
              <a:latin typeface="Alata"/>
              <a:ea typeface="Alata"/>
              <a:cs typeface="Alata"/>
              <a:sym typeface="Alata"/>
            </a:endParaRPr>
          </a:p>
        </p:txBody>
      </p:sp>
      <p:sp>
        <p:nvSpPr>
          <p:cNvPr id="1609" name="Google Shape;1609;p36"/>
          <p:cNvSpPr txBox="1"/>
          <p:nvPr/>
        </p:nvSpPr>
        <p:spPr>
          <a:xfrm>
            <a:off x="6206987" y="1630300"/>
            <a:ext cx="1968300" cy="6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Neptune is the farthest planet from the Sun</a:t>
            </a:r>
            <a:endParaRPr sz="1400" b="0" i="0" u="none" strike="noStrike" cap="none">
              <a:solidFill>
                <a:schemeClr val="dk1"/>
              </a:solidFill>
              <a:latin typeface="Barlow"/>
              <a:ea typeface="Barlow"/>
              <a:cs typeface="Barlow"/>
              <a:sym typeface="Barlow"/>
            </a:endParaRPr>
          </a:p>
        </p:txBody>
      </p:sp>
      <p:sp>
        <p:nvSpPr>
          <p:cNvPr id="1610" name="Google Shape;1610;p36"/>
          <p:cNvSpPr/>
          <p:nvPr/>
        </p:nvSpPr>
        <p:spPr>
          <a:xfrm>
            <a:off x="6206975" y="2659950"/>
            <a:ext cx="1486800" cy="247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36"/>
          <p:cNvSpPr/>
          <p:nvPr/>
        </p:nvSpPr>
        <p:spPr>
          <a:xfrm>
            <a:off x="6279309" y="2728650"/>
            <a:ext cx="689100" cy="11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36"/>
          <p:cNvSpPr txBox="1"/>
          <p:nvPr/>
        </p:nvSpPr>
        <p:spPr>
          <a:xfrm>
            <a:off x="7679087" y="2634000"/>
            <a:ext cx="496200" cy="299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40%</a:t>
            </a:r>
            <a:endParaRPr sz="1400" b="0" i="0" u="none" strike="noStrike" cap="none">
              <a:solidFill>
                <a:schemeClr val="dk1"/>
              </a:solidFill>
              <a:latin typeface="Barlow"/>
              <a:ea typeface="Barlow"/>
              <a:cs typeface="Barlow"/>
              <a:sym typeface="Barlow"/>
            </a:endParaRPr>
          </a:p>
        </p:txBody>
      </p:sp>
      <p:sp>
        <p:nvSpPr>
          <p:cNvPr id="1613" name="Google Shape;1613;p36"/>
          <p:cNvSpPr txBox="1"/>
          <p:nvPr/>
        </p:nvSpPr>
        <p:spPr>
          <a:xfrm>
            <a:off x="6206987" y="2267050"/>
            <a:ext cx="1115700" cy="299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Saturn</a:t>
            </a:r>
            <a:endParaRPr sz="1800" b="1" i="0" u="none" strike="noStrike" cap="none">
              <a:solidFill>
                <a:schemeClr val="dk1"/>
              </a:solidFill>
              <a:latin typeface="Alata"/>
              <a:ea typeface="Alata"/>
              <a:cs typeface="Alata"/>
              <a:sym typeface="Alata"/>
            </a:endParaRPr>
          </a:p>
        </p:txBody>
      </p:sp>
      <p:sp>
        <p:nvSpPr>
          <p:cNvPr id="1614" name="Google Shape;1614;p36"/>
          <p:cNvSpPr/>
          <p:nvPr/>
        </p:nvSpPr>
        <p:spPr>
          <a:xfrm>
            <a:off x="6206975" y="3404975"/>
            <a:ext cx="1486800" cy="247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36"/>
          <p:cNvSpPr/>
          <p:nvPr/>
        </p:nvSpPr>
        <p:spPr>
          <a:xfrm>
            <a:off x="6275264" y="3473675"/>
            <a:ext cx="496200" cy="11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36"/>
          <p:cNvSpPr txBox="1"/>
          <p:nvPr/>
        </p:nvSpPr>
        <p:spPr>
          <a:xfrm>
            <a:off x="7679087" y="3379025"/>
            <a:ext cx="496200" cy="299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30%</a:t>
            </a:r>
            <a:endParaRPr sz="1400" b="0" i="0" u="none" strike="noStrike" cap="none">
              <a:solidFill>
                <a:schemeClr val="dk1"/>
              </a:solidFill>
              <a:latin typeface="Barlow"/>
              <a:ea typeface="Barlow"/>
              <a:cs typeface="Barlow"/>
              <a:sym typeface="Barlow"/>
            </a:endParaRPr>
          </a:p>
        </p:txBody>
      </p:sp>
      <p:sp>
        <p:nvSpPr>
          <p:cNvPr id="1617" name="Google Shape;1617;p36"/>
          <p:cNvSpPr txBox="1"/>
          <p:nvPr/>
        </p:nvSpPr>
        <p:spPr>
          <a:xfrm>
            <a:off x="6206987" y="3012075"/>
            <a:ext cx="1115700" cy="299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Ceres</a:t>
            </a:r>
            <a:endParaRPr sz="1800" b="1" i="0" u="none" strike="noStrike" cap="none">
              <a:solidFill>
                <a:schemeClr val="dk1"/>
              </a:solidFill>
              <a:latin typeface="Alata"/>
              <a:ea typeface="Alata"/>
              <a:cs typeface="Alata"/>
              <a:sym typeface="Alata"/>
            </a:endParaRPr>
          </a:p>
        </p:txBody>
      </p:sp>
      <p:sp>
        <p:nvSpPr>
          <p:cNvPr id="1618" name="Google Shape;1618;p36"/>
          <p:cNvSpPr/>
          <p:nvPr/>
        </p:nvSpPr>
        <p:spPr>
          <a:xfrm>
            <a:off x="6206975" y="4150000"/>
            <a:ext cx="1486800" cy="247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p36"/>
          <p:cNvSpPr/>
          <p:nvPr/>
        </p:nvSpPr>
        <p:spPr>
          <a:xfrm>
            <a:off x="6270913" y="4218700"/>
            <a:ext cx="496200" cy="1104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36"/>
          <p:cNvSpPr txBox="1"/>
          <p:nvPr/>
        </p:nvSpPr>
        <p:spPr>
          <a:xfrm>
            <a:off x="7679087" y="4124050"/>
            <a:ext cx="496200" cy="299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30%</a:t>
            </a:r>
            <a:endParaRPr sz="1400" b="0" i="0" u="none" strike="noStrike" cap="none">
              <a:solidFill>
                <a:schemeClr val="dk1"/>
              </a:solidFill>
              <a:latin typeface="Barlow"/>
              <a:ea typeface="Barlow"/>
              <a:cs typeface="Barlow"/>
              <a:sym typeface="Barlow"/>
            </a:endParaRPr>
          </a:p>
        </p:txBody>
      </p:sp>
      <p:sp>
        <p:nvSpPr>
          <p:cNvPr id="1621" name="Google Shape;1621;p36"/>
          <p:cNvSpPr txBox="1"/>
          <p:nvPr/>
        </p:nvSpPr>
        <p:spPr>
          <a:xfrm>
            <a:off x="6206987" y="3757100"/>
            <a:ext cx="1115700" cy="299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CO" sz="1800" b="1" i="0" u="none" strike="noStrike" cap="none">
                <a:solidFill>
                  <a:schemeClr val="dk1"/>
                </a:solidFill>
                <a:latin typeface="Alata"/>
                <a:ea typeface="Alata"/>
                <a:cs typeface="Alata"/>
                <a:sym typeface="Alata"/>
              </a:rPr>
              <a:t>Earth</a:t>
            </a:r>
            <a:endParaRPr sz="1800" b="1" i="0" u="none" strike="noStrike" cap="none">
              <a:solidFill>
                <a:schemeClr val="dk1"/>
              </a:solidFill>
              <a:latin typeface="Alata"/>
              <a:ea typeface="Alata"/>
              <a:cs typeface="Alata"/>
              <a:sym typeface="Alata"/>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625"/>
        <p:cNvGrpSpPr/>
        <p:nvPr/>
      </p:nvGrpSpPr>
      <p:grpSpPr>
        <a:xfrm>
          <a:off x="0" y="0"/>
          <a:ext cx="0" cy="0"/>
          <a:chOff x="0" y="0"/>
          <a:chExt cx="0" cy="0"/>
        </a:xfrm>
      </p:grpSpPr>
      <p:sp>
        <p:nvSpPr>
          <p:cNvPr id="1626" name="Google Shape;1626;p37"/>
          <p:cNvSpPr/>
          <p:nvPr/>
        </p:nvSpPr>
        <p:spPr>
          <a:xfrm rot="5400000" flipH="1">
            <a:off x="2885850" y="2679950"/>
            <a:ext cx="1429200" cy="1429200"/>
          </a:xfrm>
          <a:prstGeom prst="arc">
            <a:avLst>
              <a:gd name="adj1" fmla="val 18857157"/>
              <a:gd name="adj2" fmla="val 0"/>
            </a:avLst>
          </a:prstGeom>
          <a:noFill/>
          <a:ln w="285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p37"/>
          <p:cNvSpPr/>
          <p:nvPr/>
        </p:nvSpPr>
        <p:spPr>
          <a:xfrm>
            <a:off x="2984700" y="2778800"/>
            <a:ext cx="1231500" cy="12315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8" name="Google Shape;1628;p37"/>
          <p:cNvSpPr/>
          <p:nvPr/>
        </p:nvSpPr>
        <p:spPr>
          <a:xfrm rot="5400000" flipH="1">
            <a:off x="4828950" y="1545275"/>
            <a:ext cx="1429200" cy="1429200"/>
          </a:xfrm>
          <a:prstGeom prst="arc">
            <a:avLst>
              <a:gd name="adj1" fmla="val 16230871"/>
              <a:gd name="adj2" fmla="val 0"/>
            </a:avLst>
          </a:prstGeom>
          <a:noFill/>
          <a:ln w="285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9" name="Google Shape;1629;p37"/>
          <p:cNvSpPr/>
          <p:nvPr/>
        </p:nvSpPr>
        <p:spPr>
          <a:xfrm>
            <a:off x="4927800" y="1644125"/>
            <a:ext cx="1231500" cy="12315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0" name="Google Shape;1630;p37"/>
          <p:cNvSpPr/>
          <p:nvPr/>
        </p:nvSpPr>
        <p:spPr>
          <a:xfrm rot="5400000" flipH="1">
            <a:off x="6772050" y="2679950"/>
            <a:ext cx="1429200" cy="1429200"/>
          </a:xfrm>
          <a:prstGeom prst="arc">
            <a:avLst>
              <a:gd name="adj1" fmla="val 13610267"/>
              <a:gd name="adj2" fmla="val 0"/>
            </a:avLst>
          </a:prstGeom>
          <a:noFill/>
          <a:ln w="285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37"/>
          <p:cNvSpPr/>
          <p:nvPr/>
        </p:nvSpPr>
        <p:spPr>
          <a:xfrm>
            <a:off x="6870900" y="2778800"/>
            <a:ext cx="1231500" cy="12315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p37"/>
          <p:cNvSpPr/>
          <p:nvPr/>
        </p:nvSpPr>
        <p:spPr>
          <a:xfrm rot="5400000" flipH="1">
            <a:off x="942750" y="1545275"/>
            <a:ext cx="1429200" cy="1429200"/>
          </a:xfrm>
          <a:prstGeom prst="arc">
            <a:avLst>
              <a:gd name="adj1" fmla="val 19884350"/>
              <a:gd name="adj2" fmla="val 0"/>
            </a:avLst>
          </a:prstGeom>
          <a:noFill/>
          <a:ln w="285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p37"/>
          <p:cNvSpPr/>
          <p:nvPr/>
        </p:nvSpPr>
        <p:spPr>
          <a:xfrm>
            <a:off x="1041600" y="1644125"/>
            <a:ext cx="1231500" cy="12315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p37"/>
          <p:cNvSpPr txBox="1">
            <a:spLocks noGrp="1"/>
          </p:cNvSpPr>
          <p:nvPr>
            <p:ph type="title"/>
          </p:nvPr>
        </p:nvSpPr>
        <p:spPr>
          <a:xfrm>
            <a:off x="1041600" y="2022275"/>
            <a:ext cx="1231500" cy="475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200"/>
              <a:buNone/>
            </a:pPr>
            <a:r>
              <a:rPr lang="es-CO"/>
              <a:t>10%</a:t>
            </a:r>
            <a:endParaRPr/>
          </a:p>
        </p:txBody>
      </p:sp>
      <p:sp>
        <p:nvSpPr>
          <p:cNvPr id="1635" name="Google Shape;1635;p37"/>
          <p:cNvSpPr txBox="1">
            <a:spLocks noGrp="1"/>
          </p:cNvSpPr>
          <p:nvPr>
            <p:ph type="subTitle" idx="1"/>
          </p:nvPr>
        </p:nvSpPr>
        <p:spPr>
          <a:xfrm>
            <a:off x="723900" y="3495050"/>
            <a:ext cx="1866900" cy="614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Mercury is the closest planet to the Sun</a:t>
            </a:r>
            <a:endParaRPr/>
          </a:p>
        </p:txBody>
      </p:sp>
      <p:sp>
        <p:nvSpPr>
          <p:cNvPr id="1636" name="Google Shape;1636;p37"/>
          <p:cNvSpPr txBox="1">
            <a:spLocks noGrp="1"/>
          </p:cNvSpPr>
          <p:nvPr>
            <p:ph type="title" idx="2"/>
          </p:nvPr>
        </p:nvSpPr>
        <p:spPr>
          <a:xfrm>
            <a:off x="723900" y="3132025"/>
            <a:ext cx="18669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Mercury</a:t>
            </a:r>
            <a:endParaRPr/>
          </a:p>
        </p:txBody>
      </p:sp>
      <p:sp>
        <p:nvSpPr>
          <p:cNvPr id="1637" name="Google Shape;1637;p37"/>
          <p:cNvSpPr txBox="1">
            <a:spLocks noGrp="1"/>
          </p:cNvSpPr>
          <p:nvPr>
            <p:ph type="title" idx="3"/>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Post-prevention</a:t>
            </a:r>
            <a:endParaRPr/>
          </a:p>
        </p:txBody>
      </p:sp>
      <p:sp>
        <p:nvSpPr>
          <p:cNvPr id="1638" name="Google Shape;1638;p37"/>
          <p:cNvSpPr txBox="1">
            <a:spLocks noGrp="1"/>
          </p:cNvSpPr>
          <p:nvPr>
            <p:ph type="title" idx="4"/>
          </p:nvPr>
        </p:nvSpPr>
        <p:spPr>
          <a:xfrm>
            <a:off x="2984700" y="3156950"/>
            <a:ext cx="1231500" cy="475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200"/>
              <a:buNone/>
            </a:pPr>
            <a:r>
              <a:rPr lang="es-CO"/>
              <a:t>20%</a:t>
            </a:r>
            <a:endParaRPr/>
          </a:p>
        </p:txBody>
      </p:sp>
      <p:sp>
        <p:nvSpPr>
          <p:cNvPr id="1639" name="Google Shape;1639;p37"/>
          <p:cNvSpPr txBox="1">
            <a:spLocks noGrp="1"/>
          </p:cNvSpPr>
          <p:nvPr>
            <p:ph type="subTitle" idx="5"/>
          </p:nvPr>
        </p:nvSpPr>
        <p:spPr>
          <a:xfrm>
            <a:off x="2667000" y="1834388"/>
            <a:ext cx="1866900" cy="614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Despite being red, Mars is a cold place</a:t>
            </a:r>
            <a:endParaRPr/>
          </a:p>
        </p:txBody>
      </p:sp>
      <p:sp>
        <p:nvSpPr>
          <p:cNvPr id="1640" name="Google Shape;1640;p37"/>
          <p:cNvSpPr txBox="1">
            <a:spLocks noGrp="1"/>
          </p:cNvSpPr>
          <p:nvPr>
            <p:ph type="title" idx="6"/>
          </p:nvPr>
        </p:nvSpPr>
        <p:spPr>
          <a:xfrm>
            <a:off x="2667000" y="1471363"/>
            <a:ext cx="18669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Mars</a:t>
            </a:r>
            <a:endParaRPr/>
          </a:p>
        </p:txBody>
      </p:sp>
      <p:sp>
        <p:nvSpPr>
          <p:cNvPr id="1641" name="Google Shape;1641;p37"/>
          <p:cNvSpPr txBox="1">
            <a:spLocks noGrp="1"/>
          </p:cNvSpPr>
          <p:nvPr>
            <p:ph type="title" idx="7"/>
          </p:nvPr>
        </p:nvSpPr>
        <p:spPr>
          <a:xfrm>
            <a:off x="4927800" y="2022275"/>
            <a:ext cx="1231500" cy="475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200"/>
              <a:buNone/>
            </a:pPr>
            <a:r>
              <a:rPr lang="es-CO"/>
              <a:t>30%</a:t>
            </a:r>
            <a:endParaRPr/>
          </a:p>
        </p:txBody>
      </p:sp>
      <p:sp>
        <p:nvSpPr>
          <p:cNvPr id="1642" name="Google Shape;1642;p37"/>
          <p:cNvSpPr txBox="1">
            <a:spLocks noGrp="1"/>
          </p:cNvSpPr>
          <p:nvPr>
            <p:ph type="subTitle" idx="8"/>
          </p:nvPr>
        </p:nvSpPr>
        <p:spPr>
          <a:xfrm>
            <a:off x="4610100" y="3495038"/>
            <a:ext cx="1866900" cy="614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It’s the second planet from the Sun</a:t>
            </a:r>
            <a:endParaRPr/>
          </a:p>
        </p:txBody>
      </p:sp>
      <p:sp>
        <p:nvSpPr>
          <p:cNvPr id="1643" name="Google Shape;1643;p37"/>
          <p:cNvSpPr txBox="1">
            <a:spLocks noGrp="1"/>
          </p:cNvSpPr>
          <p:nvPr>
            <p:ph type="title" idx="9"/>
          </p:nvPr>
        </p:nvSpPr>
        <p:spPr>
          <a:xfrm>
            <a:off x="4610100" y="3132013"/>
            <a:ext cx="18669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Venus</a:t>
            </a:r>
            <a:endParaRPr/>
          </a:p>
        </p:txBody>
      </p:sp>
      <p:sp>
        <p:nvSpPr>
          <p:cNvPr id="1644" name="Google Shape;1644;p37"/>
          <p:cNvSpPr txBox="1">
            <a:spLocks noGrp="1"/>
          </p:cNvSpPr>
          <p:nvPr>
            <p:ph type="title" idx="13"/>
          </p:nvPr>
        </p:nvSpPr>
        <p:spPr>
          <a:xfrm>
            <a:off x="6870900" y="3156950"/>
            <a:ext cx="1231500" cy="475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200"/>
              <a:buNone/>
            </a:pPr>
            <a:r>
              <a:rPr lang="es-CO"/>
              <a:t>40%</a:t>
            </a:r>
            <a:endParaRPr/>
          </a:p>
        </p:txBody>
      </p:sp>
      <p:sp>
        <p:nvSpPr>
          <p:cNvPr id="1645" name="Google Shape;1645;p37"/>
          <p:cNvSpPr txBox="1">
            <a:spLocks noGrp="1"/>
          </p:cNvSpPr>
          <p:nvPr>
            <p:ph type="subTitle" idx="14"/>
          </p:nvPr>
        </p:nvSpPr>
        <p:spPr>
          <a:xfrm>
            <a:off x="6553200" y="1834400"/>
            <a:ext cx="1866900" cy="614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It’s the farthest planet from the Sun</a:t>
            </a:r>
            <a:endParaRPr/>
          </a:p>
        </p:txBody>
      </p:sp>
      <p:sp>
        <p:nvSpPr>
          <p:cNvPr id="1646" name="Google Shape;1646;p37"/>
          <p:cNvSpPr txBox="1">
            <a:spLocks noGrp="1"/>
          </p:cNvSpPr>
          <p:nvPr>
            <p:ph type="title" idx="15"/>
          </p:nvPr>
        </p:nvSpPr>
        <p:spPr>
          <a:xfrm>
            <a:off x="6553200" y="1471375"/>
            <a:ext cx="18669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Neptune</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650"/>
        <p:cNvGrpSpPr/>
        <p:nvPr/>
      </p:nvGrpSpPr>
      <p:grpSpPr>
        <a:xfrm>
          <a:off x="0" y="0"/>
          <a:ext cx="0" cy="0"/>
          <a:chOff x="0" y="0"/>
          <a:chExt cx="0" cy="0"/>
        </a:xfrm>
      </p:grpSpPr>
      <p:sp>
        <p:nvSpPr>
          <p:cNvPr id="1651" name="Google Shape;1651;p38"/>
          <p:cNvSpPr/>
          <p:nvPr/>
        </p:nvSpPr>
        <p:spPr>
          <a:xfrm>
            <a:off x="1403275" y="1941175"/>
            <a:ext cx="6337500" cy="2244900"/>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2" name="Google Shape;1652;p38"/>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Contraindications and indications</a:t>
            </a:r>
            <a:endParaRPr/>
          </a:p>
        </p:txBody>
      </p:sp>
      <p:graphicFrame>
        <p:nvGraphicFramePr>
          <p:cNvPr id="1653" name="Google Shape;1653;p38"/>
          <p:cNvGraphicFramePr/>
          <p:nvPr/>
        </p:nvGraphicFramePr>
        <p:xfrm>
          <a:off x="1403275" y="1438275"/>
          <a:ext cx="6337450" cy="2747825"/>
        </p:xfrm>
        <a:graphic>
          <a:graphicData uri="http://schemas.openxmlformats.org/drawingml/2006/table">
            <a:tbl>
              <a:tblPr>
                <a:noFill/>
                <a:tableStyleId>{155D522F-AA00-40C4-A37F-FBD5D3CE493E}</a:tableStyleId>
              </a:tblPr>
              <a:tblGrid>
                <a:gridCol w="3168725">
                  <a:extLst>
                    <a:ext uri="{9D8B030D-6E8A-4147-A177-3AD203B41FA5}">
                      <a16:colId xmlns:a16="http://schemas.microsoft.com/office/drawing/2014/main" val="20000"/>
                    </a:ext>
                  </a:extLst>
                </a:gridCol>
                <a:gridCol w="3168725">
                  <a:extLst>
                    <a:ext uri="{9D8B030D-6E8A-4147-A177-3AD203B41FA5}">
                      <a16:colId xmlns:a16="http://schemas.microsoft.com/office/drawing/2014/main" val="20001"/>
                    </a:ext>
                  </a:extLst>
                </a:gridCol>
              </a:tblGrid>
              <a:tr h="502900">
                <a:tc>
                  <a:txBody>
                    <a:bodyPr/>
                    <a:lstStyle/>
                    <a:p>
                      <a:pPr marL="0" marR="0" lvl="0" indent="0" algn="ctr" rtl="0">
                        <a:lnSpc>
                          <a:spcPct val="100000"/>
                        </a:lnSpc>
                        <a:spcBef>
                          <a:spcPts val="0"/>
                        </a:spcBef>
                        <a:spcAft>
                          <a:spcPts val="0"/>
                        </a:spcAft>
                        <a:buClr>
                          <a:srgbClr val="000000"/>
                        </a:buClr>
                        <a:buSzPts val="2100"/>
                        <a:buFont typeface="Arial"/>
                        <a:buNone/>
                      </a:pPr>
                      <a:r>
                        <a:rPr lang="es-CO" sz="2100" b="1" u="none" strike="noStrike" cap="none">
                          <a:solidFill>
                            <a:schemeClr val="dk1"/>
                          </a:solidFill>
                          <a:latin typeface="Alata"/>
                          <a:ea typeface="Alata"/>
                          <a:cs typeface="Alata"/>
                          <a:sym typeface="Alata"/>
                        </a:rPr>
                        <a:t>You should</a:t>
                      </a:r>
                      <a:endParaRPr sz="1400" u="none" strike="noStrike" cap="none"/>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100"/>
                        <a:buFont typeface="Arial"/>
                        <a:buNone/>
                      </a:pPr>
                      <a:r>
                        <a:rPr lang="es-CO" sz="2100" b="1" u="none" strike="noStrike" cap="none">
                          <a:solidFill>
                            <a:schemeClr val="dk1"/>
                          </a:solidFill>
                          <a:latin typeface="Alata"/>
                          <a:ea typeface="Alata"/>
                          <a:cs typeface="Alata"/>
                          <a:sym typeface="Alata"/>
                        </a:rPr>
                        <a:t>You shouldn’t</a:t>
                      </a:r>
                      <a:endParaRPr sz="2100" b="1" u="none" strike="noStrike" cap="none">
                        <a:solidFill>
                          <a:schemeClr val="dk1"/>
                        </a:solidFill>
                        <a:latin typeface="Alata"/>
                        <a:ea typeface="Alata"/>
                        <a:cs typeface="Alata"/>
                        <a:sym typeface="Alata"/>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2244925">
                <a:tc>
                  <a:txBody>
                    <a:bodyPr/>
                    <a:lstStyle/>
                    <a:p>
                      <a:pPr marL="457200" marR="0" lvl="0" indent="-317500" algn="l" rtl="0">
                        <a:lnSpc>
                          <a:spcPct val="100000"/>
                        </a:lnSpc>
                        <a:spcBef>
                          <a:spcPts val="0"/>
                        </a:spcBef>
                        <a:spcAft>
                          <a:spcPts val="0"/>
                        </a:spcAft>
                        <a:buClr>
                          <a:schemeClr val="dk1"/>
                        </a:buClr>
                        <a:buSzPts val="1400"/>
                        <a:buFont typeface="Barlow"/>
                        <a:buChar char="●"/>
                      </a:pPr>
                      <a:r>
                        <a:rPr lang="es-CO" sz="1400" u="none" strike="noStrike" cap="none">
                          <a:solidFill>
                            <a:schemeClr val="dk1"/>
                          </a:solidFill>
                          <a:latin typeface="Barlow"/>
                          <a:ea typeface="Barlow"/>
                          <a:cs typeface="Barlow"/>
                          <a:sym typeface="Barlow"/>
                        </a:rPr>
                        <a:t>Describe the things patients should do here</a:t>
                      </a:r>
                      <a:endParaRPr sz="1400" u="none" strike="noStrike" cap="none">
                        <a:solidFill>
                          <a:schemeClr val="dk1"/>
                        </a:solidFill>
                        <a:latin typeface="Barlow"/>
                        <a:ea typeface="Barlow"/>
                        <a:cs typeface="Barlow"/>
                        <a:sym typeface="Barlow"/>
                      </a:endParaRPr>
                    </a:p>
                    <a:p>
                      <a:pPr marL="457200" marR="0" lvl="0" indent="-317500" algn="l" rtl="0">
                        <a:lnSpc>
                          <a:spcPct val="100000"/>
                        </a:lnSpc>
                        <a:spcBef>
                          <a:spcPts val="0"/>
                        </a:spcBef>
                        <a:spcAft>
                          <a:spcPts val="0"/>
                        </a:spcAft>
                        <a:buClr>
                          <a:schemeClr val="dk1"/>
                        </a:buClr>
                        <a:buSzPts val="1400"/>
                        <a:buFont typeface="Barlow"/>
                        <a:buChar char="●"/>
                      </a:pPr>
                      <a:r>
                        <a:rPr lang="es-CO" sz="1400" u="none" strike="noStrike" cap="none">
                          <a:solidFill>
                            <a:schemeClr val="dk1"/>
                          </a:solidFill>
                          <a:latin typeface="Barlow"/>
                          <a:ea typeface="Barlow"/>
                          <a:cs typeface="Barlow"/>
                          <a:sym typeface="Barlow"/>
                        </a:rPr>
                        <a:t>Describe the things patients should do here</a:t>
                      </a:r>
                      <a:endParaRPr sz="1400" u="none" strike="noStrike" cap="none">
                        <a:solidFill>
                          <a:schemeClr val="dk1"/>
                        </a:solidFill>
                        <a:latin typeface="Barlow"/>
                        <a:ea typeface="Barlow"/>
                        <a:cs typeface="Barlow"/>
                        <a:sym typeface="Barlow"/>
                      </a:endParaRPr>
                    </a:p>
                    <a:p>
                      <a:pPr marL="457200" marR="0" lvl="0" indent="-317500" algn="l" rtl="0">
                        <a:lnSpc>
                          <a:spcPct val="100000"/>
                        </a:lnSpc>
                        <a:spcBef>
                          <a:spcPts val="0"/>
                        </a:spcBef>
                        <a:spcAft>
                          <a:spcPts val="0"/>
                        </a:spcAft>
                        <a:buClr>
                          <a:schemeClr val="dk1"/>
                        </a:buClr>
                        <a:buSzPts val="1400"/>
                        <a:buFont typeface="Barlow"/>
                        <a:buChar char="●"/>
                      </a:pPr>
                      <a:r>
                        <a:rPr lang="es-CO" sz="1400" u="none" strike="noStrike" cap="none">
                          <a:solidFill>
                            <a:schemeClr val="dk1"/>
                          </a:solidFill>
                          <a:latin typeface="Barlow"/>
                          <a:ea typeface="Barlow"/>
                          <a:cs typeface="Barlow"/>
                          <a:sym typeface="Barlow"/>
                        </a:rPr>
                        <a:t>Describe the things patients should do here</a:t>
                      </a:r>
                      <a:endParaRPr sz="1400" u="none" strike="noStrike" cap="none">
                        <a:solidFill>
                          <a:schemeClr val="dk1"/>
                        </a:solidFill>
                        <a:latin typeface="Barlow"/>
                        <a:ea typeface="Barlow"/>
                        <a:cs typeface="Barlow"/>
                        <a:sym typeface="Barlow"/>
                      </a:endParaRPr>
                    </a:p>
                    <a:p>
                      <a:pPr marL="457200" marR="0" lvl="0" indent="-317500" algn="l" rtl="0">
                        <a:lnSpc>
                          <a:spcPct val="100000"/>
                        </a:lnSpc>
                        <a:spcBef>
                          <a:spcPts val="0"/>
                        </a:spcBef>
                        <a:spcAft>
                          <a:spcPts val="0"/>
                        </a:spcAft>
                        <a:buClr>
                          <a:schemeClr val="dk1"/>
                        </a:buClr>
                        <a:buSzPts val="1400"/>
                        <a:buFont typeface="Barlow"/>
                        <a:buChar char="●"/>
                      </a:pPr>
                      <a:r>
                        <a:rPr lang="es-CO" sz="1400" u="none" strike="noStrike" cap="none">
                          <a:solidFill>
                            <a:schemeClr val="dk1"/>
                          </a:solidFill>
                          <a:latin typeface="Barlow"/>
                          <a:ea typeface="Barlow"/>
                          <a:cs typeface="Barlow"/>
                          <a:sym typeface="Barlow"/>
                        </a:rPr>
                        <a:t>Describe the things patients should do here</a:t>
                      </a:r>
                      <a:endParaRPr sz="1400" u="none" strike="noStrike" cap="none">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457200" marR="0" lvl="0" indent="-317500" algn="l" rtl="0">
                        <a:lnSpc>
                          <a:spcPct val="100000"/>
                        </a:lnSpc>
                        <a:spcBef>
                          <a:spcPts val="0"/>
                        </a:spcBef>
                        <a:spcAft>
                          <a:spcPts val="0"/>
                        </a:spcAft>
                        <a:buClr>
                          <a:schemeClr val="dk1"/>
                        </a:buClr>
                        <a:buSzPts val="1400"/>
                        <a:buFont typeface="Barlow"/>
                        <a:buChar char="●"/>
                      </a:pPr>
                      <a:r>
                        <a:rPr lang="es-CO" sz="1400" u="none" strike="noStrike" cap="none">
                          <a:solidFill>
                            <a:schemeClr val="dk1"/>
                          </a:solidFill>
                          <a:latin typeface="Barlow"/>
                          <a:ea typeface="Barlow"/>
                          <a:cs typeface="Barlow"/>
                          <a:sym typeface="Barlow"/>
                        </a:rPr>
                        <a:t>Describe the things patients shouldn't do here</a:t>
                      </a:r>
                      <a:endParaRPr sz="1400" u="none" strike="noStrike" cap="none">
                        <a:solidFill>
                          <a:schemeClr val="dk1"/>
                        </a:solidFill>
                        <a:latin typeface="Barlow"/>
                        <a:ea typeface="Barlow"/>
                        <a:cs typeface="Barlow"/>
                        <a:sym typeface="Barlow"/>
                      </a:endParaRPr>
                    </a:p>
                    <a:p>
                      <a:pPr marL="457200" marR="0" lvl="0" indent="-317500" algn="l" rtl="0">
                        <a:lnSpc>
                          <a:spcPct val="100000"/>
                        </a:lnSpc>
                        <a:spcBef>
                          <a:spcPts val="0"/>
                        </a:spcBef>
                        <a:spcAft>
                          <a:spcPts val="0"/>
                        </a:spcAft>
                        <a:buClr>
                          <a:schemeClr val="dk1"/>
                        </a:buClr>
                        <a:buSzPts val="1400"/>
                        <a:buFont typeface="Barlow"/>
                        <a:buChar char="●"/>
                      </a:pPr>
                      <a:r>
                        <a:rPr lang="es-CO" sz="1400" u="none" strike="noStrike" cap="none">
                          <a:solidFill>
                            <a:schemeClr val="dk1"/>
                          </a:solidFill>
                          <a:latin typeface="Barlow"/>
                          <a:ea typeface="Barlow"/>
                          <a:cs typeface="Barlow"/>
                          <a:sym typeface="Barlow"/>
                        </a:rPr>
                        <a:t>Describe the things patients shouldn't do here</a:t>
                      </a:r>
                      <a:endParaRPr sz="1400" u="none" strike="noStrike" cap="none">
                        <a:solidFill>
                          <a:schemeClr val="dk1"/>
                        </a:solidFill>
                        <a:latin typeface="Barlow"/>
                        <a:ea typeface="Barlow"/>
                        <a:cs typeface="Barlow"/>
                        <a:sym typeface="Barlow"/>
                      </a:endParaRPr>
                    </a:p>
                    <a:p>
                      <a:pPr marL="457200" marR="0" lvl="0" indent="-317500" algn="l" rtl="0">
                        <a:lnSpc>
                          <a:spcPct val="100000"/>
                        </a:lnSpc>
                        <a:spcBef>
                          <a:spcPts val="0"/>
                        </a:spcBef>
                        <a:spcAft>
                          <a:spcPts val="0"/>
                        </a:spcAft>
                        <a:buClr>
                          <a:schemeClr val="dk1"/>
                        </a:buClr>
                        <a:buSzPts val="1400"/>
                        <a:buFont typeface="Barlow"/>
                        <a:buChar char="●"/>
                      </a:pPr>
                      <a:r>
                        <a:rPr lang="es-CO" sz="1400" u="none" strike="noStrike" cap="none">
                          <a:solidFill>
                            <a:schemeClr val="dk1"/>
                          </a:solidFill>
                          <a:latin typeface="Barlow"/>
                          <a:ea typeface="Barlow"/>
                          <a:cs typeface="Barlow"/>
                          <a:sym typeface="Barlow"/>
                        </a:rPr>
                        <a:t>Describe the things patients shouldn't do here</a:t>
                      </a:r>
                      <a:endParaRPr sz="1400" u="none" strike="noStrike" cap="none">
                        <a:solidFill>
                          <a:schemeClr val="dk1"/>
                        </a:solidFill>
                        <a:latin typeface="Barlow"/>
                        <a:ea typeface="Barlow"/>
                        <a:cs typeface="Barlow"/>
                        <a:sym typeface="Barlow"/>
                      </a:endParaRPr>
                    </a:p>
                    <a:p>
                      <a:pPr marL="457200" marR="0" lvl="0" indent="-317500" algn="l" rtl="0">
                        <a:lnSpc>
                          <a:spcPct val="100000"/>
                        </a:lnSpc>
                        <a:spcBef>
                          <a:spcPts val="0"/>
                        </a:spcBef>
                        <a:spcAft>
                          <a:spcPts val="0"/>
                        </a:spcAft>
                        <a:buClr>
                          <a:schemeClr val="dk1"/>
                        </a:buClr>
                        <a:buSzPts val="1400"/>
                        <a:buFont typeface="Barlow"/>
                        <a:buChar char="●"/>
                      </a:pPr>
                      <a:r>
                        <a:rPr lang="es-CO" sz="1400" u="none" strike="noStrike" cap="none">
                          <a:solidFill>
                            <a:schemeClr val="dk1"/>
                          </a:solidFill>
                          <a:latin typeface="Barlow"/>
                          <a:ea typeface="Barlow"/>
                          <a:cs typeface="Barlow"/>
                          <a:sym typeface="Barlow"/>
                        </a:rPr>
                        <a:t>Describe the things patients shouldn't do here</a:t>
                      </a:r>
                      <a:endParaRPr sz="1400" u="none" strike="noStrike" cap="none">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657"/>
        <p:cNvGrpSpPr/>
        <p:nvPr/>
      </p:nvGrpSpPr>
      <p:grpSpPr>
        <a:xfrm>
          <a:off x="0" y="0"/>
          <a:ext cx="0" cy="0"/>
          <a:chOff x="0" y="0"/>
          <a:chExt cx="0" cy="0"/>
        </a:xfrm>
      </p:grpSpPr>
      <p:sp>
        <p:nvSpPr>
          <p:cNvPr id="1658" name="Google Shape;1658;p39"/>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Case timeline</a:t>
            </a:r>
            <a:endParaRPr/>
          </a:p>
        </p:txBody>
      </p:sp>
      <p:sp>
        <p:nvSpPr>
          <p:cNvPr id="1659" name="Google Shape;1659;p39"/>
          <p:cNvSpPr txBox="1"/>
          <p:nvPr/>
        </p:nvSpPr>
        <p:spPr>
          <a:xfrm>
            <a:off x="1093538" y="1416300"/>
            <a:ext cx="19683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Day 1</a:t>
            </a:r>
            <a:endParaRPr sz="2100" b="1" i="0" u="none" strike="noStrike" cap="none">
              <a:solidFill>
                <a:schemeClr val="dk1"/>
              </a:solidFill>
              <a:latin typeface="Alata"/>
              <a:ea typeface="Alata"/>
              <a:cs typeface="Alata"/>
              <a:sym typeface="Alata"/>
            </a:endParaRPr>
          </a:p>
        </p:txBody>
      </p:sp>
      <p:sp>
        <p:nvSpPr>
          <p:cNvPr id="1660" name="Google Shape;1660;p39"/>
          <p:cNvSpPr txBox="1"/>
          <p:nvPr/>
        </p:nvSpPr>
        <p:spPr>
          <a:xfrm>
            <a:off x="1093538" y="1789200"/>
            <a:ext cx="1968300" cy="6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Mercury is the closest planet to the Sun</a:t>
            </a:r>
            <a:endParaRPr sz="1400" b="0" i="0" u="none" strike="noStrike" cap="none">
              <a:solidFill>
                <a:schemeClr val="dk1"/>
              </a:solidFill>
              <a:latin typeface="Barlow"/>
              <a:ea typeface="Barlow"/>
              <a:cs typeface="Barlow"/>
              <a:sym typeface="Barlow"/>
            </a:endParaRPr>
          </a:p>
        </p:txBody>
      </p:sp>
      <p:cxnSp>
        <p:nvCxnSpPr>
          <p:cNvPr id="1661" name="Google Shape;1661;p39"/>
          <p:cNvCxnSpPr>
            <a:stCxn id="1662" idx="0"/>
          </p:cNvCxnSpPr>
          <p:nvPr/>
        </p:nvCxnSpPr>
        <p:spPr>
          <a:xfrm rot="10800000">
            <a:off x="1017337" y="1452900"/>
            <a:ext cx="0" cy="1026000"/>
          </a:xfrm>
          <a:prstGeom prst="straightConnector1">
            <a:avLst/>
          </a:prstGeom>
          <a:noFill/>
          <a:ln w="19050" cap="flat" cmpd="sng">
            <a:solidFill>
              <a:schemeClr val="dk1"/>
            </a:solidFill>
            <a:prstDash val="solid"/>
            <a:round/>
            <a:headEnd type="none" w="sm" len="sm"/>
            <a:tailEnd type="none" w="sm" len="sm"/>
          </a:ln>
        </p:spPr>
      </p:cxnSp>
      <p:sp>
        <p:nvSpPr>
          <p:cNvPr id="1662" name="Google Shape;1662;p39"/>
          <p:cNvSpPr/>
          <p:nvPr/>
        </p:nvSpPr>
        <p:spPr>
          <a:xfrm>
            <a:off x="708787" y="2478900"/>
            <a:ext cx="617100" cy="6171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3" name="Google Shape;1663;p39"/>
          <p:cNvSpPr txBox="1"/>
          <p:nvPr/>
        </p:nvSpPr>
        <p:spPr>
          <a:xfrm>
            <a:off x="2760413" y="3225750"/>
            <a:ext cx="18852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Day 2</a:t>
            </a:r>
            <a:endParaRPr sz="2100" b="1" i="0" u="none" strike="noStrike" cap="none">
              <a:solidFill>
                <a:schemeClr val="dk1"/>
              </a:solidFill>
              <a:latin typeface="Alata"/>
              <a:ea typeface="Alata"/>
              <a:cs typeface="Alata"/>
              <a:sym typeface="Alata"/>
            </a:endParaRPr>
          </a:p>
        </p:txBody>
      </p:sp>
      <p:sp>
        <p:nvSpPr>
          <p:cNvPr id="1664" name="Google Shape;1664;p39"/>
          <p:cNvSpPr txBox="1"/>
          <p:nvPr/>
        </p:nvSpPr>
        <p:spPr>
          <a:xfrm>
            <a:off x="2760413" y="3598650"/>
            <a:ext cx="1885200" cy="6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Venus is the second planet from the Sun</a:t>
            </a:r>
            <a:endParaRPr sz="1400" b="0" i="0" u="none" strike="noStrike" cap="none">
              <a:solidFill>
                <a:schemeClr val="dk1"/>
              </a:solidFill>
              <a:latin typeface="Barlow"/>
              <a:ea typeface="Barlow"/>
              <a:cs typeface="Barlow"/>
              <a:sym typeface="Barlow"/>
            </a:endParaRPr>
          </a:p>
        </p:txBody>
      </p:sp>
      <p:cxnSp>
        <p:nvCxnSpPr>
          <p:cNvPr id="1665" name="Google Shape;1665;p39"/>
          <p:cNvCxnSpPr>
            <a:endCxn id="1666" idx="4"/>
          </p:cNvCxnSpPr>
          <p:nvPr/>
        </p:nvCxnSpPr>
        <p:spPr>
          <a:xfrm rot="10800000">
            <a:off x="2684212" y="3096000"/>
            <a:ext cx="0" cy="1026000"/>
          </a:xfrm>
          <a:prstGeom prst="straightConnector1">
            <a:avLst/>
          </a:prstGeom>
          <a:noFill/>
          <a:ln w="19050" cap="flat" cmpd="sng">
            <a:solidFill>
              <a:schemeClr val="dk1"/>
            </a:solidFill>
            <a:prstDash val="solid"/>
            <a:round/>
            <a:headEnd type="none" w="sm" len="sm"/>
            <a:tailEnd type="none" w="sm" len="sm"/>
          </a:ln>
        </p:spPr>
      </p:cxnSp>
      <p:sp>
        <p:nvSpPr>
          <p:cNvPr id="1666" name="Google Shape;1666;p39"/>
          <p:cNvSpPr/>
          <p:nvPr/>
        </p:nvSpPr>
        <p:spPr>
          <a:xfrm>
            <a:off x="2375662" y="2478900"/>
            <a:ext cx="617100" cy="6171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7" name="Google Shape;1667;p39"/>
          <p:cNvSpPr txBox="1"/>
          <p:nvPr/>
        </p:nvSpPr>
        <p:spPr>
          <a:xfrm>
            <a:off x="4735838" y="1416300"/>
            <a:ext cx="18852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Day 3</a:t>
            </a:r>
            <a:endParaRPr sz="2100" b="1" i="0" u="none" strike="noStrike" cap="none">
              <a:solidFill>
                <a:schemeClr val="dk1"/>
              </a:solidFill>
              <a:latin typeface="Alata"/>
              <a:ea typeface="Alata"/>
              <a:cs typeface="Alata"/>
              <a:sym typeface="Alata"/>
            </a:endParaRPr>
          </a:p>
        </p:txBody>
      </p:sp>
      <p:sp>
        <p:nvSpPr>
          <p:cNvPr id="1668" name="Google Shape;1668;p39"/>
          <p:cNvSpPr txBox="1"/>
          <p:nvPr/>
        </p:nvSpPr>
        <p:spPr>
          <a:xfrm>
            <a:off x="4735838" y="1789200"/>
            <a:ext cx="1885200" cy="6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Mars is actually a very cold place</a:t>
            </a:r>
            <a:endParaRPr sz="1400" b="0" i="0" u="none" strike="noStrike" cap="none">
              <a:solidFill>
                <a:schemeClr val="dk1"/>
              </a:solidFill>
              <a:latin typeface="Barlow"/>
              <a:ea typeface="Barlow"/>
              <a:cs typeface="Barlow"/>
              <a:sym typeface="Barlow"/>
            </a:endParaRPr>
          </a:p>
        </p:txBody>
      </p:sp>
      <p:sp>
        <p:nvSpPr>
          <p:cNvPr id="1669" name="Google Shape;1669;p39"/>
          <p:cNvSpPr/>
          <p:nvPr/>
        </p:nvSpPr>
        <p:spPr>
          <a:xfrm>
            <a:off x="4351087" y="2478900"/>
            <a:ext cx="617100" cy="6171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0" name="Google Shape;1670;p39"/>
          <p:cNvSpPr txBox="1"/>
          <p:nvPr/>
        </p:nvSpPr>
        <p:spPr>
          <a:xfrm>
            <a:off x="6550013" y="3225750"/>
            <a:ext cx="1885200" cy="3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2100" b="1" i="0" u="none" strike="noStrike" cap="none">
                <a:solidFill>
                  <a:schemeClr val="dk1"/>
                </a:solidFill>
                <a:latin typeface="Alata"/>
                <a:ea typeface="Alata"/>
                <a:cs typeface="Alata"/>
                <a:sym typeface="Alata"/>
              </a:rPr>
              <a:t>Day 4</a:t>
            </a:r>
            <a:endParaRPr sz="2100" b="1" i="0" u="none" strike="noStrike" cap="none">
              <a:solidFill>
                <a:schemeClr val="dk1"/>
              </a:solidFill>
              <a:latin typeface="Alata"/>
              <a:ea typeface="Alata"/>
              <a:cs typeface="Alata"/>
              <a:sym typeface="Alata"/>
            </a:endParaRPr>
          </a:p>
        </p:txBody>
      </p:sp>
      <p:sp>
        <p:nvSpPr>
          <p:cNvPr id="1671" name="Google Shape;1671;p39"/>
          <p:cNvSpPr txBox="1"/>
          <p:nvPr/>
        </p:nvSpPr>
        <p:spPr>
          <a:xfrm>
            <a:off x="6550013" y="3598650"/>
            <a:ext cx="1885200" cy="6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chemeClr val="dk1"/>
                </a:solidFill>
                <a:latin typeface="Barlow"/>
                <a:ea typeface="Barlow"/>
                <a:cs typeface="Barlow"/>
                <a:sym typeface="Barlow"/>
              </a:rPr>
              <a:t>Neptune is very far from the Sun</a:t>
            </a:r>
            <a:endParaRPr sz="1400" b="0" i="0" u="none" strike="noStrike" cap="none">
              <a:solidFill>
                <a:schemeClr val="dk1"/>
              </a:solidFill>
              <a:latin typeface="Barlow"/>
              <a:ea typeface="Barlow"/>
              <a:cs typeface="Barlow"/>
              <a:sym typeface="Barlow"/>
            </a:endParaRPr>
          </a:p>
        </p:txBody>
      </p:sp>
      <p:cxnSp>
        <p:nvCxnSpPr>
          <p:cNvPr id="1672" name="Google Shape;1672;p39"/>
          <p:cNvCxnSpPr>
            <a:endCxn id="1673" idx="4"/>
          </p:cNvCxnSpPr>
          <p:nvPr/>
        </p:nvCxnSpPr>
        <p:spPr>
          <a:xfrm rot="10800000">
            <a:off x="6473812" y="3096000"/>
            <a:ext cx="0" cy="1026000"/>
          </a:xfrm>
          <a:prstGeom prst="straightConnector1">
            <a:avLst/>
          </a:prstGeom>
          <a:noFill/>
          <a:ln w="19050" cap="flat" cmpd="sng">
            <a:solidFill>
              <a:schemeClr val="dk1"/>
            </a:solidFill>
            <a:prstDash val="solid"/>
            <a:round/>
            <a:headEnd type="none" w="sm" len="sm"/>
            <a:tailEnd type="none" w="sm" len="sm"/>
          </a:ln>
        </p:spPr>
      </p:cxnSp>
      <p:sp>
        <p:nvSpPr>
          <p:cNvPr id="1673" name="Google Shape;1673;p39"/>
          <p:cNvSpPr/>
          <p:nvPr/>
        </p:nvSpPr>
        <p:spPr>
          <a:xfrm>
            <a:off x="6165262" y="2478900"/>
            <a:ext cx="617100" cy="6171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674" name="Google Shape;1674;p39"/>
          <p:cNvCxnSpPr>
            <a:stCxn id="1662" idx="6"/>
            <a:endCxn id="1666" idx="2"/>
          </p:cNvCxnSpPr>
          <p:nvPr/>
        </p:nvCxnSpPr>
        <p:spPr>
          <a:xfrm>
            <a:off x="1325887" y="2787450"/>
            <a:ext cx="1049700" cy="0"/>
          </a:xfrm>
          <a:prstGeom prst="straightConnector1">
            <a:avLst/>
          </a:prstGeom>
          <a:noFill/>
          <a:ln w="19050" cap="flat" cmpd="sng">
            <a:solidFill>
              <a:schemeClr val="accent1"/>
            </a:solidFill>
            <a:prstDash val="solid"/>
            <a:round/>
            <a:headEnd type="none" w="sm" len="sm"/>
            <a:tailEnd type="none" w="sm" len="sm"/>
          </a:ln>
        </p:spPr>
      </p:cxnSp>
      <p:cxnSp>
        <p:nvCxnSpPr>
          <p:cNvPr id="1675" name="Google Shape;1675;p39"/>
          <p:cNvCxnSpPr>
            <a:stCxn id="1666" idx="6"/>
            <a:endCxn id="1669" idx="2"/>
          </p:cNvCxnSpPr>
          <p:nvPr/>
        </p:nvCxnSpPr>
        <p:spPr>
          <a:xfrm>
            <a:off x="2992762" y="2787450"/>
            <a:ext cx="1358400" cy="0"/>
          </a:xfrm>
          <a:prstGeom prst="straightConnector1">
            <a:avLst/>
          </a:prstGeom>
          <a:noFill/>
          <a:ln w="19050" cap="flat" cmpd="sng">
            <a:solidFill>
              <a:schemeClr val="accent1"/>
            </a:solidFill>
            <a:prstDash val="solid"/>
            <a:round/>
            <a:headEnd type="none" w="sm" len="sm"/>
            <a:tailEnd type="none" w="sm" len="sm"/>
          </a:ln>
        </p:spPr>
      </p:cxnSp>
      <p:cxnSp>
        <p:nvCxnSpPr>
          <p:cNvPr id="1676" name="Google Shape;1676;p39"/>
          <p:cNvCxnSpPr>
            <a:stCxn id="1669" idx="6"/>
            <a:endCxn id="1673" idx="2"/>
          </p:cNvCxnSpPr>
          <p:nvPr/>
        </p:nvCxnSpPr>
        <p:spPr>
          <a:xfrm>
            <a:off x="4968187" y="2787450"/>
            <a:ext cx="1197000" cy="0"/>
          </a:xfrm>
          <a:prstGeom prst="straightConnector1">
            <a:avLst/>
          </a:prstGeom>
          <a:noFill/>
          <a:ln w="19050" cap="flat" cmpd="sng">
            <a:solidFill>
              <a:schemeClr val="accent1"/>
            </a:solidFill>
            <a:prstDash val="solid"/>
            <a:round/>
            <a:headEnd type="none" w="sm" len="sm"/>
            <a:tailEnd type="none" w="sm" len="sm"/>
          </a:ln>
        </p:spPr>
      </p:cxnSp>
      <p:grpSp>
        <p:nvGrpSpPr>
          <p:cNvPr id="1677" name="Google Shape;1677;p39"/>
          <p:cNvGrpSpPr/>
          <p:nvPr/>
        </p:nvGrpSpPr>
        <p:grpSpPr>
          <a:xfrm>
            <a:off x="2494787" y="2628080"/>
            <a:ext cx="378851" cy="318741"/>
            <a:chOff x="2620838" y="2546775"/>
            <a:chExt cx="467025" cy="392925"/>
          </a:xfrm>
        </p:grpSpPr>
        <p:sp>
          <p:nvSpPr>
            <p:cNvPr id="1678" name="Google Shape;1678;p39"/>
            <p:cNvSpPr/>
            <p:nvPr/>
          </p:nvSpPr>
          <p:spPr>
            <a:xfrm>
              <a:off x="2620838" y="2547100"/>
              <a:ext cx="218875" cy="211225"/>
            </a:xfrm>
            <a:custGeom>
              <a:avLst/>
              <a:gdLst/>
              <a:ahLst/>
              <a:cxnLst/>
              <a:rect l="l" t="t" r="r" b="b"/>
              <a:pathLst>
                <a:path w="8755" h="8449" extrusionOk="0">
                  <a:moveTo>
                    <a:pt x="3436" y="1"/>
                  </a:moveTo>
                  <a:cubicBezTo>
                    <a:pt x="2637" y="1"/>
                    <a:pt x="1836" y="306"/>
                    <a:pt x="1224" y="918"/>
                  </a:cubicBezTo>
                  <a:cubicBezTo>
                    <a:pt x="1" y="2124"/>
                    <a:pt x="1" y="4123"/>
                    <a:pt x="1224" y="5330"/>
                  </a:cubicBezTo>
                  <a:lnTo>
                    <a:pt x="4343" y="8449"/>
                  </a:lnTo>
                  <a:lnTo>
                    <a:pt x="8755" y="4037"/>
                  </a:lnTo>
                  <a:lnTo>
                    <a:pt x="5636" y="918"/>
                  </a:lnTo>
                  <a:cubicBezTo>
                    <a:pt x="5032" y="306"/>
                    <a:pt x="4235" y="1"/>
                    <a:pt x="343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9" name="Google Shape;1679;p39"/>
            <p:cNvSpPr/>
            <p:nvPr/>
          </p:nvSpPr>
          <p:spPr>
            <a:xfrm>
              <a:off x="2876738" y="2546775"/>
              <a:ext cx="211125" cy="211550"/>
            </a:xfrm>
            <a:custGeom>
              <a:avLst/>
              <a:gdLst/>
              <a:ahLst/>
              <a:cxnLst/>
              <a:rect l="l" t="t" r="r" b="b"/>
              <a:pathLst>
                <a:path w="8445" h="8462" extrusionOk="0">
                  <a:moveTo>
                    <a:pt x="5326" y="1"/>
                  </a:moveTo>
                  <a:cubicBezTo>
                    <a:pt x="4481" y="1"/>
                    <a:pt x="3706" y="328"/>
                    <a:pt x="3120" y="931"/>
                  </a:cubicBezTo>
                  <a:lnTo>
                    <a:pt x="1" y="4050"/>
                  </a:lnTo>
                  <a:lnTo>
                    <a:pt x="4412" y="8462"/>
                  </a:lnTo>
                  <a:lnTo>
                    <a:pt x="7531" y="5343"/>
                  </a:lnTo>
                  <a:cubicBezTo>
                    <a:pt x="8134" y="4757"/>
                    <a:pt x="8445" y="3964"/>
                    <a:pt x="8445" y="3137"/>
                  </a:cubicBezTo>
                  <a:cubicBezTo>
                    <a:pt x="8445" y="2310"/>
                    <a:pt x="8134" y="1517"/>
                    <a:pt x="7531" y="931"/>
                  </a:cubicBezTo>
                  <a:cubicBezTo>
                    <a:pt x="6945" y="328"/>
                    <a:pt x="6153" y="1"/>
                    <a:pt x="53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39"/>
            <p:cNvSpPr/>
            <p:nvPr/>
          </p:nvSpPr>
          <p:spPr>
            <a:xfrm>
              <a:off x="2797038" y="2738925"/>
              <a:ext cx="26750" cy="26725"/>
            </a:xfrm>
            <a:custGeom>
              <a:avLst/>
              <a:gdLst/>
              <a:ahLst/>
              <a:cxnLst/>
              <a:rect l="l" t="t" r="r" b="b"/>
              <a:pathLst>
                <a:path w="1070" h="1069" extrusionOk="0">
                  <a:moveTo>
                    <a:pt x="1" y="0"/>
                  </a:moveTo>
                  <a:lnTo>
                    <a:pt x="1" y="1069"/>
                  </a:lnTo>
                  <a:lnTo>
                    <a:pt x="1069" y="1069"/>
                  </a:lnTo>
                  <a:lnTo>
                    <a:pt x="106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39"/>
            <p:cNvSpPr/>
            <p:nvPr/>
          </p:nvSpPr>
          <p:spPr>
            <a:xfrm>
              <a:off x="2863813" y="2702300"/>
              <a:ext cx="27175" cy="27175"/>
            </a:xfrm>
            <a:custGeom>
              <a:avLst/>
              <a:gdLst/>
              <a:ahLst/>
              <a:cxnLst/>
              <a:rect l="l" t="t" r="r" b="b"/>
              <a:pathLst>
                <a:path w="1087" h="1087" extrusionOk="0">
                  <a:moveTo>
                    <a:pt x="1" y="1"/>
                  </a:moveTo>
                  <a:lnTo>
                    <a:pt x="1" y="1086"/>
                  </a:lnTo>
                  <a:lnTo>
                    <a:pt x="1086" y="1086"/>
                  </a:lnTo>
                  <a:lnTo>
                    <a:pt x="108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2" name="Google Shape;1682;p39"/>
            <p:cNvSpPr/>
            <p:nvPr/>
          </p:nvSpPr>
          <p:spPr>
            <a:xfrm>
              <a:off x="2873288" y="2853525"/>
              <a:ext cx="27175" cy="27150"/>
            </a:xfrm>
            <a:custGeom>
              <a:avLst/>
              <a:gdLst/>
              <a:ahLst/>
              <a:cxnLst/>
              <a:rect l="l" t="t" r="r" b="b"/>
              <a:pathLst>
                <a:path w="1087" h="1086" extrusionOk="0">
                  <a:moveTo>
                    <a:pt x="1" y="0"/>
                  </a:moveTo>
                  <a:lnTo>
                    <a:pt x="1" y="1086"/>
                  </a:lnTo>
                  <a:lnTo>
                    <a:pt x="1087" y="1086"/>
                  </a:lnTo>
                  <a:lnTo>
                    <a:pt x="108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3" name="Google Shape;1683;p39"/>
            <p:cNvSpPr/>
            <p:nvPr/>
          </p:nvSpPr>
          <p:spPr>
            <a:xfrm>
              <a:off x="2844863" y="2912975"/>
              <a:ext cx="26725" cy="26725"/>
            </a:xfrm>
            <a:custGeom>
              <a:avLst/>
              <a:gdLst/>
              <a:ahLst/>
              <a:cxnLst/>
              <a:rect l="l" t="t" r="r" b="b"/>
              <a:pathLst>
                <a:path w="1069" h="1069" extrusionOk="0">
                  <a:moveTo>
                    <a:pt x="1" y="0"/>
                  </a:moveTo>
                  <a:lnTo>
                    <a:pt x="1" y="1069"/>
                  </a:lnTo>
                  <a:lnTo>
                    <a:pt x="1069" y="1069"/>
                  </a:lnTo>
                  <a:lnTo>
                    <a:pt x="106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4" name="Google Shape;1684;p39"/>
            <p:cNvSpPr/>
            <p:nvPr/>
          </p:nvSpPr>
          <p:spPr>
            <a:xfrm>
              <a:off x="2844863" y="2788475"/>
              <a:ext cx="26725" cy="27150"/>
            </a:xfrm>
            <a:custGeom>
              <a:avLst/>
              <a:gdLst/>
              <a:ahLst/>
              <a:cxnLst/>
              <a:rect l="l" t="t" r="r" b="b"/>
              <a:pathLst>
                <a:path w="1069" h="1086" extrusionOk="0">
                  <a:moveTo>
                    <a:pt x="1" y="0"/>
                  </a:moveTo>
                  <a:lnTo>
                    <a:pt x="1" y="1086"/>
                  </a:lnTo>
                  <a:lnTo>
                    <a:pt x="1069" y="1086"/>
                  </a:lnTo>
                  <a:lnTo>
                    <a:pt x="106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5" name="Google Shape;1685;p39"/>
            <p:cNvSpPr/>
            <p:nvPr/>
          </p:nvSpPr>
          <p:spPr>
            <a:xfrm>
              <a:off x="2902163" y="2757875"/>
              <a:ext cx="27175" cy="27175"/>
            </a:xfrm>
            <a:custGeom>
              <a:avLst/>
              <a:gdLst/>
              <a:ahLst/>
              <a:cxnLst/>
              <a:rect l="l" t="t" r="r" b="b"/>
              <a:pathLst>
                <a:path w="1087" h="1087" extrusionOk="0">
                  <a:moveTo>
                    <a:pt x="0" y="1"/>
                  </a:moveTo>
                  <a:lnTo>
                    <a:pt x="0" y="1086"/>
                  </a:lnTo>
                  <a:lnTo>
                    <a:pt x="1086" y="1086"/>
                  </a:lnTo>
                  <a:lnTo>
                    <a:pt x="108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6" name="Google Shape;1686;p39"/>
            <p:cNvSpPr/>
            <p:nvPr/>
          </p:nvSpPr>
          <p:spPr>
            <a:xfrm>
              <a:off x="2806513" y="2844050"/>
              <a:ext cx="26750" cy="27150"/>
            </a:xfrm>
            <a:custGeom>
              <a:avLst/>
              <a:gdLst/>
              <a:ahLst/>
              <a:cxnLst/>
              <a:rect l="l" t="t" r="r" b="b"/>
              <a:pathLst>
                <a:path w="1070" h="1086" extrusionOk="0">
                  <a:moveTo>
                    <a:pt x="1" y="0"/>
                  </a:moveTo>
                  <a:lnTo>
                    <a:pt x="1" y="1086"/>
                  </a:lnTo>
                  <a:lnTo>
                    <a:pt x="1069" y="1086"/>
                  </a:lnTo>
                  <a:lnTo>
                    <a:pt x="106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87" name="Google Shape;1687;p39"/>
          <p:cNvSpPr/>
          <p:nvPr/>
        </p:nvSpPr>
        <p:spPr>
          <a:xfrm>
            <a:off x="874394" y="2600996"/>
            <a:ext cx="285887" cy="372909"/>
          </a:xfrm>
          <a:custGeom>
            <a:avLst/>
            <a:gdLst/>
            <a:ahLst/>
            <a:cxnLst/>
            <a:rect l="l" t="t" r="r" b="b"/>
            <a:pathLst>
              <a:path w="14097" h="18388" extrusionOk="0">
                <a:moveTo>
                  <a:pt x="4170" y="2516"/>
                </a:moveTo>
                <a:cubicBezTo>
                  <a:pt x="5101" y="2516"/>
                  <a:pt x="5876" y="3291"/>
                  <a:pt x="5876" y="4222"/>
                </a:cubicBezTo>
                <a:cubicBezTo>
                  <a:pt x="5876" y="5153"/>
                  <a:pt x="5101" y="5928"/>
                  <a:pt x="4170" y="5928"/>
                </a:cubicBezTo>
                <a:cubicBezTo>
                  <a:pt x="3240" y="5928"/>
                  <a:pt x="2464" y="5153"/>
                  <a:pt x="2464" y="4222"/>
                </a:cubicBezTo>
                <a:cubicBezTo>
                  <a:pt x="2464" y="3291"/>
                  <a:pt x="3240" y="2516"/>
                  <a:pt x="4170" y="2516"/>
                </a:cubicBezTo>
                <a:close/>
                <a:moveTo>
                  <a:pt x="9909" y="2516"/>
                </a:moveTo>
                <a:cubicBezTo>
                  <a:pt x="10857" y="2516"/>
                  <a:pt x="11615" y="3291"/>
                  <a:pt x="11615" y="4222"/>
                </a:cubicBezTo>
                <a:cubicBezTo>
                  <a:pt x="11615" y="5153"/>
                  <a:pt x="10857" y="5928"/>
                  <a:pt x="9909" y="5928"/>
                </a:cubicBezTo>
                <a:cubicBezTo>
                  <a:pt x="8978" y="5928"/>
                  <a:pt x="8220" y="5153"/>
                  <a:pt x="8220" y="4222"/>
                </a:cubicBezTo>
                <a:cubicBezTo>
                  <a:pt x="8220" y="3291"/>
                  <a:pt x="8978" y="2516"/>
                  <a:pt x="9909" y="2516"/>
                </a:cubicBezTo>
                <a:close/>
                <a:moveTo>
                  <a:pt x="4170" y="7496"/>
                </a:moveTo>
                <a:cubicBezTo>
                  <a:pt x="5101" y="7496"/>
                  <a:pt x="5876" y="8254"/>
                  <a:pt x="5876" y="9202"/>
                </a:cubicBezTo>
                <a:cubicBezTo>
                  <a:pt x="5876" y="10133"/>
                  <a:pt x="5101" y="10891"/>
                  <a:pt x="4170" y="10891"/>
                </a:cubicBezTo>
                <a:cubicBezTo>
                  <a:pt x="3240" y="10891"/>
                  <a:pt x="2464" y="10133"/>
                  <a:pt x="2464" y="9202"/>
                </a:cubicBezTo>
                <a:cubicBezTo>
                  <a:pt x="2464" y="8254"/>
                  <a:pt x="3240" y="7496"/>
                  <a:pt x="4170" y="7496"/>
                </a:cubicBezTo>
                <a:close/>
                <a:moveTo>
                  <a:pt x="9909" y="7496"/>
                </a:moveTo>
                <a:cubicBezTo>
                  <a:pt x="10857" y="7496"/>
                  <a:pt x="11615" y="8254"/>
                  <a:pt x="11615" y="9202"/>
                </a:cubicBezTo>
                <a:cubicBezTo>
                  <a:pt x="11615" y="10133"/>
                  <a:pt x="10857" y="10891"/>
                  <a:pt x="9909" y="10891"/>
                </a:cubicBezTo>
                <a:cubicBezTo>
                  <a:pt x="8978" y="10891"/>
                  <a:pt x="8220" y="10133"/>
                  <a:pt x="8220" y="9202"/>
                </a:cubicBezTo>
                <a:cubicBezTo>
                  <a:pt x="8220" y="8254"/>
                  <a:pt x="8978" y="7496"/>
                  <a:pt x="9909" y="7496"/>
                </a:cubicBezTo>
                <a:close/>
                <a:moveTo>
                  <a:pt x="4170" y="12476"/>
                </a:moveTo>
                <a:cubicBezTo>
                  <a:pt x="5101" y="12476"/>
                  <a:pt x="5876" y="13235"/>
                  <a:pt x="5876" y="14182"/>
                </a:cubicBezTo>
                <a:cubicBezTo>
                  <a:pt x="5876" y="15113"/>
                  <a:pt x="5101" y="15871"/>
                  <a:pt x="4170" y="15871"/>
                </a:cubicBezTo>
                <a:cubicBezTo>
                  <a:pt x="3240" y="15871"/>
                  <a:pt x="2464" y="15113"/>
                  <a:pt x="2464" y="14182"/>
                </a:cubicBezTo>
                <a:cubicBezTo>
                  <a:pt x="2464" y="13235"/>
                  <a:pt x="3240" y="12476"/>
                  <a:pt x="4170" y="12476"/>
                </a:cubicBezTo>
                <a:close/>
                <a:moveTo>
                  <a:pt x="9909" y="12476"/>
                </a:moveTo>
                <a:cubicBezTo>
                  <a:pt x="10857" y="12476"/>
                  <a:pt x="11615" y="13235"/>
                  <a:pt x="11615" y="14182"/>
                </a:cubicBezTo>
                <a:cubicBezTo>
                  <a:pt x="11615" y="15113"/>
                  <a:pt x="10857" y="15871"/>
                  <a:pt x="9909" y="15871"/>
                </a:cubicBezTo>
                <a:cubicBezTo>
                  <a:pt x="8978" y="15871"/>
                  <a:pt x="8220" y="15113"/>
                  <a:pt x="8220" y="14182"/>
                </a:cubicBezTo>
                <a:cubicBezTo>
                  <a:pt x="8220" y="13235"/>
                  <a:pt x="8978" y="12476"/>
                  <a:pt x="9909" y="12476"/>
                </a:cubicBezTo>
                <a:close/>
                <a:moveTo>
                  <a:pt x="2326" y="0"/>
                </a:moveTo>
                <a:cubicBezTo>
                  <a:pt x="1034" y="0"/>
                  <a:pt x="0" y="1051"/>
                  <a:pt x="0" y="2344"/>
                </a:cubicBezTo>
                <a:lnTo>
                  <a:pt x="0" y="16061"/>
                </a:lnTo>
                <a:cubicBezTo>
                  <a:pt x="0" y="17336"/>
                  <a:pt x="1034" y="18387"/>
                  <a:pt x="2326" y="18387"/>
                </a:cubicBezTo>
                <a:lnTo>
                  <a:pt x="6497" y="18387"/>
                </a:lnTo>
                <a:lnTo>
                  <a:pt x="6497" y="16853"/>
                </a:lnTo>
                <a:lnTo>
                  <a:pt x="7582" y="16853"/>
                </a:lnTo>
                <a:lnTo>
                  <a:pt x="7582" y="18387"/>
                </a:lnTo>
                <a:lnTo>
                  <a:pt x="11753" y="18387"/>
                </a:lnTo>
                <a:cubicBezTo>
                  <a:pt x="13045" y="18387"/>
                  <a:pt x="14096" y="17336"/>
                  <a:pt x="14096" y="16061"/>
                </a:cubicBezTo>
                <a:lnTo>
                  <a:pt x="14096" y="2344"/>
                </a:lnTo>
                <a:cubicBezTo>
                  <a:pt x="14096" y="1051"/>
                  <a:pt x="13045" y="0"/>
                  <a:pt x="11753" y="0"/>
                </a:cubicBezTo>
                <a:lnTo>
                  <a:pt x="7582" y="0"/>
                </a:lnTo>
                <a:lnTo>
                  <a:pt x="7582" y="1534"/>
                </a:lnTo>
                <a:lnTo>
                  <a:pt x="6497" y="1534"/>
                </a:lnTo>
                <a:lnTo>
                  <a:pt x="649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88" name="Google Shape;1688;p39"/>
          <p:cNvGrpSpPr/>
          <p:nvPr/>
        </p:nvGrpSpPr>
        <p:grpSpPr>
          <a:xfrm>
            <a:off x="6343615" y="2600996"/>
            <a:ext cx="260395" cy="372909"/>
            <a:chOff x="4753788" y="1883750"/>
            <a:chExt cx="321000" cy="459700"/>
          </a:xfrm>
        </p:grpSpPr>
        <p:sp>
          <p:nvSpPr>
            <p:cNvPr id="1689" name="Google Shape;1689;p39"/>
            <p:cNvSpPr/>
            <p:nvPr/>
          </p:nvSpPr>
          <p:spPr>
            <a:xfrm>
              <a:off x="4783513" y="1883750"/>
              <a:ext cx="291275" cy="187875"/>
            </a:xfrm>
            <a:custGeom>
              <a:avLst/>
              <a:gdLst/>
              <a:ahLst/>
              <a:cxnLst/>
              <a:rect l="l" t="t" r="r" b="b"/>
              <a:pathLst>
                <a:path w="11651" h="7515" extrusionOk="0">
                  <a:moveTo>
                    <a:pt x="776" y="1"/>
                  </a:moveTo>
                  <a:lnTo>
                    <a:pt x="776" y="4447"/>
                  </a:lnTo>
                  <a:lnTo>
                    <a:pt x="1" y="4447"/>
                  </a:lnTo>
                  <a:lnTo>
                    <a:pt x="1" y="7514"/>
                  </a:lnTo>
                  <a:lnTo>
                    <a:pt x="6446" y="7514"/>
                  </a:lnTo>
                  <a:lnTo>
                    <a:pt x="6446" y="4447"/>
                  </a:lnTo>
                  <a:lnTo>
                    <a:pt x="5688" y="4447"/>
                  </a:lnTo>
                  <a:lnTo>
                    <a:pt x="5688" y="2379"/>
                  </a:lnTo>
                  <a:lnTo>
                    <a:pt x="8583" y="2379"/>
                  </a:lnTo>
                  <a:lnTo>
                    <a:pt x="8583" y="3068"/>
                  </a:lnTo>
                  <a:lnTo>
                    <a:pt x="11650" y="2758"/>
                  </a:lnTo>
                  <a:lnTo>
                    <a:pt x="11650" y="914"/>
                  </a:lnTo>
                  <a:lnTo>
                    <a:pt x="8583" y="604"/>
                  </a:lnTo>
                  <a:lnTo>
                    <a:pt x="8583" y="1293"/>
                  </a:lnTo>
                  <a:lnTo>
                    <a:pt x="5688" y="1293"/>
                  </a:lnTo>
                  <a:lnTo>
                    <a:pt x="5688"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0" name="Google Shape;1690;p39"/>
            <p:cNvSpPr/>
            <p:nvPr/>
          </p:nvSpPr>
          <p:spPr>
            <a:xfrm>
              <a:off x="4753788" y="2098300"/>
              <a:ext cx="220600" cy="245150"/>
            </a:xfrm>
            <a:custGeom>
              <a:avLst/>
              <a:gdLst/>
              <a:ahLst/>
              <a:cxnLst/>
              <a:rect l="l" t="t" r="r" b="b"/>
              <a:pathLst>
                <a:path w="8824" h="9806" extrusionOk="0">
                  <a:moveTo>
                    <a:pt x="4947" y="3671"/>
                  </a:moveTo>
                  <a:lnTo>
                    <a:pt x="4947" y="4481"/>
                  </a:lnTo>
                  <a:lnTo>
                    <a:pt x="5757" y="4481"/>
                  </a:lnTo>
                  <a:lnTo>
                    <a:pt x="5757" y="5550"/>
                  </a:lnTo>
                  <a:lnTo>
                    <a:pt x="4947" y="5550"/>
                  </a:lnTo>
                  <a:lnTo>
                    <a:pt x="4947" y="6359"/>
                  </a:lnTo>
                  <a:lnTo>
                    <a:pt x="3878" y="6359"/>
                  </a:lnTo>
                  <a:lnTo>
                    <a:pt x="3878" y="5550"/>
                  </a:lnTo>
                  <a:lnTo>
                    <a:pt x="3068" y="5550"/>
                  </a:lnTo>
                  <a:lnTo>
                    <a:pt x="3068" y="4481"/>
                  </a:lnTo>
                  <a:lnTo>
                    <a:pt x="3878" y="4481"/>
                  </a:lnTo>
                  <a:lnTo>
                    <a:pt x="3878" y="3671"/>
                  </a:lnTo>
                  <a:close/>
                  <a:moveTo>
                    <a:pt x="1173" y="1"/>
                  </a:moveTo>
                  <a:cubicBezTo>
                    <a:pt x="483" y="414"/>
                    <a:pt x="1" y="1155"/>
                    <a:pt x="1" y="2017"/>
                  </a:cubicBezTo>
                  <a:lnTo>
                    <a:pt x="1" y="9806"/>
                  </a:lnTo>
                  <a:lnTo>
                    <a:pt x="8824" y="9806"/>
                  </a:lnTo>
                  <a:lnTo>
                    <a:pt x="8824" y="2017"/>
                  </a:lnTo>
                  <a:cubicBezTo>
                    <a:pt x="8824" y="1155"/>
                    <a:pt x="8359" y="414"/>
                    <a:pt x="765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91" name="Google Shape;1691;p39"/>
          <p:cNvGrpSpPr/>
          <p:nvPr/>
        </p:nvGrpSpPr>
        <p:grpSpPr>
          <a:xfrm>
            <a:off x="4537663" y="2600996"/>
            <a:ext cx="243948" cy="372909"/>
            <a:chOff x="5449138" y="1254775"/>
            <a:chExt cx="300725" cy="459700"/>
          </a:xfrm>
        </p:grpSpPr>
        <p:sp>
          <p:nvSpPr>
            <p:cNvPr id="1692" name="Google Shape;1692;p39"/>
            <p:cNvSpPr/>
            <p:nvPr/>
          </p:nvSpPr>
          <p:spPr>
            <a:xfrm>
              <a:off x="5449138" y="1392625"/>
              <a:ext cx="300725" cy="321850"/>
            </a:xfrm>
            <a:custGeom>
              <a:avLst/>
              <a:gdLst/>
              <a:ahLst/>
              <a:cxnLst/>
              <a:rect l="l" t="t" r="r" b="b"/>
              <a:pathLst>
                <a:path w="12029" h="12874" extrusionOk="0">
                  <a:moveTo>
                    <a:pt x="5842" y="1"/>
                  </a:moveTo>
                  <a:cubicBezTo>
                    <a:pt x="6686" y="759"/>
                    <a:pt x="7203" y="1862"/>
                    <a:pt x="7203" y="3068"/>
                  </a:cubicBezTo>
                  <a:cubicBezTo>
                    <a:pt x="7203" y="5360"/>
                    <a:pt x="5342" y="7221"/>
                    <a:pt x="3068" y="7221"/>
                  </a:cubicBezTo>
                  <a:cubicBezTo>
                    <a:pt x="1844" y="7221"/>
                    <a:pt x="758" y="6687"/>
                    <a:pt x="0" y="5860"/>
                  </a:cubicBezTo>
                  <a:lnTo>
                    <a:pt x="0" y="8789"/>
                  </a:lnTo>
                  <a:lnTo>
                    <a:pt x="276" y="8945"/>
                  </a:lnTo>
                  <a:cubicBezTo>
                    <a:pt x="1327" y="9496"/>
                    <a:pt x="2430" y="9875"/>
                    <a:pt x="3567" y="10099"/>
                  </a:cubicBezTo>
                  <a:lnTo>
                    <a:pt x="3567" y="11340"/>
                  </a:lnTo>
                  <a:lnTo>
                    <a:pt x="4636" y="11340"/>
                  </a:lnTo>
                  <a:lnTo>
                    <a:pt x="4636" y="10271"/>
                  </a:lnTo>
                  <a:cubicBezTo>
                    <a:pt x="5101" y="10323"/>
                    <a:pt x="5549" y="10340"/>
                    <a:pt x="6014" y="10340"/>
                  </a:cubicBezTo>
                  <a:cubicBezTo>
                    <a:pt x="6480" y="10340"/>
                    <a:pt x="6928" y="10323"/>
                    <a:pt x="7393" y="10271"/>
                  </a:cubicBezTo>
                  <a:lnTo>
                    <a:pt x="7393" y="12874"/>
                  </a:lnTo>
                  <a:lnTo>
                    <a:pt x="8461" y="12874"/>
                  </a:lnTo>
                  <a:lnTo>
                    <a:pt x="8461" y="10099"/>
                  </a:lnTo>
                  <a:cubicBezTo>
                    <a:pt x="9599" y="9875"/>
                    <a:pt x="10702" y="9496"/>
                    <a:pt x="11736" y="8945"/>
                  </a:cubicBezTo>
                  <a:lnTo>
                    <a:pt x="12029" y="8789"/>
                  </a:lnTo>
                  <a:lnTo>
                    <a:pt x="12029" y="6894"/>
                  </a:lnTo>
                  <a:lnTo>
                    <a:pt x="10564" y="6894"/>
                  </a:lnTo>
                  <a:lnTo>
                    <a:pt x="10564" y="5825"/>
                  </a:lnTo>
                  <a:lnTo>
                    <a:pt x="12029" y="5825"/>
                  </a:lnTo>
                  <a:lnTo>
                    <a:pt x="12029" y="4602"/>
                  </a:lnTo>
                  <a:lnTo>
                    <a:pt x="10564" y="4602"/>
                  </a:lnTo>
                  <a:lnTo>
                    <a:pt x="10564" y="3516"/>
                  </a:lnTo>
                  <a:lnTo>
                    <a:pt x="12029" y="3516"/>
                  </a:lnTo>
                  <a:lnTo>
                    <a:pt x="12029" y="2310"/>
                  </a:lnTo>
                  <a:lnTo>
                    <a:pt x="10564" y="2310"/>
                  </a:lnTo>
                  <a:lnTo>
                    <a:pt x="10564" y="1224"/>
                  </a:lnTo>
                  <a:lnTo>
                    <a:pt x="12029" y="1224"/>
                  </a:lnTo>
                  <a:lnTo>
                    <a:pt x="12029"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3" name="Google Shape;1693;p39"/>
            <p:cNvSpPr/>
            <p:nvPr/>
          </p:nvSpPr>
          <p:spPr>
            <a:xfrm>
              <a:off x="5449138" y="1392625"/>
              <a:ext cx="152950" cy="153400"/>
            </a:xfrm>
            <a:custGeom>
              <a:avLst/>
              <a:gdLst/>
              <a:ahLst/>
              <a:cxnLst/>
              <a:rect l="l" t="t" r="r" b="b"/>
              <a:pathLst>
                <a:path w="6118" h="6136" extrusionOk="0">
                  <a:moveTo>
                    <a:pt x="3068" y="1328"/>
                  </a:moveTo>
                  <a:lnTo>
                    <a:pt x="3188" y="1466"/>
                  </a:lnTo>
                  <a:cubicBezTo>
                    <a:pt x="3240" y="1517"/>
                    <a:pt x="4308" y="2603"/>
                    <a:pt x="4308" y="3482"/>
                  </a:cubicBezTo>
                  <a:cubicBezTo>
                    <a:pt x="4308" y="4171"/>
                    <a:pt x="3757" y="4740"/>
                    <a:pt x="3068" y="4740"/>
                  </a:cubicBezTo>
                  <a:cubicBezTo>
                    <a:pt x="2361" y="4740"/>
                    <a:pt x="1810" y="4171"/>
                    <a:pt x="1810" y="3482"/>
                  </a:cubicBezTo>
                  <a:cubicBezTo>
                    <a:pt x="1810" y="2603"/>
                    <a:pt x="2895" y="1517"/>
                    <a:pt x="2930" y="1466"/>
                  </a:cubicBezTo>
                  <a:lnTo>
                    <a:pt x="3068" y="1328"/>
                  </a:lnTo>
                  <a:close/>
                  <a:moveTo>
                    <a:pt x="0" y="1"/>
                  </a:moveTo>
                  <a:lnTo>
                    <a:pt x="0" y="3068"/>
                  </a:lnTo>
                  <a:cubicBezTo>
                    <a:pt x="0" y="4757"/>
                    <a:pt x="1379" y="6136"/>
                    <a:pt x="3068" y="6136"/>
                  </a:cubicBezTo>
                  <a:cubicBezTo>
                    <a:pt x="4756" y="6136"/>
                    <a:pt x="6118" y="4757"/>
                    <a:pt x="6118" y="3068"/>
                  </a:cubicBezTo>
                  <a:cubicBezTo>
                    <a:pt x="6118" y="1379"/>
                    <a:pt x="4756" y="1"/>
                    <a:pt x="306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4" name="Google Shape;1694;p39"/>
            <p:cNvSpPr/>
            <p:nvPr/>
          </p:nvSpPr>
          <p:spPr>
            <a:xfrm>
              <a:off x="5449138" y="1254775"/>
              <a:ext cx="300725" cy="111175"/>
            </a:xfrm>
            <a:custGeom>
              <a:avLst/>
              <a:gdLst/>
              <a:ahLst/>
              <a:cxnLst/>
              <a:rect l="l" t="t" r="r" b="b"/>
              <a:pathLst>
                <a:path w="12029" h="4447" extrusionOk="0">
                  <a:moveTo>
                    <a:pt x="6014" y="0"/>
                  </a:moveTo>
                  <a:cubicBezTo>
                    <a:pt x="5118" y="0"/>
                    <a:pt x="4395" y="724"/>
                    <a:pt x="4395" y="1620"/>
                  </a:cubicBezTo>
                  <a:cubicBezTo>
                    <a:pt x="4395" y="1810"/>
                    <a:pt x="4429" y="1982"/>
                    <a:pt x="4498" y="2155"/>
                  </a:cubicBezTo>
                  <a:lnTo>
                    <a:pt x="0" y="2155"/>
                  </a:lnTo>
                  <a:lnTo>
                    <a:pt x="0" y="4446"/>
                  </a:lnTo>
                  <a:lnTo>
                    <a:pt x="12029" y="4446"/>
                  </a:lnTo>
                  <a:lnTo>
                    <a:pt x="12029" y="2155"/>
                  </a:lnTo>
                  <a:lnTo>
                    <a:pt x="7531" y="2155"/>
                  </a:lnTo>
                  <a:cubicBezTo>
                    <a:pt x="7600" y="1982"/>
                    <a:pt x="7634" y="1810"/>
                    <a:pt x="7634" y="1620"/>
                  </a:cubicBezTo>
                  <a:cubicBezTo>
                    <a:pt x="7634" y="724"/>
                    <a:pt x="6910" y="0"/>
                    <a:pt x="601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1695" name="Google Shape;1695;p39"/>
          <p:cNvCxnSpPr>
            <a:stCxn id="1669" idx="0"/>
          </p:cNvCxnSpPr>
          <p:nvPr/>
        </p:nvCxnSpPr>
        <p:spPr>
          <a:xfrm rot="10800000">
            <a:off x="4659637" y="1452600"/>
            <a:ext cx="0" cy="1026300"/>
          </a:xfrm>
          <a:prstGeom prst="straightConnector1">
            <a:avLst/>
          </a:prstGeom>
          <a:noFill/>
          <a:ln w="19050" cap="flat" cmpd="sng">
            <a:solidFill>
              <a:schemeClr val="dk1"/>
            </a:solidFill>
            <a:prstDash val="solid"/>
            <a:round/>
            <a:headEnd type="none" w="sm" len="sm"/>
            <a:tailEnd type="none" w="sm" len="sm"/>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2" name="Google Shape;842;p5"/>
          <p:cNvSpPr txBox="1">
            <a:spLocks noGrp="1"/>
          </p:cNvSpPr>
          <p:nvPr>
            <p:ph type="title"/>
          </p:nvPr>
        </p:nvSpPr>
        <p:spPr>
          <a:xfrm>
            <a:off x="490986" y="53866"/>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Justificación</a:t>
            </a:r>
            <a:endParaRPr/>
          </a:p>
        </p:txBody>
      </p:sp>
      <p:grpSp>
        <p:nvGrpSpPr>
          <p:cNvPr id="843" name="Google Shape;843;p5"/>
          <p:cNvGrpSpPr/>
          <p:nvPr/>
        </p:nvGrpSpPr>
        <p:grpSpPr>
          <a:xfrm>
            <a:off x="6909314" y="430683"/>
            <a:ext cx="2398972" cy="832339"/>
            <a:chOff x="6797314" y="4144758"/>
            <a:chExt cx="2398972" cy="832339"/>
          </a:xfrm>
        </p:grpSpPr>
        <p:sp>
          <p:nvSpPr>
            <p:cNvPr id="844" name="Google Shape;844;p5"/>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5"/>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5"/>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5"/>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 name="Google Shape;848;p5"/>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 name="Google Shape;849;p5"/>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 name="Google Shape;850;p5"/>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 name="Google Shape;851;p5"/>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5"/>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 name="Google Shape;853;p5"/>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5"/>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 name="Google Shape;855;p5"/>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 name="Google Shape;856;p5"/>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 name="Google Shape;857;p5"/>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5"/>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5"/>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5"/>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5"/>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 name="Google Shape;862;p5"/>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5"/>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5"/>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865" name="Google Shape;865;p5" descr="Diagrama&#10;&#10;Descripción generada automáticamente"/>
          <p:cNvPicPr preferRelativeResize="0"/>
          <p:nvPr/>
        </p:nvPicPr>
        <p:blipFill rotWithShape="1">
          <a:blip r:embed="rId3">
            <a:alphaModFix/>
          </a:blip>
          <a:srcRect l="12094" r="12221"/>
          <a:stretch/>
        </p:blipFill>
        <p:spPr>
          <a:xfrm>
            <a:off x="1520290" y="606976"/>
            <a:ext cx="6103421" cy="4536524"/>
          </a:xfrm>
          <a:prstGeom prst="rect">
            <a:avLst/>
          </a:prstGeom>
          <a:noFill/>
          <a:ln>
            <a:noFill/>
          </a:ln>
        </p:spPr>
      </p:pic>
      <p:sp>
        <p:nvSpPr>
          <p:cNvPr id="866" name="Google Shape;866;p5"/>
          <p:cNvSpPr/>
          <p:nvPr/>
        </p:nvSpPr>
        <p:spPr>
          <a:xfrm>
            <a:off x="4537364" y="2861310"/>
            <a:ext cx="190846" cy="53932"/>
          </a:xfrm>
          <a:prstGeom prst="rect">
            <a:avLst/>
          </a:prstGeom>
          <a:solidFill>
            <a:srgbClr val="385723"/>
          </a:solidFill>
          <a:ln w="25400" cap="flat" cmpd="sng">
            <a:solidFill>
              <a:srgbClr val="38572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67" name="Google Shape;867;p5"/>
          <p:cNvSpPr/>
          <p:nvPr/>
        </p:nvSpPr>
        <p:spPr>
          <a:xfrm>
            <a:off x="3097184" y="1979295"/>
            <a:ext cx="190846" cy="53932"/>
          </a:xfrm>
          <a:prstGeom prst="rect">
            <a:avLst/>
          </a:prstGeom>
          <a:solidFill>
            <a:srgbClr val="385723"/>
          </a:solidFill>
          <a:ln w="25400" cap="flat" cmpd="sng">
            <a:solidFill>
              <a:srgbClr val="38572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68" name="Google Shape;868;p5"/>
          <p:cNvSpPr/>
          <p:nvPr/>
        </p:nvSpPr>
        <p:spPr>
          <a:xfrm>
            <a:off x="6270914" y="1735159"/>
            <a:ext cx="190846" cy="53932"/>
          </a:xfrm>
          <a:prstGeom prst="rect">
            <a:avLst/>
          </a:prstGeom>
          <a:solidFill>
            <a:srgbClr val="385723"/>
          </a:solidFill>
          <a:ln w="25400" cap="flat" cmpd="sng">
            <a:solidFill>
              <a:srgbClr val="38572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69" name="Google Shape;869;p5"/>
          <p:cNvSpPr/>
          <p:nvPr/>
        </p:nvSpPr>
        <p:spPr>
          <a:xfrm>
            <a:off x="6038504" y="3409950"/>
            <a:ext cx="190846" cy="45719"/>
          </a:xfrm>
          <a:prstGeom prst="rect">
            <a:avLst/>
          </a:prstGeom>
          <a:solidFill>
            <a:srgbClr val="385723"/>
          </a:solidFill>
          <a:ln w="25400" cap="flat" cmpd="sng">
            <a:solidFill>
              <a:srgbClr val="38572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70" name="Google Shape;870;p5"/>
          <p:cNvSpPr/>
          <p:nvPr/>
        </p:nvSpPr>
        <p:spPr>
          <a:xfrm rot="10800000" flipH="1">
            <a:off x="5884372" y="4034195"/>
            <a:ext cx="190846" cy="45719"/>
          </a:xfrm>
          <a:prstGeom prst="rect">
            <a:avLst/>
          </a:prstGeom>
          <a:solidFill>
            <a:srgbClr val="385723"/>
          </a:solidFill>
          <a:ln w="25400" cap="flat" cmpd="sng">
            <a:solidFill>
              <a:srgbClr val="38572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871" name="Google Shape;871;p5"/>
          <p:cNvCxnSpPr/>
          <p:nvPr/>
        </p:nvCxnSpPr>
        <p:spPr>
          <a:xfrm>
            <a:off x="6330228" y="4126230"/>
            <a:ext cx="263063" cy="0"/>
          </a:xfrm>
          <a:prstGeom prst="straightConnector1">
            <a:avLst/>
          </a:prstGeom>
          <a:noFill/>
          <a:ln w="38100" cap="flat" cmpd="sng">
            <a:solidFill>
              <a:srgbClr val="385723"/>
            </a:solidFill>
            <a:prstDash val="solid"/>
            <a:round/>
            <a:headEnd type="none" w="sm" len="sm"/>
            <a:tailEnd type="none" w="sm" len="sm"/>
          </a:ln>
        </p:spPr>
      </p:cxnSp>
      <p:cxnSp>
        <p:nvCxnSpPr>
          <p:cNvPr id="872" name="Google Shape;872;p5"/>
          <p:cNvCxnSpPr/>
          <p:nvPr/>
        </p:nvCxnSpPr>
        <p:spPr>
          <a:xfrm>
            <a:off x="5232948" y="4606290"/>
            <a:ext cx="263063" cy="0"/>
          </a:xfrm>
          <a:prstGeom prst="straightConnector1">
            <a:avLst/>
          </a:prstGeom>
          <a:noFill/>
          <a:ln w="38100" cap="flat" cmpd="sng">
            <a:solidFill>
              <a:srgbClr val="385723"/>
            </a:solidFill>
            <a:prstDash val="solid"/>
            <a:round/>
            <a:headEnd type="none" w="sm" len="sm"/>
            <a:tailEnd type="none" w="sm" len="sm"/>
          </a:ln>
        </p:spPr>
      </p:cxnSp>
      <p:cxnSp>
        <p:nvCxnSpPr>
          <p:cNvPr id="873" name="Google Shape;873;p5"/>
          <p:cNvCxnSpPr/>
          <p:nvPr/>
        </p:nvCxnSpPr>
        <p:spPr>
          <a:xfrm>
            <a:off x="3116406" y="4606290"/>
            <a:ext cx="263063" cy="0"/>
          </a:xfrm>
          <a:prstGeom prst="straightConnector1">
            <a:avLst/>
          </a:prstGeom>
          <a:noFill/>
          <a:ln w="38100" cap="flat" cmpd="sng">
            <a:solidFill>
              <a:srgbClr val="385723"/>
            </a:solidFill>
            <a:prstDash val="solid"/>
            <a:round/>
            <a:headEnd type="none" w="sm" len="sm"/>
            <a:tailEnd type="none" w="sm" len="sm"/>
          </a:ln>
        </p:spPr>
      </p:cxnSp>
      <p:cxnSp>
        <p:nvCxnSpPr>
          <p:cNvPr id="874" name="Google Shape;874;p5"/>
          <p:cNvCxnSpPr/>
          <p:nvPr/>
        </p:nvCxnSpPr>
        <p:spPr>
          <a:xfrm>
            <a:off x="2438226" y="3950970"/>
            <a:ext cx="263063" cy="0"/>
          </a:xfrm>
          <a:prstGeom prst="straightConnector1">
            <a:avLst/>
          </a:prstGeom>
          <a:noFill/>
          <a:ln w="38100" cap="flat" cmpd="sng">
            <a:solidFill>
              <a:srgbClr val="385723"/>
            </a:solidFill>
            <a:prstDash val="solid"/>
            <a:round/>
            <a:headEnd type="none" w="sm" len="sm"/>
            <a:tailEnd type="none" w="sm" len="sm"/>
          </a:ln>
        </p:spPr>
      </p:cxnSp>
      <p:cxnSp>
        <p:nvCxnSpPr>
          <p:cNvPr id="875" name="Google Shape;875;p5"/>
          <p:cNvCxnSpPr/>
          <p:nvPr/>
        </p:nvCxnSpPr>
        <p:spPr>
          <a:xfrm>
            <a:off x="3055186" y="3409950"/>
            <a:ext cx="263063" cy="0"/>
          </a:xfrm>
          <a:prstGeom prst="straightConnector1">
            <a:avLst/>
          </a:prstGeom>
          <a:noFill/>
          <a:ln w="38100" cap="flat" cmpd="sng">
            <a:solidFill>
              <a:srgbClr val="385723"/>
            </a:solidFill>
            <a:prstDash val="solid"/>
            <a:round/>
            <a:headEnd type="none" w="sm" len="sm"/>
            <a:tailEnd type="none" w="sm" len="sm"/>
          </a:ln>
        </p:spPr>
      </p:cxnSp>
      <p:cxnSp>
        <p:nvCxnSpPr>
          <p:cNvPr id="876" name="Google Shape;876;p5"/>
          <p:cNvCxnSpPr/>
          <p:nvPr/>
        </p:nvCxnSpPr>
        <p:spPr>
          <a:xfrm>
            <a:off x="6370924" y="1193431"/>
            <a:ext cx="181669" cy="0"/>
          </a:xfrm>
          <a:prstGeom prst="straightConnector1">
            <a:avLst/>
          </a:prstGeom>
          <a:noFill/>
          <a:ln w="28575" cap="flat" cmpd="sng">
            <a:solidFill>
              <a:srgbClr val="385723"/>
            </a:solidFill>
            <a:prstDash val="solid"/>
            <a:round/>
            <a:headEnd type="none" w="sm" len="sm"/>
            <a:tailEnd type="none" w="sm" len="sm"/>
          </a:ln>
        </p:spPr>
      </p:cxnSp>
      <p:cxnSp>
        <p:nvCxnSpPr>
          <p:cNvPr id="877" name="Google Shape;877;p5"/>
          <p:cNvCxnSpPr/>
          <p:nvPr/>
        </p:nvCxnSpPr>
        <p:spPr>
          <a:xfrm>
            <a:off x="2491081" y="1130537"/>
            <a:ext cx="181669" cy="0"/>
          </a:xfrm>
          <a:prstGeom prst="straightConnector1">
            <a:avLst/>
          </a:prstGeom>
          <a:noFill/>
          <a:ln w="28575" cap="flat" cmpd="sng">
            <a:solidFill>
              <a:srgbClr val="385723"/>
            </a:solidFill>
            <a:prstDash val="solid"/>
            <a:round/>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699"/>
        <p:cNvGrpSpPr/>
        <p:nvPr/>
      </p:nvGrpSpPr>
      <p:grpSpPr>
        <a:xfrm>
          <a:off x="0" y="0"/>
          <a:ext cx="0" cy="0"/>
          <a:chOff x="0" y="0"/>
          <a:chExt cx="0" cy="0"/>
        </a:xfrm>
      </p:grpSpPr>
      <p:sp>
        <p:nvSpPr>
          <p:cNvPr id="1700" name="Google Shape;1700;p40"/>
          <p:cNvSpPr/>
          <p:nvPr/>
        </p:nvSpPr>
        <p:spPr>
          <a:xfrm>
            <a:off x="5694440" y="1421999"/>
            <a:ext cx="2379600" cy="2379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1" name="Google Shape;1701;p40"/>
          <p:cNvSpPr txBox="1">
            <a:spLocks noGrp="1"/>
          </p:cNvSpPr>
          <p:nvPr>
            <p:ph type="title"/>
          </p:nvPr>
        </p:nvSpPr>
        <p:spPr>
          <a:xfrm>
            <a:off x="714300" y="411775"/>
            <a:ext cx="3228000" cy="486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Conclusions</a:t>
            </a:r>
            <a:endParaRPr/>
          </a:p>
        </p:txBody>
      </p:sp>
      <p:sp>
        <p:nvSpPr>
          <p:cNvPr id="1702" name="Google Shape;1702;p40"/>
          <p:cNvSpPr txBox="1">
            <a:spLocks noGrp="1"/>
          </p:cNvSpPr>
          <p:nvPr>
            <p:ph type="subTitle" idx="1"/>
          </p:nvPr>
        </p:nvSpPr>
        <p:spPr>
          <a:xfrm>
            <a:off x="714300" y="1242450"/>
            <a:ext cx="3363900" cy="2658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000"/>
              <a:buNone/>
            </a:pPr>
            <a:r>
              <a:rPr lang="es-CO"/>
              <a:t>Do you know what helps you make your point clear? Lists like this one:</a:t>
            </a:r>
            <a:endParaRPr/>
          </a:p>
          <a:p>
            <a:pPr marL="457200" lvl="0" indent="-317500" algn="l" rtl="0">
              <a:lnSpc>
                <a:spcPct val="100000"/>
              </a:lnSpc>
              <a:spcBef>
                <a:spcPts val="1000"/>
              </a:spcBef>
              <a:spcAft>
                <a:spcPts val="0"/>
              </a:spcAft>
              <a:buSzPts val="1400"/>
              <a:buFont typeface="Barlow"/>
              <a:buChar char="●"/>
            </a:pPr>
            <a:r>
              <a:rPr lang="es-CO"/>
              <a:t>They’re simple </a:t>
            </a:r>
            <a:endParaRPr/>
          </a:p>
          <a:p>
            <a:pPr marL="457200" lvl="0" indent="-317500" algn="l" rtl="0">
              <a:lnSpc>
                <a:spcPct val="100000"/>
              </a:lnSpc>
              <a:spcBef>
                <a:spcPts val="0"/>
              </a:spcBef>
              <a:spcAft>
                <a:spcPts val="0"/>
              </a:spcAft>
              <a:buSzPts val="1400"/>
              <a:buFont typeface="Barlow"/>
              <a:buChar char="●"/>
            </a:pPr>
            <a:r>
              <a:rPr lang="es-CO"/>
              <a:t>You can organize your ideas clearly</a:t>
            </a:r>
            <a:endParaRPr/>
          </a:p>
          <a:p>
            <a:pPr marL="457200" lvl="0" indent="-317500" algn="l" rtl="0">
              <a:lnSpc>
                <a:spcPct val="100000"/>
              </a:lnSpc>
              <a:spcBef>
                <a:spcPts val="0"/>
              </a:spcBef>
              <a:spcAft>
                <a:spcPts val="0"/>
              </a:spcAft>
              <a:buSzPts val="1400"/>
              <a:buFont typeface="Barlow"/>
              <a:buChar char="●"/>
            </a:pPr>
            <a:r>
              <a:rPr lang="es-CO"/>
              <a:t>You’ll never forget to buy milk!</a:t>
            </a:r>
            <a:endParaRPr/>
          </a:p>
          <a:p>
            <a:pPr marL="0" lvl="0" indent="0" algn="l" rtl="0">
              <a:lnSpc>
                <a:spcPct val="100000"/>
              </a:lnSpc>
              <a:spcBef>
                <a:spcPts val="1600"/>
              </a:spcBef>
              <a:spcAft>
                <a:spcPts val="0"/>
              </a:spcAft>
              <a:buSzPts val="1000"/>
              <a:buNone/>
            </a:pPr>
            <a:r>
              <a:rPr lang="es-CO"/>
              <a:t>And the most important thing: the audience won’t miss the point of your presentation ever again</a:t>
            </a:r>
            <a:endParaRPr/>
          </a:p>
        </p:txBody>
      </p:sp>
      <p:grpSp>
        <p:nvGrpSpPr>
          <p:cNvPr id="1703" name="Google Shape;1703;p40"/>
          <p:cNvGrpSpPr/>
          <p:nvPr/>
        </p:nvGrpSpPr>
        <p:grpSpPr>
          <a:xfrm>
            <a:off x="5233300" y="1295894"/>
            <a:ext cx="3196408" cy="2551699"/>
            <a:chOff x="917200" y="1255844"/>
            <a:chExt cx="3196408" cy="2551699"/>
          </a:xfrm>
        </p:grpSpPr>
        <p:sp>
          <p:nvSpPr>
            <p:cNvPr id="1704" name="Google Shape;1704;p40"/>
            <p:cNvSpPr/>
            <p:nvPr/>
          </p:nvSpPr>
          <p:spPr>
            <a:xfrm>
              <a:off x="3185141" y="2715838"/>
              <a:ext cx="42479" cy="82448"/>
            </a:xfrm>
            <a:custGeom>
              <a:avLst/>
              <a:gdLst/>
              <a:ahLst/>
              <a:cxnLst/>
              <a:rect l="l" t="t" r="r" b="b"/>
              <a:pathLst>
                <a:path w="203" h="394" extrusionOk="0">
                  <a:moveTo>
                    <a:pt x="142" y="1"/>
                  </a:moveTo>
                  <a:cubicBezTo>
                    <a:pt x="120" y="1"/>
                    <a:pt x="102" y="16"/>
                    <a:pt x="102" y="41"/>
                  </a:cubicBezTo>
                  <a:cubicBezTo>
                    <a:pt x="68" y="125"/>
                    <a:pt x="34" y="243"/>
                    <a:pt x="1" y="343"/>
                  </a:cubicBezTo>
                  <a:cubicBezTo>
                    <a:pt x="1" y="360"/>
                    <a:pt x="18" y="394"/>
                    <a:pt x="34" y="394"/>
                  </a:cubicBezTo>
                  <a:lnTo>
                    <a:pt x="51" y="394"/>
                  </a:lnTo>
                  <a:cubicBezTo>
                    <a:pt x="85" y="394"/>
                    <a:pt x="102" y="394"/>
                    <a:pt x="102" y="360"/>
                  </a:cubicBezTo>
                  <a:cubicBezTo>
                    <a:pt x="135" y="276"/>
                    <a:pt x="169" y="159"/>
                    <a:pt x="202" y="58"/>
                  </a:cubicBezTo>
                  <a:cubicBezTo>
                    <a:pt x="202" y="41"/>
                    <a:pt x="186" y="7"/>
                    <a:pt x="169" y="7"/>
                  </a:cubicBezTo>
                  <a:cubicBezTo>
                    <a:pt x="160" y="3"/>
                    <a:pt x="151" y="1"/>
                    <a:pt x="142" y="1"/>
                  </a:cubicBezTo>
                  <a:close/>
                </a:path>
              </a:pathLst>
            </a:custGeom>
            <a:solidFill>
              <a:srgbClr val="303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40"/>
            <p:cNvSpPr/>
            <p:nvPr/>
          </p:nvSpPr>
          <p:spPr>
            <a:xfrm>
              <a:off x="1915780" y="1685870"/>
              <a:ext cx="284590" cy="472509"/>
            </a:xfrm>
            <a:custGeom>
              <a:avLst/>
              <a:gdLst/>
              <a:ahLst/>
              <a:cxnLst/>
              <a:rect l="l" t="t" r="r" b="b"/>
              <a:pathLst>
                <a:path w="1360" h="2258" extrusionOk="0">
                  <a:moveTo>
                    <a:pt x="891" y="1"/>
                  </a:moveTo>
                  <a:cubicBezTo>
                    <a:pt x="706" y="1"/>
                    <a:pt x="510" y="123"/>
                    <a:pt x="438" y="376"/>
                  </a:cubicBezTo>
                  <a:lnTo>
                    <a:pt x="169" y="1283"/>
                  </a:lnTo>
                  <a:lnTo>
                    <a:pt x="1" y="1821"/>
                  </a:lnTo>
                  <a:lnTo>
                    <a:pt x="673" y="2258"/>
                  </a:lnTo>
                  <a:lnTo>
                    <a:pt x="959" y="1502"/>
                  </a:lnTo>
                  <a:lnTo>
                    <a:pt x="1244" y="628"/>
                  </a:lnTo>
                  <a:cubicBezTo>
                    <a:pt x="1359" y="216"/>
                    <a:pt x="1136" y="1"/>
                    <a:pt x="89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40"/>
            <p:cNvSpPr/>
            <p:nvPr/>
          </p:nvSpPr>
          <p:spPr>
            <a:xfrm>
              <a:off x="1996763" y="1546504"/>
              <a:ext cx="506403" cy="931835"/>
            </a:xfrm>
            <a:custGeom>
              <a:avLst/>
              <a:gdLst/>
              <a:ahLst/>
              <a:cxnLst/>
              <a:rect l="l" t="t" r="r" b="b"/>
              <a:pathLst>
                <a:path w="2420" h="4453" extrusionOk="0">
                  <a:moveTo>
                    <a:pt x="840" y="0"/>
                  </a:moveTo>
                  <a:cubicBezTo>
                    <a:pt x="740" y="134"/>
                    <a:pt x="622" y="269"/>
                    <a:pt x="488" y="370"/>
                  </a:cubicBezTo>
                  <a:cubicBezTo>
                    <a:pt x="404" y="454"/>
                    <a:pt x="303" y="521"/>
                    <a:pt x="202" y="555"/>
                  </a:cubicBezTo>
                  <a:cubicBezTo>
                    <a:pt x="168" y="588"/>
                    <a:pt x="152" y="639"/>
                    <a:pt x="152" y="689"/>
                  </a:cubicBezTo>
                  <a:cubicBezTo>
                    <a:pt x="101" y="790"/>
                    <a:pt x="84" y="907"/>
                    <a:pt x="51" y="1025"/>
                  </a:cubicBezTo>
                  <a:cubicBezTo>
                    <a:pt x="17" y="1210"/>
                    <a:pt x="0" y="1395"/>
                    <a:pt x="34" y="1579"/>
                  </a:cubicBezTo>
                  <a:cubicBezTo>
                    <a:pt x="34" y="1680"/>
                    <a:pt x="34" y="1781"/>
                    <a:pt x="68" y="1882"/>
                  </a:cubicBezTo>
                  <a:cubicBezTo>
                    <a:pt x="84" y="2033"/>
                    <a:pt x="118" y="2218"/>
                    <a:pt x="152" y="2403"/>
                  </a:cubicBezTo>
                  <a:cubicBezTo>
                    <a:pt x="185" y="2571"/>
                    <a:pt x="236" y="2739"/>
                    <a:pt x="286" y="2907"/>
                  </a:cubicBezTo>
                  <a:cubicBezTo>
                    <a:pt x="336" y="3075"/>
                    <a:pt x="404" y="3243"/>
                    <a:pt x="471" y="3411"/>
                  </a:cubicBezTo>
                  <a:cubicBezTo>
                    <a:pt x="471" y="3411"/>
                    <a:pt x="471" y="3428"/>
                    <a:pt x="488" y="3445"/>
                  </a:cubicBezTo>
                  <a:cubicBezTo>
                    <a:pt x="538" y="3596"/>
                    <a:pt x="622" y="3730"/>
                    <a:pt x="706" y="3881"/>
                  </a:cubicBezTo>
                  <a:cubicBezTo>
                    <a:pt x="824" y="4100"/>
                    <a:pt x="1025" y="4285"/>
                    <a:pt x="1261" y="4402"/>
                  </a:cubicBezTo>
                  <a:cubicBezTo>
                    <a:pt x="1311" y="4419"/>
                    <a:pt x="1361" y="4436"/>
                    <a:pt x="1412" y="4453"/>
                  </a:cubicBezTo>
                  <a:lnTo>
                    <a:pt x="1597" y="4453"/>
                  </a:lnTo>
                  <a:cubicBezTo>
                    <a:pt x="1748" y="4436"/>
                    <a:pt x="1882" y="4419"/>
                    <a:pt x="2033" y="4369"/>
                  </a:cubicBezTo>
                  <a:lnTo>
                    <a:pt x="2185" y="4302"/>
                  </a:lnTo>
                  <a:cubicBezTo>
                    <a:pt x="2336" y="4066"/>
                    <a:pt x="2420" y="3781"/>
                    <a:pt x="2403" y="3495"/>
                  </a:cubicBezTo>
                  <a:cubicBezTo>
                    <a:pt x="2386" y="3394"/>
                    <a:pt x="2353" y="3310"/>
                    <a:pt x="2302" y="3226"/>
                  </a:cubicBezTo>
                  <a:cubicBezTo>
                    <a:pt x="2302" y="3209"/>
                    <a:pt x="2302" y="3209"/>
                    <a:pt x="2302" y="3193"/>
                  </a:cubicBezTo>
                  <a:cubicBezTo>
                    <a:pt x="2302" y="3159"/>
                    <a:pt x="2286" y="3125"/>
                    <a:pt x="2286" y="3075"/>
                  </a:cubicBezTo>
                  <a:cubicBezTo>
                    <a:pt x="2134" y="2554"/>
                    <a:pt x="2067" y="1563"/>
                    <a:pt x="1933" y="907"/>
                  </a:cubicBezTo>
                  <a:cubicBezTo>
                    <a:pt x="1899" y="723"/>
                    <a:pt x="1849" y="555"/>
                    <a:pt x="1748" y="386"/>
                  </a:cubicBezTo>
                  <a:cubicBezTo>
                    <a:pt x="1681" y="319"/>
                    <a:pt x="1613" y="252"/>
                    <a:pt x="1546" y="202"/>
                  </a:cubicBezTo>
                  <a:cubicBezTo>
                    <a:pt x="1328" y="67"/>
                    <a:pt x="1093" y="0"/>
                    <a:pt x="84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40"/>
            <p:cNvSpPr/>
            <p:nvPr/>
          </p:nvSpPr>
          <p:spPr>
            <a:xfrm>
              <a:off x="2045939" y="2357170"/>
              <a:ext cx="256968" cy="736595"/>
            </a:xfrm>
            <a:custGeom>
              <a:avLst/>
              <a:gdLst/>
              <a:ahLst/>
              <a:cxnLst/>
              <a:rect l="l" t="t" r="r" b="b"/>
              <a:pathLst>
                <a:path w="1228" h="3520" extrusionOk="0">
                  <a:moveTo>
                    <a:pt x="489" y="1"/>
                  </a:moveTo>
                  <a:cubicBezTo>
                    <a:pt x="399" y="1"/>
                    <a:pt x="309" y="3"/>
                    <a:pt x="219" y="7"/>
                  </a:cubicBezTo>
                  <a:cubicBezTo>
                    <a:pt x="219" y="7"/>
                    <a:pt x="286" y="24"/>
                    <a:pt x="286" y="75"/>
                  </a:cubicBezTo>
                  <a:cubicBezTo>
                    <a:pt x="286" y="293"/>
                    <a:pt x="1" y="2242"/>
                    <a:pt x="1" y="2310"/>
                  </a:cubicBezTo>
                  <a:cubicBezTo>
                    <a:pt x="1" y="2511"/>
                    <a:pt x="1" y="2730"/>
                    <a:pt x="17" y="2931"/>
                  </a:cubicBezTo>
                  <a:cubicBezTo>
                    <a:pt x="34" y="2998"/>
                    <a:pt x="34" y="3066"/>
                    <a:pt x="51" y="3133"/>
                  </a:cubicBezTo>
                  <a:lnTo>
                    <a:pt x="68" y="3183"/>
                  </a:lnTo>
                  <a:lnTo>
                    <a:pt x="85" y="3234"/>
                  </a:lnTo>
                  <a:cubicBezTo>
                    <a:pt x="135" y="3385"/>
                    <a:pt x="286" y="3503"/>
                    <a:pt x="454" y="3519"/>
                  </a:cubicBezTo>
                  <a:cubicBezTo>
                    <a:pt x="505" y="3519"/>
                    <a:pt x="555" y="3503"/>
                    <a:pt x="605" y="3503"/>
                  </a:cubicBezTo>
                  <a:cubicBezTo>
                    <a:pt x="706" y="3469"/>
                    <a:pt x="774" y="3419"/>
                    <a:pt x="841" y="3368"/>
                  </a:cubicBezTo>
                  <a:lnTo>
                    <a:pt x="874" y="3334"/>
                  </a:lnTo>
                  <a:cubicBezTo>
                    <a:pt x="925" y="3234"/>
                    <a:pt x="958" y="3133"/>
                    <a:pt x="975" y="3032"/>
                  </a:cubicBezTo>
                  <a:lnTo>
                    <a:pt x="992" y="2982"/>
                  </a:lnTo>
                  <a:cubicBezTo>
                    <a:pt x="992" y="2931"/>
                    <a:pt x="1009" y="2881"/>
                    <a:pt x="1026" y="2830"/>
                  </a:cubicBezTo>
                  <a:cubicBezTo>
                    <a:pt x="1059" y="2612"/>
                    <a:pt x="1093" y="1873"/>
                    <a:pt x="1110" y="1621"/>
                  </a:cubicBezTo>
                  <a:cubicBezTo>
                    <a:pt x="1110" y="1604"/>
                    <a:pt x="1110" y="1587"/>
                    <a:pt x="1110" y="1570"/>
                  </a:cubicBezTo>
                  <a:cubicBezTo>
                    <a:pt x="1110" y="1503"/>
                    <a:pt x="1126" y="1436"/>
                    <a:pt x="1143" y="1369"/>
                  </a:cubicBezTo>
                  <a:cubicBezTo>
                    <a:pt x="1143" y="1285"/>
                    <a:pt x="1160" y="1184"/>
                    <a:pt x="1160" y="1100"/>
                  </a:cubicBezTo>
                  <a:cubicBezTo>
                    <a:pt x="1177" y="797"/>
                    <a:pt x="1194" y="512"/>
                    <a:pt x="1210" y="310"/>
                  </a:cubicBezTo>
                  <a:cubicBezTo>
                    <a:pt x="1210" y="125"/>
                    <a:pt x="1227" y="41"/>
                    <a:pt x="1227" y="41"/>
                  </a:cubicBezTo>
                  <a:cubicBezTo>
                    <a:pt x="981" y="16"/>
                    <a:pt x="735" y="1"/>
                    <a:pt x="48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40"/>
            <p:cNvSpPr/>
            <p:nvPr/>
          </p:nvSpPr>
          <p:spPr>
            <a:xfrm>
              <a:off x="1915780" y="3578818"/>
              <a:ext cx="365991" cy="201727"/>
            </a:xfrm>
            <a:custGeom>
              <a:avLst/>
              <a:gdLst/>
              <a:ahLst/>
              <a:cxnLst/>
              <a:rect l="l" t="t" r="r" b="b"/>
              <a:pathLst>
                <a:path w="1749" h="964" extrusionOk="0">
                  <a:moveTo>
                    <a:pt x="1496" y="0"/>
                  </a:moveTo>
                  <a:lnTo>
                    <a:pt x="975" y="17"/>
                  </a:lnTo>
                  <a:cubicBezTo>
                    <a:pt x="959" y="51"/>
                    <a:pt x="959" y="67"/>
                    <a:pt x="942" y="101"/>
                  </a:cubicBezTo>
                  <a:cubicBezTo>
                    <a:pt x="891" y="168"/>
                    <a:pt x="841" y="219"/>
                    <a:pt x="774" y="269"/>
                  </a:cubicBezTo>
                  <a:lnTo>
                    <a:pt x="723" y="303"/>
                  </a:lnTo>
                  <a:cubicBezTo>
                    <a:pt x="623" y="353"/>
                    <a:pt x="522" y="387"/>
                    <a:pt x="421" y="420"/>
                  </a:cubicBezTo>
                  <a:lnTo>
                    <a:pt x="354" y="454"/>
                  </a:lnTo>
                  <a:cubicBezTo>
                    <a:pt x="236" y="471"/>
                    <a:pt x="135" y="521"/>
                    <a:pt x="51" y="588"/>
                  </a:cubicBezTo>
                  <a:cubicBezTo>
                    <a:pt x="1" y="639"/>
                    <a:pt x="1" y="723"/>
                    <a:pt x="1" y="840"/>
                  </a:cubicBezTo>
                  <a:cubicBezTo>
                    <a:pt x="1" y="857"/>
                    <a:pt x="1" y="874"/>
                    <a:pt x="18" y="874"/>
                  </a:cubicBezTo>
                  <a:cubicBezTo>
                    <a:pt x="161" y="939"/>
                    <a:pt x="324" y="964"/>
                    <a:pt x="485" y="964"/>
                  </a:cubicBezTo>
                  <a:cubicBezTo>
                    <a:pt x="531" y="964"/>
                    <a:pt x="577" y="962"/>
                    <a:pt x="623" y="958"/>
                  </a:cubicBezTo>
                  <a:lnTo>
                    <a:pt x="791" y="941"/>
                  </a:lnTo>
                  <a:lnTo>
                    <a:pt x="1244" y="891"/>
                  </a:lnTo>
                  <a:lnTo>
                    <a:pt x="1345" y="891"/>
                  </a:lnTo>
                  <a:lnTo>
                    <a:pt x="1530" y="874"/>
                  </a:lnTo>
                  <a:cubicBezTo>
                    <a:pt x="1564" y="874"/>
                    <a:pt x="1597" y="874"/>
                    <a:pt x="1631" y="857"/>
                  </a:cubicBezTo>
                  <a:lnTo>
                    <a:pt x="1732" y="823"/>
                  </a:lnTo>
                  <a:cubicBezTo>
                    <a:pt x="1732" y="823"/>
                    <a:pt x="1748" y="807"/>
                    <a:pt x="1748" y="807"/>
                  </a:cubicBezTo>
                  <a:cubicBezTo>
                    <a:pt x="1748" y="739"/>
                    <a:pt x="1748" y="672"/>
                    <a:pt x="1732" y="605"/>
                  </a:cubicBezTo>
                  <a:cubicBezTo>
                    <a:pt x="1715" y="504"/>
                    <a:pt x="1681" y="387"/>
                    <a:pt x="1664" y="286"/>
                  </a:cubicBezTo>
                  <a:cubicBezTo>
                    <a:pt x="1648" y="269"/>
                    <a:pt x="1631" y="235"/>
                    <a:pt x="1597" y="168"/>
                  </a:cubicBezTo>
                  <a:cubicBezTo>
                    <a:pt x="1580" y="118"/>
                    <a:pt x="1564" y="51"/>
                    <a:pt x="156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9" name="Google Shape;1709;p40"/>
            <p:cNvSpPr/>
            <p:nvPr/>
          </p:nvSpPr>
          <p:spPr>
            <a:xfrm>
              <a:off x="2056402" y="2977411"/>
              <a:ext cx="256968" cy="728225"/>
            </a:xfrm>
            <a:custGeom>
              <a:avLst/>
              <a:gdLst/>
              <a:ahLst/>
              <a:cxnLst/>
              <a:rect l="l" t="t" r="r" b="b"/>
              <a:pathLst>
                <a:path w="1228" h="3480" extrusionOk="0">
                  <a:moveTo>
                    <a:pt x="1" y="1"/>
                  </a:moveTo>
                  <a:lnTo>
                    <a:pt x="1" y="18"/>
                  </a:lnTo>
                  <a:lnTo>
                    <a:pt x="1" y="169"/>
                  </a:lnTo>
                  <a:lnTo>
                    <a:pt x="85" y="3160"/>
                  </a:lnTo>
                  <a:lnTo>
                    <a:pt x="724" y="3361"/>
                  </a:lnTo>
                  <a:lnTo>
                    <a:pt x="1060" y="3479"/>
                  </a:lnTo>
                  <a:cubicBezTo>
                    <a:pt x="1228" y="2353"/>
                    <a:pt x="976" y="34"/>
                    <a:pt x="959" y="18"/>
                  </a:cubicBezTo>
                  <a:lnTo>
                    <a:pt x="656" y="18"/>
                  </a:lnTo>
                  <a:lnTo>
                    <a:pt x="169"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0" name="Google Shape;1710;p40"/>
            <p:cNvSpPr/>
            <p:nvPr/>
          </p:nvSpPr>
          <p:spPr>
            <a:xfrm>
              <a:off x="2256871" y="2200435"/>
              <a:ext cx="270988" cy="900237"/>
            </a:xfrm>
            <a:custGeom>
              <a:avLst/>
              <a:gdLst/>
              <a:ahLst/>
              <a:cxnLst/>
              <a:rect l="l" t="t" r="r" b="b"/>
              <a:pathLst>
                <a:path w="1295" h="4302" extrusionOk="0">
                  <a:moveTo>
                    <a:pt x="1009" y="0"/>
                  </a:moveTo>
                  <a:cubicBezTo>
                    <a:pt x="992" y="0"/>
                    <a:pt x="942" y="51"/>
                    <a:pt x="858" y="118"/>
                  </a:cubicBezTo>
                  <a:cubicBezTo>
                    <a:pt x="706" y="236"/>
                    <a:pt x="438" y="454"/>
                    <a:pt x="236" y="622"/>
                  </a:cubicBezTo>
                  <a:lnTo>
                    <a:pt x="51" y="773"/>
                  </a:lnTo>
                  <a:lnTo>
                    <a:pt x="34" y="790"/>
                  </a:lnTo>
                  <a:cubicBezTo>
                    <a:pt x="34" y="790"/>
                    <a:pt x="1" y="841"/>
                    <a:pt x="1" y="841"/>
                  </a:cubicBezTo>
                  <a:lnTo>
                    <a:pt x="1" y="908"/>
                  </a:lnTo>
                  <a:cubicBezTo>
                    <a:pt x="1" y="958"/>
                    <a:pt x="1" y="1126"/>
                    <a:pt x="18" y="1294"/>
                  </a:cubicBezTo>
                  <a:cubicBezTo>
                    <a:pt x="34" y="1597"/>
                    <a:pt x="51" y="2017"/>
                    <a:pt x="85" y="2420"/>
                  </a:cubicBezTo>
                  <a:lnTo>
                    <a:pt x="85" y="2638"/>
                  </a:lnTo>
                  <a:cubicBezTo>
                    <a:pt x="85" y="2840"/>
                    <a:pt x="102" y="3109"/>
                    <a:pt x="102" y="3159"/>
                  </a:cubicBezTo>
                  <a:cubicBezTo>
                    <a:pt x="135" y="3395"/>
                    <a:pt x="169" y="3596"/>
                    <a:pt x="202" y="3781"/>
                  </a:cubicBezTo>
                  <a:cubicBezTo>
                    <a:pt x="219" y="3865"/>
                    <a:pt x="253" y="3949"/>
                    <a:pt x="270" y="4016"/>
                  </a:cubicBezTo>
                  <a:cubicBezTo>
                    <a:pt x="286" y="4033"/>
                    <a:pt x="286" y="4050"/>
                    <a:pt x="303" y="4067"/>
                  </a:cubicBezTo>
                  <a:cubicBezTo>
                    <a:pt x="370" y="4218"/>
                    <a:pt x="522" y="4302"/>
                    <a:pt x="690" y="4302"/>
                  </a:cubicBezTo>
                  <a:cubicBezTo>
                    <a:pt x="723" y="4302"/>
                    <a:pt x="740" y="4302"/>
                    <a:pt x="774" y="4285"/>
                  </a:cubicBezTo>
                  <a:cubicBezTo>
                    <a:pt x="807" y="4285"/>
                    <a:pt x="841" y="4268"/>
                    <a:pt x="875" y="4252"/>
                  </a:cubicBezTo>
                  <a:cubicBezTo>
                    <a:pt x="925" y="4235"/>
                    <a:pt x="959" y="4201"/>
                    <a:pt x="992" y="4168"/>
                  </a:cubicBezTo>
                  <a:cubicBezTo>
                    <a:pt x="1026" y="4151"/>
                    <a:pt x="1043" y="4134"/>
                    <a:pt x="1076" y="4100"/>
                  </a:cubicBezTo>
                  <a:lnTo>
                    <a:pt x="1093" y="4067"/>
                  </a:lnTo>
                  <a:cubicBezTo>
                    <a:pt x="1127" y="3983"/>
                    <a:pt x="1160" y="3899"/>
                    <a:pt x="1160" y="3815"/>
                  </a:cubicBezTo>
                  <a:cubicBezTo>
                    <a:pt x="1160" y="3798"/>
                    <a:pt x="1160" y="3781"/>
                    <a:pt x="1160" y="3764"/>
                  </a:cubicBezTo>
                  <a:cubicBezTo>
                    <a:pt x="1160" y="3714"/>
                    <a:pt x="1177" y="3647"/>
                    <a:pt x="1177" y="3579"/>
                  </a:cubicBezTo>
                  <a:cubicBezTo>
                    <a:pt x="1194" y="3378"/>
                    <a:pt x="1194" y="2588"/>
                    <a:pt x="1177" y="2336"/>
                  </a:cubicBezTo>
                  <a:lnTo>
                    <a:pt x="1177" y="2286"/>
                  </a:lnTo>
                  <a:lnTo>
                    <a:pt x="1177" y="2067"/>
                  </a:lnTo>
                  <a:cubicBezTo>
                    <a:pt x="1177" y="1983"/>
                    <a:pt x="1177" y="1899"/>
                    <a:pt x="1177" y="1815"/>
                  </a:cubicBezTo>
                  <a:cubicBezTo>
                    <a:pt x="1295" y="1345"/>
                    <a:pt x="1278" y="841"/>
                    <a:pt x="1143" y="370"/>
                  </a:cubicBezTo>
                  <a:cubicBezTo>
                    <a:pt x="1127" y="286"/>
                    <a:pt x="1093" y="202"/>
                    <a:pt x="1059" y="101"/>
                  </a:cubicBezTo>
                  <a:cubicBezTo>
                    <a:pt x="1059" y="101"/>
                    <a:pt x="1059" y="101"/>
                    <a:pt x="1059" y="84"/>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1" name="Google Shape;1711;p40"/>
            <p:cNvSpPr/>
            <p:nvPr/>
          </p:nvSpPr>
          <p:spPr>
            <a:xfrm>
              <a:off x="2162077" y="3589281"/>
              <a:ext cx="369339" cy="201517"/>
            </a:xfrm>
            <a:custGeom>
              <a:avLst/>
              <a:gdLst/>
              <a:ahLst/>
              <a:cxnLst/>
              <a:rect l="l" t="t" r="r" b="b"/>
              <a:pathLst>
                <a:path w="1765" h="963" extrusionOk="0">
                  <a:moveTo>
                    <a:pt x="1462" y="1"/>
                  </a:moveTo>
                  <a:lnTo>
                    <a:pt x="991" y="34"/>
                  </a:lnTo>
                  <a:cubicBezTo>
                    <a:pt x="975" y="51"/>
                    <a:pt x="975" y="85"/>
                    <a:pt x="958" y="101"/>
                  </a:cubicBezTo>
                  <a:cubicBezTo>
                    <a:pt x="907" y="185"/>
                    <a:pt x="840" y="236"/>
                    <a:pt x="773" y="286"/>
                  </a:cubicBezTo>
                  <a:cubicBezTo>
                    <a:pt x="756" y="286"/>
                    <a:pt x="756" y="303"/>
                    <a:pt x="739" y="320"/>
                  </a:cubicBezTo>
                  <a:cubicBezTo>
                    <a:pt x="689" y="337"/>
                    <a:pt x="622" y="370"/>
                    <a:pt x="571" y="387"/>
                  </a:cubicBezTo>
                  <a:lnTo>
                    <a:pt x="504" y="404"/>
                  </a:lnTo>
                  <a:lnTo>
                    <a:pt x="437" y="421"/>
                  </a:lnTo>
                  <a:lnTo>
                    <a:pt x="353" y="454"/>
                  </a:lnTo>
                  <a:lnTo>
                    <a:pt x="286" y="488"/>
                  </a:lnTo>
                  <a:cubicBezTo>
                    <a:pt x="202" y="505"/>
                    <a:pt x="118" y="538"/>
                    <a:pt x="50" y="605"/>
                  </a:cubicBezTo>
                  <a:cubicBezTo>
                    <a:pt x="0" y="639"/>
                    <a:pt x="17" y="723"/>
                    <a:pt x="17" y="824"/>
                  </a:cubicBezTo>
                  <a:cubicBezTo>
                    <a:pt x="0" y="841"/>
                    <a:pt x="0" y="841"/>
                    <a:pt x="17" y="841"/>
                  </a:cubicBezTo>
                  <a:cubicBezTo>
                    <a:pt x="17" y="857"/>
                    <a:pt x="17" y="857"/>
                    <a:pt x="34" y="874"/>
                  </a:cubicBezTo>
                  <a:cubicBezTo>
                    <a:pt x="187" y="930"/>
                    <a:pt x="351" y="963"/>
                    <a:pt x="518" y="963"/>
                  </a:cubicBezTo>
                  <a:cubicBezTo>
                    <a:pt x="553" y="963"/>
                    <a:pt x="587" y="961"/>
                    <a:pt x="622" y="958"/>
                  </a:cubicBezTo>
                  <a:lnTo>
                    <a:pt x="807" y="942"/>
                  </a:lnTo>
                  <a:lnTo>
                    <a:pt x="840" y="942"/>
                  </a:lnTo>
                  <a:lnTo>
                    <a:pt x="1075" y="908"/>
                  </a:lnTo>
                  <a:lnTo>
                    <a:pt x="1210" y="891"/>
                  </a:lnTo>
                  <a:lnTo>
                    <a:pt x="1344" y="891"/>
                  </a:lnTo>
                  <a:lnTo>
                    <a:pt x="1546" y="874"/>
                  </a:lnTo>
                  <a:cubicBezTo>
                    <a:pt x="1563" y="874"/>
                    <a:pt x="1596" y="874"/>
                    <a:pt x="1630" y="857"/>
                  </a:cubicBezTo>
                  <a:lnTo>
                    <a:pt x="1748" y="824"/>
                  </a:lnTo>
                  <a:cubicBezTo>
                    <a:pt x="1748" y="824"/>
                    <a:pt x="1764" y="824"/>
                    <a:pt x="1764" y="807"/>
                  </a:cubicBezTo>
                  <a:cubicBezTo>
                    <a:pt x="1764" y="740"/>
                    <a:pt x="1764" y="673"/>
                    <a:pt x="1748" y="622"/>
                  </a:cubicBezTo>
                  <a:cubicBezTo>
                    <a:pt x="1714" y="488"/>
                    <a:pt x="1680" y="320"/>
                    <a:pt x="1680" y="286"/>
                  </a:cubicBezTo>
                  <a:cubicBezTo>
                    <a:pt x="1680" y="269"/>
                    <a:pt x="1647" y="236"/>
                    <a:pt x="1613" y="169"/>
                  </a:cubicBezTo>
                  <a:cubicBezTo>
                    <a:pt x="1596" y="118"/>
                    <a:pt x="1580" y="68"/>
                    <a:pt x="158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40"/>
            <p:cNvSpPr/>
            <p:nvPr/>
          </p:nvSpPr>
          <p:spPr>
            <a:xfrm>
              <a:off x="2299141" y="2984525"/>
              <a:ext cx="260316" cy="728016"/>
            </a:xfrm>
            <a:custGeom>
              <a:avLst/>
              <a:gdLst/>
              <a:ahLst/>
              <a:cxnLst/>
              <a:rect l="l" t="t" r="r" b="b"/>
              <a:pathLst>
                <a:path w="1244" h="3479" extrusionOk="0">
                  <a:moveTo>
                    <a:pt x="0" y="0"/>
                  </a:moveTo>
                  <a:lnTo>
                    <a:pt x="0" y="17"/>
                  </a:lnTo>
                  <a:lnTo>
                    <a:pt x="101" y="3159"/>
                  </a:lnTo>
                  <a:lnTo>
                    <a:pt x="118" y="3159"/>
                  </a:lnTo>
                  <a:lnTo>
                    <a:pt x="639" y="3327"/>
                  </a:lnTo>
                  <a:lnTo>
                    <a:pt x="673" y="3344"/>
                  </a:lnTo>
                  <a:lnTo>
                    <a:pt x="706" y="3361"/>
                  </a:lnTo>
                  <a:lnTo>
                    <a:pt x="1093" y="3479"/>
                  </a:lnTo>
                  <a:cubicBezTo>
                    <a:pt x="1244" y="2454"/>
                    <a:pt x="1025" y="370"/>
                    <a:pt x="975" y="51"/>
                  </a:cubicBezTo>
                  <a:lnTo>
                    <a:pt x="9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40"/>
            <p:cNvSpPr/>
            <p:nvPr/>
          </p:nvSpPr>
          <p:spPr>
            <a:xfrm>
              <a:off x="3909593" y="3195457"/>
              <a:ext cx="59848" cy="612086"/>
            </a:xfrm>
            <a:custGeom>
              <a:avLst/>
              <a:gdLst/>
              <a:ahLst/>
              <a:cxnLst/>
              <a:rect l="l" t="t" r="r" b="b"/>
              <a:pathLst>
                <a:path w="286" h="2925" extrusionOk="0">
                  <a:moveTo>
                    <a:pt x="0" y="1"/>
                  </a:moveTo>
                  <a:lnTo>
                    <a:pt x="0" y="2924"/>
                  </a:lnTo>
                  <a:lnTo>
                    <a:pt x="286" y="2924"/>
                  </a:lnTo>
                  <a:lnTo>
                    <a:pt x="286" y="1"/>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40"/>
            <p:cNvSpPr/>
            <p:nvPr/>
          </p:nvSpPr>
          <p:spPr>
            <a:xfrm>
              <a:off x="3663296" y="3195457"/>
              <a:ext cx="56500" cy="612086"/>
            </a:xfrm>
            <a:custGeom>
              <a:avLst/>
              <a:gdLst/>
              <a:ahLst/>
              <a:cxnLst/>
              <a:rect l="l" t="t" r="r" b="b"/>
              <a:pathLst>
                <a:path w="270" h="2925" extrusionOk="0">
                  <a:moveTo>
                    <a:pt x="1" y="1"/>
                  </a:moveTo>
                  <a:lnTo>
                    <a:pt x="1" y="2924"/>
                  </a:lnTo>
                  <a:lnTo>
                    <a:pt x="270" y="2924"/>
                  </a:lnTo>
                  <a:lnTo>
                    <a:pt x="270" y="1"/>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40"/>
            <p:cNvSpPr/>
            <p:nvPr/>
          </p:nvSpPr>
          <p:spPr>
            <a:xfrm>
              <a:off x="1047359" y="3195457"/>
              <a:ext cx="60057" cy="612086"/>
            </a:xfrm>
            <a:custGeom>
              <a:avLst/>
              <a:gdLst/>
              <a:ahLst/>
              <a:cxnLst/>
              <a:rect l="l" t="t" r="r" b="b"/>
              <a:pathLst>
                <a:path w="287" h="2925" extrusionOk="0">
                  <a:moveTo>
                    <a:pt x="1" y="1"/>
                  </a:moveTo>
                  <a:lnTo>
                    <a:pt x="1" y="2924"/>
                  </a:lnTo>
                  <a:lnTo>
                    <a:pt x="286" y="2924"/>
                  </a:lnTo>
                  <a:lnTo>
                    <a:pt x="286" y="1"/>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40"/>
            <p:cNvSpPr/>
            <p:nvPr/>
          </p:nvSpPr>
          <p:spPr>
            <a:xfrm>
              <a:off x="917200" y="3012566"/>
              <a:ext cx="3196408" cy="183103"/>
            </a:xfrm>
            <a:custGeom>
              <a:avLst/>
              <a:gdLst/>
              <a:ahLst/>
              <a:cxnLst/>
              <a:rect l="l" t="t" r="r" b="b"/>
              <a:pathLst>
                <a:path w="15275" h="875" extrusionOk="0">
                  <a:moveTo>
                    <a:pt x="387" y="1"/>
                  </a:moveTo>
                  <a:cubicBezTo>
                    <a:pt x="186" y="1"/>
                    <a:pt x="1" y="169"/>
                    <a:pt x="18" y="387"/>
                  </a:cubicBezTo>
                  <a:lnTo>
                    <a:pt x="1" y="875"/>
                  </a:lnTo>
                  <a:lnTo>
                    <a:pt x="15275" y="875"/>
                  </a:lnTo>
                  <a:lnTo>
                    <a:pt x="15275" y="387"/>
                  </a:lnTo>
                  <a:cubicBezTo>
                    <a:pt x="15275" y="169"/>
                    <a:pt x="15107" y="1"/>
                    <a:pt x="1488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40"/>
            <p:cNvSpPr/>
            <p:nvPr/>
          </p:nvSpPr>
          <p:spPr>
            <a:xfrm>
              <a:off x="917200" y="3163859"/>
              <a:ext cx="3196408" cy="49385"/>
            </a:xfrm>
            <a:custGeom>
              <a:avLst/>
              <a:gdLst/>
              <a:ahLst/>
              <a:cxnLst/>
              <a:rect l="l" t="t" r="r" b="b"/>
              <a:pathLst>
                <a:path w="15275" h="236" extrusionOk="0">
                  <a:moveTo>
                    <a:pt x="1" y="0"/>
                  </a:moveTo>
                  <a:lnTo>
                    <a:pt x="1" y="236"/>
                  </a:lnTo>
                  <a:lnTo>
                    <a:pt x="15275" y="236"/>
                  </a:lnTo>
                  <a:lnTo>
                    <a:pt x="15275" y="0"/>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40"/>
            <p:cNvSpPr/>
            <p:nvPr/>
          </p:nvSpPr>
          <p:spPr>
            <a:xfrm>
              <a:off x="1307467" y="3195457"/>
              <a:ext cx="60057" cy="612086"/>
            </a:xfrm>
            <a:custGeom>
              <a:avLst/>
              <a:gdLst/>
              <a:ahLst/>
              <a:cxnLst/>
              <a:rect l="l" t="t" r="r" b="b"/>
              <a:pathLst>
                <a:path w="287" h="2925" extrusionOk="0">
                  <a:moveTo>
                    <a:pt x="1" y="1"/>
                  </a:moveTo>
                  <a:lnTo>
                    <a:pt x="1" y="2924"/>
                  </a:lnTo>
                  <a:lnTo>
                    <a:pt x="287" y="2924"/>
                  </a:lnTo>
                  <a:lnTo>
                    <a:pt x="287" y="1"/>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40"/>
            <p:cNvSpPr/>
            <p:nvPr/>
          </p:nvSpPr>
          <p:spPr>
            <a:xfrm>
              <a:off x="1078957" y="3494278"/>
              <a:ext cx="2841298" cy="56500"/>
            </a:xfrm>
            <a:custGeom>
              <a:avLst/>
              <a:gdLst/>
              <a:ahLst/>
              <a:cxnLst/>
              <a:rect l="l" t="t" r="r" b="b"/>
              <a:pathLst>
                <a:path w="13578" h="270" extrusionOk="0">
                  <a:moveTo>
                    <a:pt x="1" y="1"/>
                  </a:moveTo>
                  <a:lnTo>
                    <a:pt x="1" y="270"/>
                  </a:lnTo>
                  <a:lnTo>
                    <a:pt x="13578" y="270"/>
                  </a:lnTo>
                  <a:lnTo>
                    <a:pt x="13578" y="1"/>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0" name="Google Shape;1720;p40"/>
            <p:cNvSpPr/>
            <p:nvPr/>
          </p:nvSpPr>
          <p:spPr>
            <a:xfrm>
              <a:off x="1835007" y="2175743"/>
              <a:ext cx="98560" cy="77635"/>
            </a:xfrm>
            <a:custGeom>
              <a:avLst/>
              <a:gdLst/>
              <a:ahLst/>
              <a:cxnLst/>
              <a:rect l="l" t="t" r="r" b="b"/>
              <a:pathLst>
                <a:path w="471" h="371" extrusionOk="0">
                  <a:moveTo>
                    <a:pt x="0" y="1"/>
                  </a:moveTo>
                  <a:lnTo>
                    <a:pt x="0" y="219"/>
                  </a:lnTo>
                  <a:lnTo>
                    <a:pt x="471" y="370"/>
                  </a:lnTo>
                  <a:lnTo>
                    <a:pt x="471" y="1"/>
                  </a:ln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1" name="Google Shape;1721;p40"/>
            <p:cNvSpPr/>
            <p:nvPr/>
          </p:nvSpPr>
          <p:spPr>
            <a:xfrm>
              <a:off x="1975628" y="1402325"/>
              <a:ext cx="214698" cy="263877"/>
            </a:xfrm>
            <a:custGeom>
              <a:avLst/>
              <a:gdLst/>
              <a:ahLst/>
              <a:cxnLst/>
              <a:rect l="l" t="t" r="r" b="b"/>
              <a:pathLst>
                <a:path w="1026" h="1261" extrusionOk="0">
                  <a:moveTo>
                    <a:pt x="639" y="0"/>
                  </a:moveTo>
                  <a:cubicBezTo>
                    <a:pt x="387" y="118"/>
                    <a:pt x="68" y="269"/>
                    <a:pt x="1" y="286"/>
                  </a:cubicBezTo>
                  <a:lnTo>
                    <a:pt x="286" y="1260"/>
                  </a:lnTo>
                  <a:cubicBezTo>
                    <a:pt x="421" y="1244"/>
                    <a:pt x="538" y="1210"/>
                    <a:pt x="639" y="1143"/>
                  </a:cubicBezTo>
                  <a:cubicBezTo>
                    <a:pt x="790" y="1042"/>
                    <a:pt x="1025" y="739"/>
                    <a:pt x="941" y="689"/>
                  </a:cubicBezTo>
                  <a:lnTo>
                    <a:pt x="908" y="605"/>
                  </a:lnTo>
                  <a:lnTo>
                    <a:pt x="639" y="0"/>
                  </a:ln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40"/>
            <p:cNvSpPr/>
            <p:nvPr/>
          </p:nvSpPr>
          <p:spPr>
            <a:xfrm>
              <a:off x="1817429" y="1270702"/>
              <a:ext cx="316607" cy="399268"/>
            </a:xfrm>
            <a:custGeom>
              <a:avLst/>
              <a:gdLst/>
              <a:ahLst/>
              <a:cxnLst/>
              <a:rect l="l" t="t" r="r" b="b"/>
              <a:pathLst>
                <a:path w="1513" h="1908" extrusionOk="0">
                  <a:moveTo>
                    <a:pt x="782" y="0"/>
                  </a:moveTo>
                  <a:cubicBezTo>
                    <a:pt x="756" y="0"/>
                    <a:pt x="731" y="3"/>
                    <a:pt x="706" y="7"/>
                  </a:cubicBezTo>
                  <a:lnTo>
                    <a:pt x="673" y="7"/>
                  </a:lnTo>
                  <a:cubicBezTo>
                    <a:pt x="521" y="41"/>
                    <a:pt x="387" y="108"/>
                    <a:pt x="269" y="209"/>
                  </a:cubicBezTo>
                  <a:cubicBezTo>
                    <a:pt x="84" y="360"/>
                    <a:pt x="0" y="595"/>
                    <a:pt x="34" y="814"/>
                  </a:cubicBezTo>
                  <a:cubicBezTo>
                    <a:pt x="51" y="898"/>
                    <a:pt x="84" y="982"/>
                    <a:pt x="135" y="1066"/>
                  </a:cubicBezTo>
                  <a:cubicBezTo>
                    <a:pt x="152" y="1100"/>
                    <a:pt x="185" y="1150"/>
                    <a:pt x="202" y="1184"/>
                  </a:cubicBezTo>
                  <a:cubicBezTo>
                    <a:pt x="236" y="1200"/>
                    <a:pt x="252" y="1217"/>
                    <a:pt x="286" y="1234"/>
                  </a:cubicBezTo>
                  <a:lnTo>
                    <a:pt x="286" y="1284"/>
                  </a:lnTo>
                  <a:lnTo>
                    <a:pt x="336" y="1469"/>
                  </a:lnTo>
                  <a:cubicBezTo>
                    <a:pt x="336" y="1497"/>
                    <a:pt x="370" y="1524"/>
                    <a:pt x="410" y="1524"/>
                  </a:cubicBezTo>
                  <a:cubicBezTo>
                    <a:pt x="419" y="1524"/>
                    <a:pt x="428" y="1523"/>
                    <a:pt x="437" y="1520"/>
                  </a:cubicBezTo>
                  <a:lnTo>
                    <a:pt x="454" y="1520"/>
                  </a:lnTo>
                  <a:lnTo>
                    <a:pt x="504" y="1503"/>
                  </a:lnTo>
                  <a:lnTo>
                    <a:pt x="521" y="1520"/>
                  </a:lnTo>
                  <a:lnTo>
                    <a:pt x="588" y="1604"/>
                  </a:lnTo>
                  <a:lnTo>
                    <a:pt x="673" y="1738"/>
                  </a:lnTo>
                  <a:lnTo>
                    <a:pt x="689" y="1772"/>
                  </a:lnTo>
                  <a:cubicBezTo>
                    <a:pt x="723" y="1822"/>
                    <a:pt x="790" y="1856"/>
                    <a:pt x="857" y="1889"/>
                  </a:cubicBezTo>
                  <a:cubicBezTo>
                    <a:pt x="877" y="1902"/>
                    <a:pt x="901" y="1908"/>
                    <a:pt x="926" y="1908"/>
                  </a:cubicBezTo>
                  <a:cubicBezTo>
                    <a:pt x="967" y="1908"/>
                    <a:pt x="1011" y="1893"/>
                    <a:pt x="1042" y="1873"/>
                  </a:cubicBezTo>
                  <a:lnTo>
                    <a:pt x="1177" y="1772"/>
                  </a:lnTo>
                  <a:lnTo>
                    <a:pt x="1193" y="1755"/>
                  </a:lnTo>
                  <a:cubicBezTo>
                    <a:pt x="1361" y="1553"/>
                    <a:pt x="1378" y="1268"/>
                    <a:pt x="1227" y="1032"/>
                  </a:cubicBezTo>
                  <a:lnTo>
                    <a:pt x="1210" y="1016"/>
                  </a:lnTo>
                  <a:lnTo>
                    <a:pt x="1244" y="999"/>
                  </a:lnTo>
                  <a:cubicBezTo>
                    <a:pt x="1345" y="948"/>
                    <a:pt x="1513" y="915"/>
                    <a:pt x="1462" y="831"/>
                  </a:cubicBezTo>
                  <a:cubicBezTo>
                    <a:pt x="1395" y="747"/>
                    <a:pt x="1395" y="495"/>
                    <a:pt x="1311" y="343"/>
                  </a:cubicBezTo>
                  <a:cubicBezTo>
                    <a:pt x="1108" y="97"/>
                    <a:pt x="942" y="0"/>
                    <a:pt x="782" y="0"/>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40"/>
            <p:cNvSpPr/>
            <p:nvPr/>
          </p:nvSpPr>
          <p:spPr>
            <a:xfrm>
              <a:off x="1757581" y="1255844"/>
              <a:ext cx="387126" cy="243369"/>
            </a:xfrm>
            <a:custGeom>
              <a:avLst/>
              <a:gdLst/>
              <a:ahLst/>
              <a:cxnLst/>
              <a:rect l="l" t="t" r="r" b="b"/>
              <a:pathLst>
                <a:path w="1850" h="1163" extrusionOk="0">
                  <a:moveTo>
                    <a:pt x="1041" y="0"/>
                  </a:moveTo>
                  <a:cubicBezTo>
                    <a:pt x="879" y="0"/>
                    <a:pt x="717" y="59"/>
                    <a:pt x="589" y="179"/>
                  </a:cubicBezTo>
                  <a:cubicBezTo>
                    <a:pt x="1" y="633"/>
                    <a:pt x="152" y="868"/>
                    <a:pt x="337" y="902"/>
                  </a:cubicBezTo>
                  <a:cubicBezTo>
                    <a:pt x="539" y="671"/>
                    <a:pt x="651" y="570"/>
                    <a:pt x="744" y="570"/>
                  </a:cubicBezTo>
                  <a:cubicBezTo>
                    <a:pt x="867" y="570"/>
                    <a:pt x="956" y="748"/>
                    <a:pt x="1177" y="1036"/>
                  </a:cubicBezTo>
                  <a:cubicBezTo>
                    <a:pt x="1227" y="1003"/>
                    <a:pt x="1261" y="969"/>
                    <a:pt x="1295" y="935"/>
                  </a:cubicBezTo>
                  <a:cubicBezTo>
                    <a:pt x="1311" y="868"/>
                    <a:pt x="1395" y="801"/>
                    <a:pt x="1395" y="801"/>
                  </a:cubicBezTo>
                  <a:cubicBezTo>
                    <a:pt x="1395" y="801"/>
                    <a:pt x="1464" y="1163"/>
                    <a:pt x="1646" y="1163"/>
                  </a:cubicBezTo>
                  <a:cubicBezTo>
                    <a:pt x="1702" y="1163"/>
                    <a:pt x="1769" y="1128"/>
                    <a:pt x="1849" y="1036"/>
                  </a:cubicBezTo>
                  <a:cubicBezTo>
                    <a:pt x="1748" y="448"/>
                    <a:pt x="1664" y="364"/>
                    <a:pt x="1530" y="213"/>
                  </a:cubicBezTo>
                  <a:cubicBezTo>
                    <a:pt x="1398" y="72"/>
                    <a:pt x="1219" y="0"/>
                    <a:pt x="10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4" name="Google Shape;1724;p40"/>
            <p:cNvSpPr/>
            <p:nvPr/>
          </p:nvSpPr>
          <p:spPr>
            <a:xfrm>
              <a:off x="2007226" y="1400442"/>
              <a:ext cx="77635" cy="86006"/>
            </a:xfrm>
            <a:custGeom>
              <a:avLst/>
              <a:gdLst/>
              <a:ahLst/>
              <a:cxnLst/>
              <a:rect l="l" t="t" r="r" b="b"/>
              <a:pathLst>
                <a:path w="371" h="411" extrusionOk="0">
                  <a:moveTo>
                    <a:pt x="158" y="1"/>
                  </a:moveTo>
                  <a:cubicBezTo>
                    <a:pt x="114" y="1"/>
                    <a:pt x="76" y="26"/>
                    <a:pt x="51" y="59"/>
                  </a:cubicBezTo>
                  <a:cubicBezTo>
                    <a:pt x="1" y="127"/>
                    <a:pt x="85" y="211"/>
                    <a:pt x="118" y="261"/>
                  </a:cubicBezTo>
                  <a:cubicBezTo>
                    <a:pt x="172" y="341"/>
                    <a:pt x="214" y="411"/>
                    <a:pt x="263" y="411"/>
                  </a:cubicBezTo>
                  <a:cubicBezTo>
                    <a:pt x="276" y="411"/>
                    <a:pt x="289" y="406"/>
                    <a:pt x="303" y="396"/>
                  </a:cubicBezTo>
                  <a:cubicBezTo>
                    <a:pt x="370" y="345"/>
                    <a:pt x="370" y="177"/>
                    <a:pt x="303" y="93"/>
                  </a:cubicBezTo>
                  <a:cubicBezTo>
                    <a:pt x="253" y="26"/>
                    <a:pt x="202" y="1"/>
                    <a:pt x="158" y="1"/>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5" name="Google Shape;1725;p40"/>
            <p:cNvSpPr/>
            <p:nvPr/>
          </p:nvSpPr>
          <p:spPr>
            <a:xfrm>
              <a:off x="1740003" y="2154608"/>
              <a:ext cx="172637" cy="67382"/>
            </a:xfrm>
            <a:custGeom>
              <a:avLst/>
              <a:gdLst/>
              <a:ahLst/>
              <a:cxnLst/>
              <a:rect l="l" t="t" r="r" b="b"/>
              <a:pathLst>
                <a:path w="825" h="322" extrusionOk="0">
                  <a:moveTo>
                    <a:pt x="824" y="1"/>
                  </a:moveTo>
                  <a:lnTo>
                    <a:pt x="1" y="18"/>
                  </a:lnTo>
                  <a:cubicBezTo>
                    <a:pt x="1" y="18"/>
                    <a:pt x="219" y="303"/>
                    <a:pt x="404" y="320"/>
                  </a:cubicBezTo>
                  <a:cubicBezTo>
                    <a:pt x="418" y="321"/>
                    <a:pt x="432" y="321"/>
                    <a:pt x="445" y="321"/>
                  </a:cubicBezTo>
                  <a:cubicBezTo>
                    <a:pt x="717" y="321"/>
                    <a:pt x="824" y="161"/>
                    <a:pt x="824" y="1"/>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40"/>
            <p:cNvSpPr/>
            <p:nvPr/>
          </p:nvSpPr>
          <p:spPr>
            <a:xfrm>
              <a:off x="3568502" y="2938698"/>
              <a:ext cx="316607" cy="112791"/>
            </a:xfrm>
            <a:custGeom>
              <a:avLst/>
              <a:gdLst/>
              <a:ahLst/>
              <a:cxnLst/>
              <a:rect l="l" t="t" r="r" b="b"/>
              <a:pathLst>
                <a:path w="1513" h="539" extrusionOk="0">
                  <a:moveTo>
                    <a:pt x="269" y="1"/>
                  </a:moveTo>
                  <a:cubicBezTo>
                    <a:pt x="118" y="1"/>
                    <a:pt x="0" y="119"/>
                    <a:pt x="0" y="270"/>
                  </a:cubicBezTo>
                  <a:cubicBezTo>
                    <a:pt x="0" y="421"/>
                    <a:pt x="118" y="539"/>
                    <a:pt x="269" y="539"/>
                  </a:cubicBezTo>
                  <a:lnTo>
                    <a:pt x="1244" y="539"/>
                  </a:lnTo>
                  <a:cubicBezTo>
                    <a:pt x="1395" y="539"/>
                    <a:pt x="1513" y="421"/>
                    <a:pt x="1513" y="270"/>
                  </a:cubicBezTo>
                  <a:cubicBezTo>
                    <a:pt x="1513" y="119"/>
                    <a:pt x="1395" y="1"/>
                    <a:pt x="124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40"/>
            <p:cNvSpPr/>
            <p:nvPr/>
          </p:nvSpPr>
          <p:spPr>
            <a:xfrm>
              <a:off x="1244271" y="2707677"/>
              <a:ext cx="190006" cy="340257"/>
            </a:xfrm>
            <a:custGeom>
              <a:avLst/>
              <a:gdLst/>
              <a:ahLst/>
              <a:cxnLst/>
              <a:rect l="l" t="t" r="r" b="b"/>
              <a:pathLst>
                <a:path w="908" h="1626" extrusionOk="0">
                  <a:moveTo>
                    <a:pt x="118" y="0"/>
                  </a:moveTo>
                  <a:cubicBezTo>
                    <a:pt x="80" y="0"/>
                    <a:pt x="43" y="4"/>
                    <a:pt x="1" y="13"/>
                  </a:cubicBezTo>
                  <a:lnTo>
                    <a:pt x="34" y="1088"/>
                  </a:lnTo>
                  <a:lnTo>
                    <a:pt x="169" y="1290"/>
                  </a:lnTo>
                  <a:lnTo>
                    <a:pt x="51" y="1340"/>
                  </a:lnTo>
                  <a:lnTo>
                    <a:pt x="51" y="1374"/>
                  </a:lnTo>
                  <a:lnTo>
                    <a:pt x="68" y="1626"/>
                  </a:lnTo>
                  <a:lnTo>
                    <a:pt x="521" y="1626"/>
                  </a:lnTo>
                  <a:cubicBezTo>
                    <a:pt x="605" y="1626"/>
                    <a:pt x="689" y="1626"/>
                    <a:pt x="773" y="1592"/>
                  </a:cubicBezTo>
                  <a:cubicBezTo>
                    <a:pt x="824" y="1592"/>
                    <a:pt x="857" y="1575"/>
                    <a:pt x="857" y="1559"/>
                  </a:cubicBezTo>
                  <a:cubicBezTo>
                    <a:pt x="874" y="1525"/>
                    <a:pt x="874" y="1475"/>
                    <a:pt x="891" y="1441"/>
                  </a:cubicBezTo>
                  <a:lnTo>
                    <a:pt x="891" y="1424"/>
                  </a:lnTo>
                  <a:cubicBezTo>
                    <a:pt x="908" y="1172"/>
                    <a:pt x="824" y="920"/>
                    <a:pt x="673" y="719"/>
                  </a:cubicBezTo>
                  <a:cubicBezTo>
                    <a:pt x="505" y="500"/>
                    <a:pt x="404" y="164"/>
                    <a:pt x="337" y="80"/>
                  </a:cubicBezTo>
                  <a:cubicBezTo>
                    <a:pt x="303" y="46"/>
                    <a:pt x="269" y="30"/>
                    <a:pt x="236" y="13"/>
                  </a:cubicBezTo>
                  <a:cubicBezTo>
                    <a:pt x="194" y="4"/>
                    <a:pt x="156" y="0"/>
                    <a:pt x="11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8" name="Google Shape;1728;p40"/>
            <p:cNvSpPr/>
            <p:nvPr/>
          </p:nvSpPr>
          <p:spPr>
            <a:xfrm>
              <a:off x="1968513" y="2780499"/>
              <a:ext cx="573366" cy="272666"/>
            </a:xfrm>
            <a:custGeom>
              <a:avLst/>
              <a:gdLst/>
              <a:ahLst/>
              <a:cxnLst/>
              <a:rect l="l" t="t" r="r" b="b"/>
              <a:pathLst>
                <a:path w="2740" h="1303" extrusionOk="0">
                  <a:moveTo>
                    <a:pt x="1026" y="1"/>
                  </a:moveTo>
                  <a:lnTo>
                    <a:pt x="555" y="34"/>
                  </a:lnTo>
                  <a:lnTo>
                    <a:pt x="236" y="51"/>
                  </a:lnTo>
                  <a:lnTo>
                    <a:pt x="1" y="51"/>
                  </a:lnTo>
                  <a:lnTo>
                    <a:pt x="18" y="371"/>
                  </a:lnTo>
                  <a:lnTo>
                    <a:pt x="51" y="807"/>
                  </a:lnTo>
                  <a:lnTo>
                    <a:pt x="51" y="925"/>
                  </a:lnTo>
                  <a:lnTo>
                    <a:pt x="51" y="959"/>
                  </a:lnTo>
                  <a:lnTo>
                    <a:pt x="68" y="1127"/>
                  </a:lnTo>
                  <a:lnTo>
                    <a:pt x="85" y="1295"/>
                  </a:lnTo>
                  <a:lnTo>
                    <a:pt x="303" y="1295"/>
                  </a:lnTo>
                  <a:cubicBezTo>
                    <a:pt x="606" y="1295"/>
                    <a:pt x="886" y="1302"/>
                    <a:pt x="1173" y="1302"/>
                  </a:cubicBezTo>
                  <a:cubicBezTo>
                    <a:pt x="1317" y="1302"/>
                    <a:pt x="1463" y="1300"/>
                    <a:pt x="1614" y="1295"/>
                  </a:cubicBezTo>
                  <a:lnTo>
                    <a:pt x="1648" y="1295"/>
                  </a:lnTo>
                  <a:lnTo>
                    <a:pt x="1933" y="1261"/>
                  </a:lnTo>
                  <a:cubicBezTo>
                    <a:pt x="2068" y="1244"/>
                    <a:pt x="2219" y="1227"/>
                    <a:pt x="2370" y="1194"/>
                  </a:cubicBezTo>
                  <a:lnTo>
                    <a:pt x="2404" y="1194"/>
                  </a:lnTo>
                  <a:lnTo>
                    <a:pt x="2572" y="1160"/>
                  </a:lnTo>
                  <a:lnTo>
                    <a:pt x="2605" y="1160"/>
                  </a:lnTo>
                  <a:lnTo>
                    <a:pt x="2605" y="1143"/>
                  </a:lnTo>
                  <a:lnTo>
                    <a:pt x="2622" y="992"/>
                  </a:lnTo>
                  <a:lnTo>
                    <a:pt x="2622" y="975"/>
                  </a:lnTo>
                  <a:lnTo>
                    <a:pt x="2656" y="707"/>
                  </a:lnTo>
                  <a:lnTo>
                    <a:pt x="2706" y="354"/>
                  </a:lnTo>
                  <a:lnTo>
                    <a:pt x="2740" y="68"/>
                  </a:lnTo>
                  <a:lnTo>
                    <a:pt x="2639" y="51"/>
                  </a:lnTo>
                  <a:cubicBezTo>
                    <a:pt x="2471" y="34"/>
                    <a:pt x="2320" y="34"/>
                    <a:pt x="2168" y="18"/>
                  </a:cubicBezTo>
                  <a:lnTo>
                    <a:pt x="2051" y="18"/>
                  </a:lnTo>
                  <a:cubicBezTo>
                    <a:pt x="1816" y="1"/>
                    <a:pt x="1631" y="1"/>
                    <a:pt x="14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40"/>
            <p:cNvSpPr/>
            <p:nvPr/>
          </p:nvSpPr>
          <p:spPr>
            <a:xfrm>
              <a:off x="1384892" y="2791171"/>
              <a:ext cx="615636" cy="259901"/>
            </a:xfrm>
            <a:custGeom>
              <a:avLst/>
              <a:gdLst/>
              <a:ahLst/>
              <a:cxnLst/>
              <a:rect l="l" t="t" r="r" b="b"/>
              <a:pathLst>
                <a:path w="2942" h="1242" extrusionOk="0">
                  <a:moveTo>
                    <a:pt x="2773" y="0"/>
                  </a:moveTo>
                  <a:cubicBezTo>
                    <a:pt x="2588" y="34"/>
                    <a:pt x="2420" y="67"/>
                    <a:pt x="2235" y="84"/>
                  </a:cubicBezTo>
                  <a:cubicBezTo>
                    <a:pt x="1546" y="185"/>
                    <a:pt x="841" y="269"/>
                    <a:pt x="135" y="303"/>
                  </a:cubicBezTo>
                  <a:lnTo>
                    <a:pt x="1" y="320"/>
                  </a:lnTo>
                  <a:lnTo>
                    <a:pt x="85" y="1025"/>
                  </a:lnTo>
                  <a:lnTo>
                    <a:pt x="101" y="1193"/>
                  </a:lnTo>
                  <a:lnTo>
                    <a:pt x="101" y="1227"/>
                  </a:lnTo>
                  <a:cubicBezTo>
                    <a:pt x="1031" y="1227"/>
                    <a:pt x="1588" y="1242"/>
                    <a:pt x="2119" y="1242"/>
                  </a:cubicBezTo>
                  <a:cubicBezTo>
                    <a:pt x="2385" y="1242"/>
                    <a:pt x="2644" y="1238"/>
                    <a:pt x="2941" y="1227"/>
                  </a:cubicBezTo>
                  <a:lnTo>
                    <a:pt x="2891" y="941"/>
                  </a:lnTo>
                  <a:lnTo>
                    <a:pt x="2891" y="908"/>
                  </a:lnTo>
                  <a:lnTo>
                    <a:pt x="2891" y="857"/>
                  </a:lnTo>
                  <a:lnTo>
                    <a:pt x="2874" y="773"/>
                  </a:lnTo>
                  <a:lnTo>
                    <a:pt x="2824" y="320"/>
                  </a:lnTo>
                  <a:lnTo>
                    <a:pt x="277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40"/>
            <p:cNvSpPr/>
            <p:nvPr/>
          </p:nvSpPr>
          <p:spPr>
            <a:xfrm>
              <a:off x="1641652" y="1776897"/>
              <a:ext cx="745584" cy="634686"/>
            </a:xfrm>
            <a:custGeom>
              <a:avLst/>
              <a:gdLst/>
              <a:ahLst/>
              <a:cxnLst/>
              <a:rect l="l" t="t" r="r" b="b"/>
              <a:pathLst>
                <a:path w="3563" h="3033" extrusionOk="0">
                  <a:moveTo>
                    <a:pt x="181" y="1"/>
                  </a:moveTo>
                  <a:cubicBezTo>
                    <a:pt x="122" y="1"/>
                    <a:pt x="101" y="51"/>
                    <a:pt x="101" y="344"/>
                  </a:cubicBezTo>
                  <a:cubicBezTo>
                    <a:pt x="0" y="949"/>
                    <a:pt x="101" y="932"/>
                    <a:pt x="84" y="1134"/>
                  </a:cubicBezTo>
                  <a:cubicBezTo>
                    <a:pt x="84" y="1134"/>
                    <a:pt x="84" y="1151"/>
                    <a:pt x="84" y="1167"/>
                  </a:cubicBezTo>
                  <a:cubicBezTo>
                    <a:pt x="51" y="1319"/>
                    <a:pt x="0" y="1235"/>
                    <a:pt x="0" y="1487"/>
                  </a:cubicBezTo>
                  <a:cubicBezTo>
                    <a:pt x="0" y="1642"/>
                    <a:pt x="169" y="1695"/>
                    <a:pt x="340" y="1695"/>
                  </a:cubicBezTo>
                  <a:cubicBezTo>
                    <a:pt x="409" y="1695"/>
                    <a:pt x="479" y="1686"/>
                    <a:pt x="538" y="1671"/>
                  </a:cubicBezTo>
                  <a:lnTo>
                    <a:pt x="605" y="1705"/>
                  </a:lnTo>
                  <a:lnTo>
                    <a:pt x="706" y="1772"/>
                  </a:lnTo>
                  <a:lnTo>
                    <a:pt x="807" y="1840"/>
                  </a:lnTo>
                  <a:cubicBezTo>
                    <a:pt x="824" y="1856"/>
                    <a:pt x="840" y="1873"/>
                    <a:pt x="874" y="1890"/>
                  </a:cubicBezTo>
                  <a:cubicBezTo>
                    <a:pt x="924" y="1924"/>
                    <a:pt x="975" y="1957"/>
                    <a:pt x="1025" y="1991"/>
                  </a:cubicBezTo>
                  <a:cubicBezTo>
                    <a:pt x="1059" y="2024"/>
                    <a:pt x="1092" y="2058"/>
                    <a:pt x="1126" y="2075"/>
                  </a:cubicBezTo>
                  <a:lnTo>
                    <a:pt x="1143" y="2092"/>
                  </a:lnTo>
                  <a:cubicBezTo>
                    <a:pt x="1210" y="2142"/>
                    <a:pt x="1260" y="2192"/>
                    <a:pt x="1328" y="2226"/>
                  </a:cubicBezTo>
                  <a:lnTo>
                    <a:pt x="1412" y="2293"/>
                  </a:lnTo>
                  <a:lnTo>
                    <a:pt x="1479" y="2360"/>
                  </a:lnTo>
                  <a:lnTo>
                    <a:pt x="1630" y="2478"/>
                  </a:lnTo>
                  <a:cubicBezTo>
                    <a:pt x="1664" y="2495"/>
                    <a:pt x="1697" y="2528"/>
                    <a:pt x="1731" y="2545"/>
                  </a:cubicBezTo>
                  <a:lnTo>
                    <a:pt x="1781" y="2579"/>
                  </a:lnTo>
                  <a:cubicBezTo>
                    <a:pt x="1832" y="2612"/>
                    <a:pt x="1882" y="2663"/>
                    <a:pt x="1933" y="2696"/>
                  </a:cubicBezTo>
                  <a:lnTo>
                    <a:pt x="1966" y="2713"/>
                  </a:lnTo>
                  <a:cubicBezTo>
                    <a:pt x="2017" y="2747"/>
                    <a:pt x="2050" y="2780"/>
                    <a:pt x="2101" y="2797"/>
                  </a:cubicBezTo>
                  <a:cubicBezTo>
                    <a:pt x="2151" y="2831"/>
                    <a:pt x="2235" y="2865"/>
                    <a:pt x="2285" y="2898"/>
                  </a:cubicBezTo>
                  <a:cubicBezTo>
                    <a:pt x="2353" y="2915"/>
                    <a:pt x="2403" y="2949"/>
                    <a:pt x="2470" y="2965"/>
                  </a:cubicBezTo>
                  <a:cubicBezTo>
                    <a:pt x="2537" y="2982"/>
                    <a:pt x="2605" y="2999"/>
                    <a:pt x="2672" y="3016"/>
                  </a:cubicBezTo>
                  <a:cubicBezTo>
                    <a:pt x="2706" y="3016"/>
                    <a:pt x="2722" y="3016"/>
                    <a:pt x="2756" y="3033"/>
                  </a:cubicBezTo>
                  <a:lnTo>
                    <a:pt x="3058" y="3033"/>
                  </a:lnTo>
                  <a:lnTo>
                    <a:pt x="3193" y="2848"/>
                  </a:lnTo>
                  <a:lnTo>
                    <a:pt x="3260" y="2764"/>
                  </a:lnTo>
                  <a:lnTo>
                    <a:pt x="3462" y="2528"/>
                  </a:lnTo>
                  <a:lnTo>
                    <a:pt x="3562" y="2394"/>
                  </a:lnTo>
                  <a:lnTo>
                    <a:pt x="3529" y="2377"/>
                  </a:lnTo>
                  <a:cubicBezTo>
                    <a:pt x="3478" y="2327"/>
                    <a:pt x="3411" y="2293"/>
                    <a:pt x="3344" y="2260"/>
                  </a:cubicBezTo>
                  <a:cubicBezTo>
                    <a:pt x="3159" y="2142"/>
                    <a:pt x="2924" y="2041"/>
                    <a:pt x="2655" y="1924"/>
                  </a:cubicBezTo>
                  <a:lnTo>
                    <a:pt x="2521" y="1873"/>
                  </a:lnTo>
                  <a:cubicBezTo>
                    <a:pt x="2470" y="1840"/>
                    <a:pt x="2403" y="1823"/>
                    <a:pt x="2353" y="1789"/>
                  </a:cubicBezTo>
                  <a:lnTo>
                    <a:pt x="2302" y="1772"/>
                  </a:lnTo>
                  <a:lnTo>
                    <a:pt x="2151" y="1722"/>
                  </a:lnTo>
                  <a:lnTo>
                    <a:pt x="2000" y="1655"/>
                  </a:lnTo>
                  <a:lnTo>
                    <a:pt x="1949" y="1638"/>
                  </a:lnTo>
                  <a:lnTo>
                    <a:pt x="1815" y="1587"/>
                  </a:lnTo>
                  <a:lnTo>
                    <a:pt x="1781" y="1571"/>
                  </a:lnTo>
                  <a:lnTo>
                    <a:pt x="1647" y="1520"/>
                  </a:lnTo>
                  <a:lnTo>
                    <a:pt x="1597" y="1503"/>
                  </a:lnTo>
                  <a:lnTo>
                    <a:pt x="1479" y="1453"/>
                  </a:lnTo>
                  <a:lnTo>
                    <a:pt x="1445" y="1436"/>
                  </a:lnTo>
                  <a:lnTo>
                    <a:pt x="1294" y="1386"/>
                  </a:lnTo>
                  <a:lnTo>
                    <a:pt x="1277" y="1386"/>
                  </a:lnTo>
                  <a:lnTo>
                    <a:pt x="1143" y="1335"/>
                  </a:lnTo>
                  <a:lnTo>
                    <a:pt x="1092" y="1302"/>
                  </a:lnTo>
                  <a:lnTo>
                    <a:pt x="958" y="1251"/>
                  </a:lnTo>
                  <a:lnTo>
                    <a:pt x="857" y="1218"/>
                  </a:lnTo>
                  <a:cubicBezTo>
                    <a:pt x="790" y="1184"/>
                    <a:pt x="706" y="1151"/>
                    <a:pt x="639" y="1117"/>
                  </a:cubicBezTo>
                  <a:cubicBezTo>
                    <a:pt x="488" y="848"/>
                    <a:pt x="370" y="546"/>
                    <a:pt x="303" y="243"/>
                  </a:cubicBezTo>
                  <a:cubicBezTo>
                    <a:pt x="303" y="142"/>
                    <a:pt x="319" y="25"/>
                    <a:pt x="235" y="8"/>
                  </a:cubicBezTo>
                  <a:cubicBezTo>
                    <a:pt x="214" y="4"/>
                    <a:pt x="196" y="1"/>
                    <a:pt x="181" y="1"/>
                  </a:cubicBezTo>
                  <a:close/>
                </a:path>
              </a:pathLst>
            </a:custGeom>
            <a:solidFill>
              <a:srgbClr val="FFE6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1" name="Google Shape;1731;p40"/>
            <p:cNvSpPr/>
            <p:nvPr/>
          </p:nvSpPr>
          <p:spPr>
            <a:xfrm>
              <a:off x="2365895" y="2745343"/>
              <a:ext cx="365991" cy="300079"/>
            </a:xfrm>
            <a:custGeom>
              <a:avLst/>
              <a:gdLst/>
              <a:ahLst/>
              <a:cxnLst/>
              <a:rect l="l" t="t" r="r" b="b"/>
              <a:pathLst>
                <a:path w="1749" h="1434" extrusionOk="0">
                  <a:moveTo>
                    <a:pt x="1664" y="1"/>
                  </a:moveTo>
                  <a:cubicBezTo>
                    <a:pt x="1110" y="18"/>
                    <a:pt x="555" y="68"/>
                    <a:pt x="1" y="186"/>
                  </a:cubicBezTo>
                  <a:lnTo>
                    <a:pt x="269" y="1244"/>
                  </a:lnTo>
                  <a:cubicBezTo>
                    <a:pt x="480" y="1370"/>
                    <a:pt x="719" y="1433"/>
                    <a:pt x="961" y="1433"/>
                  </a:cubicBezTo>
                  <a:cubicBezTo>
                    <a:pt x="1202" y="1433"/>
                    <a:pt x="1446" y="1370"/>
                    <a:pt x="1664" y="1244"/>
                  </a:cubicBezTo>
                  <a:cubicBezTo>
                    <a:pt x="1748" y="824"/>
                    <a:pt x="1748" y="404"/>
                    <a:pt x="166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2" name="Google Shape;1732;p40"/>
            <p:cNvSpPr/>
            <p:nvPr/>
          </p:nvSpPr>
          <p:spPr>
            <a:xfrm>
              <a:off x="3466384" y="2780499"/>
              <a:ext cx="204235" cy="200680"/>
            </a:xfrm>
            <a:custGeom>
              <a:avLst/>
              <a:gdLst/>
              <a:ahLst/>
              <a:cxnLst/>
              <a:rect l="l" t="t" r="r" b="b"/>
              <a:pathLst>
                <a:path w="976" h="959" extrusionOk="0">
                  <a:moveTo>
                    <a:pt x="774" y="1"/>
                  </a:moveTo>
                  <a:lnTo>
                    <a:pt x="555" y="34"/>
                  </a:lnTo>
                  <a:lnTo>
                    <a:pt x="438" y="68"/>
                  </a:lnTo>
                  <a:lnTo>
                    <a:pt x="337" y="85"/>
                  </a:lnTo>
                  <a:lnTo>
                    <a:pt x="203" y="102"/>
                  </a:lnTo>
                  <a:lnTo>
                    <a:pt x="119" y="118"/>
                  </a:lnTo>
                  <a:lnTo>
                    <a:pt x="1" y="135"/>
                  </a:lnTo>
                  <a:lnTo>
                    <a:pt x="169" y="673"/>
                  </a:lnTo>
                  <a:lnTo>
                    <a:pt x="270" y="959"/>
                  </a:lnTo>
                  <a:lnTo>
                    <a:pt x="287" y="959"/>
                  </a:lnTo>
                  <a:lnTo>
                    <a:pt x="623" y="875"/>
                  </a:lnTo>
                  <a:lnTo>
                    <a:pt x="690" y="841"/>
                  </a:lnTo>
                  <a:lnTo>
                    <a:pt x="774" y="824"/>
                  </a:lnTo>
                  <a:lnTo>
                    <a:pt x="976" y="757"/>
                  </a:lnTo>
                  <a:lnTo>
                    <a:pt x="959" y="707"/>
                  </a:lnTo>
                  <a:lnTo>
                    <a:pt x="959" y="690"/>
                  </a:lnTo>
                  <a:lnTo>
                    <a:pt x="959" y="673"/>
                  </a:lnTo>
                  <a:lnTo>
                    <a:pt x="942" y="606"/>
                  </a:lnTo>
                  <a:lnTo>
                    <a:pt x="908" y="471"/>
                  </a:lnTo>
                  <a:lnTo>
                    <a:pt x="908" y="455"/>
                  </a:lnTo>
                  <a:lnTo>
                    <a:pt x="892" y="404"/>
                  </a:lnTo>
                  <a:lnTo>
                    <a:pt x="892" y="387"/>
                  </a:lnTo>
                  <a:lnTo>
                    <a:pt x="875" y="320"/>
                  </a:lnTo>
                  <a:lnTo>
                    <a:pt x="841" y="236"/>
                  </a:lnTo>
                  <a:lnTo>
                    <a:pt x="774" y="1"/>
                  </a:lnTo>
                  <a:close/>
                </a:path>
              </a:pathLst>
            </a:custGeom>
            <a:solidFill>
              <a:srgbClr val="FFE6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40"/>
            <p:cNvSpPr/>
            <p:nvPr/>
          </p:nvSpPr>
          <p:spPr>
            <a:xfrm>
              <a:off x="3473499" y="2629414"/>
              <a:ext cx="394032" cy="281455"/>
            </a:xfrm>
            <a:custGeom>
              <a:avLst/>
              <a:gdLst/>
              <a:ahLst/>
              <a:cxnLst/>
              <a:rect l="l" t="t" r="r" b="b"/>
              <a:pathLst>
                <a:path w="1883" h="1345" extrusionOk="0">
                  <a:moveTo>
                    <a:pt x="1076" y="0"/>
                  </a:moveTo>
                  <a:cubicBezTo>
                    <a:pt x="1026" y="17"/>
                    <a:pt x="992" y="17"/>
                    <a:pt x="942" y="34"/>
                  </a:cubicBezTo>
                  <a:cubicBezTo>
                    <a:pt x="908" y="51"/>
                    <a:pt x="891" y="68"/>
                    <a:pt x="858" y="101"/>
                  </a:cubicBezTo>
                  <a:lnTo>
                    <a:pt x="824" y="101"/>
                  </a:lnTo>
                  <a:lnTo>
                    <a:pt x="639" y="68"/>
                  </a:lnTo>
                  <a:cubicBezTo>
                    <a:pt x="589" y="68"/>
                    <a:pt x="555" y="118"/>
                    <a:pt x="555" y="152"/>
                  </a:cubicBezTo>
                  <a:lnTo>
                    <a:pt x="555" y="236"/>
                  </a:lnTo>
                  <a:cubicBezTo>
                    <a:pt x="505" y="252"/>
                    <a:pt x="236" y="303"/>
                    <a:pt x="236" y="303"/>
                  </a:cubicBezTo>
                  <a:cubicBezTo>
                    <a:pt x="169" y="336"/>
                    <a:pt x="101" y="370"/>
                    <a:pt x="68" y="420"/>
                  </a:cubicBezTo>
                  <a:cubicBezTo>
                    <a:pt x="17" y="471"/>
                    <a:pt x="1" y="538"/>
                    <a:pt x="17" y="605"/>
                  </a:cubicBezTo>
                  <a:lnTo>
                    <a:pt x="68" y="740"/>
                  </a:lnTo>
                  <a:lnTo>
                    <a:pt x="68" y="756"/>
                  </a:lnTo>
                  <a:cubicBezTo>
                    <a:pt x="101" y="807"/>
                    <a:pt x="135" y="840"/>
                    <a:pt x="185" y="874"/>
                  </a:cubicBezTo>
                  <a:lnTo>
                    <a:pt x="202" y="874"/>
                  </a:lnTo>
                  <a:cubicBezTo>
                    <a:pt x="303" y="988"/>
                    <a:pt x="451" y="1044"/>
                    <a:pt x="604" y="1044"/>
                  </a:cubicBezTo>
                  <a:cubicBezTo>
                    <a:pt x="655" y="1044"/>
                    <a:pt x="706" y="1038"/>
                    <a:pt x="757" y="1025"/>
                  </a:cubicBezTo>
                  <a:lnTo>
                    <a:pt x="773" y="1025"/>
                  </a:lnTo>
                  <a:cubicBezTo>
                    <a:pt x="773" y="1042"/>
                    <a:pt x="773" y="1059"/>
                    <a:pt x="790" y="1076"/>
                  </a:cubicBezTo>
                  <a:cubicBezTo>
                    <a:pt x="790" y="1093"/>
                    <a:pt x="790" y="1109"/>
                    <a:pt x="790" y="1109"/>
                  </a:cubicBezTo>
                  <a:lnTo>
                    <a:pt x="790" y="1227"/>
                  </a:lnTo>
                  <a:cubicBezTo>
                    <a:pt x="790" y="1261"/>
                    <a:pt x="807" y="1311"/>
                    <a:pt x="824" y="1328"/>
                  </a:cubicBezTo>
                  <a:lnTo>
                    <a:pt x="858" y="1328"/>
                  </a:lnTo>
                  <a:cubicBezTo>
                    <a:pt x="874" y="1319"/>
                    <a:pt x="891" y="1315"/>
                    <a:pt x="906" y="1315"/>
                  </a:cubicBezTo>
                  <a:cubicBezTo>
                    <a:pt x="921" y="1315"/>
                    <a:pt x="933" y="1319"/>
                    <a:pt x="942" y="1328"/>
                  </a:cubicBezTo>
                  <a:lnTo>
                    <a:pt x="1009" y="1328"/>
                  </a:lnTo>
                  <a:cubicBezTo>
                    <a:pt x="1126" y="1345"/>
                    <a:pt x="1244" y="1345"/>
                    <a:pt x="1362" y="1345"/>
                  </a:cubicBezTo>
                  <a:cubicBezTo>
                    <a:pt x="1412" y="1328"/>
                    <a:pt x="1479" y="1294"/>
                    <a:pt x="1530" y="1277"/>
                  </a:cubicBezTo>
                  <a:lnTo>
                    <a:pt x="1546" y="1277"/>
                  </a:lnTo>
                  <a:cubicBezTo>
                    <a:pt x="1597" y="1261"/>
                    <a:pt x="1630" y="1227"/>
                    <a:pt x="1664" y="1210"/>
                  </a:cubicBezTo>
                  <a:cubicBezTo>
                    <a:pt x="1782" y="1126"/>
                    <a:pt x="1866" y="1009"/>
                    <a:pt x="1882" y="857"/>
                  </a:cubicBezTo>
                  <a:lnTo>
                    <a:pt x="1882" y="790"/>
                  </a:lnTo>
                  <a:cubicBezTo>
                    <a:pt x="1882" y="773"/>
                    <a:pt x="1882" y="756"/>
                    <a:pt x="1882" y="740"/>
                  </a:cubicBezTo>
                  <a:cubicBezTo>
                    <a:pt x="1882" y="723"/>
                    <a:pt x="1882" y="689"/>
                    <a:pt x="1866" y="656"/>
                  </a:cubicBezTo>
                  <a:cubicBezTo>
                    <a:pt x="1866" y="639"/>
                    <a:pt x="1866" y="622"/>
                    <a:pt x="1849" y="605"/>
                  </a:cubicBezTo>
                  <a:cubicBezTo>
                    <a:pt x="1832" y="538"/>
                    <a:pt x="1815" y="488"/>
                    <a:pt x="1815" y="437"/>
                  </a:cubicBezTo>
                  <a:cubicBezTo>
                    <a:pt x="1748" y="252"/>
                    <a:pt x="1614" y="101"/>
                    <a:pt x="1429" y="34"/>
                  </a:cubicBezTo>
                  <a:cubicBezTo>
                    <a:pt x="1395" y="34"/>
                    <a:pt x="1362" y="17"/>
                    <a:pt x="1328" y="0"/>
                  </a:cubicBezTo>
                  <a:close/>
                </a:path>
              </a:pathLst>
            </a:custGeom>
            <a:solidFill>
              <a:srgbClr val="FFE6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40"/>
            <p:cNvSpPr/>
            <p:nvPr/>
          </p:nvSpPr>
          <p:spPr>
            <a:xfrm>
              <a:off x="3614120" y="2611000"/>
              <a:ext cx="323721" cy="354905"/>
            </a:xfrm>
            <a:custGeom>
              <a:avLst/>
              <a:gdLst/>
              <a:ahLst/>
              <a:cxnLst/>
              <a:rect l="l" t="t" r="r" b="b"/>
              <a:pathLst>
                <a:path w="1547" h="1696" extrusionOk="0">
                  <a:moveTo>
                    <a:pt x="833" y="0"/>
                  </a:moveTo>
                  <a:cubicBezTo>
                    <a:pt x="764" y="0"/>
                    <a:pt x="701" y="35"/>
                    <a:pt x="673" y="105"/>
                  </a:cubicBezTo>
                  <a:lnTo>
                    <a:pt x="706" y="172"/>
                  </a:lnTo>
                  <a:lnTo>
                    <a:pt x="706" y="189"/>
                  </a:lnTo>
                  <a:cubicBezTo>
                    <a:pt x="958" y="710"/>
                    <a:pt x="656" y="693"/>
                    <a:pt x="101" y="895"/>
                  </a:cubicBezTo>
                  <a:cubicBezTo>
                    <a:pt x="118" y="945"/>
                    <a:pt x="118" y="996"/>
                    <a:pt x="135" y="1046"/>
                  </a:cubicBezTo>
                  <a:cubicBezTo>
                    <a:pt x="202" y="1063"/>
                    <a:pt x="387" y="1113"/>
                    <a:pt x="404" y="1113"/>
                  </a:cubicBezTo>
                  <a:cubicBezTo>
                    <a:pt x="320" y="1130"/>
                    <a:pt x="236" y="1147"/>
                    <a:pt x="152" y="1181"/>
                  </a:cubicBezTo>
                  <a:lnTo>
                    <a:pt x="118" y="1197"/>
                  </a:lnTo>
                  <a:cubicBezTo>
                    <a:pt x="68" y="1231"/>
                    <a:pt x="34" y="1281"/>
                    <a:pt x="17" y="1349"/>
                  </a:cubicBezTo>
                  <a:lnTo>
                    <a:pt x="17" y="1365"/>
                  </a:lnTo>
                  <a:cubicBezTo>
                    <a:pt x="17" y="1382"/>
                    <a:pt x="17" y="1382"/>
                    <a:pt x="17" y="1399"/>
                  </a:cubicBezTo>
                  <a:cubicBezTo>
                    <a:pt x="1" y="1416"/>
                    <a:pt x="1" y="1449"/>
                    <a:pt x="1" y="1466"/>
                  </a:cubicBezTo>
                  <a:cubicBezTo>
                    <a:pt x="1" y="1517"/>
                    <a:pt x="17" y="1567"/>
                    <a:pt x="51" y="1601"/>
                  </a:cubicBezTo>
                  <a:cubicBezTo>
                    <a:pt x="51" y="1601"/>
                    <a:pt x="51" y="1617"/>
                    <a:pt x="51" y="1617"/>
                  </a:cubicBezTo>
                  <a:cubicBezTo>
                    <a:pt x="121" y="1670"/>
                    <a:pt x="205" y="1695"/>
                    <a:pt x="289" y="1695"/>
                  </a:cubicBezTo>
                  <a:cubicBezTo>
                    <a:pt x="365" y="1695"/>
                    <a:pt x="441" y="1674"/>
                    <a:pt x="505" y="1634"/>
                  </a:cubicBezTo>
                  <a:cubicBezTo>
                    <a:pt x="673" y="1567"/>
                    <a:pt x="891" y="1483"/>
                    <a:pt x="975" y="1433"/>
                  </a:cubicBezTo>
                  <a:cubicBezTo>
                    <a:pt x="1093" y="1382"/>
                    <a:pt x="1194" y="1298"/>
                    <a:pt x="1278" y="1197"/>
                  </a:cubicBezTo>
                  <a:cubicBezTo>
                    <a:pt x="1547" y="844"/>
                    <a:pt x="1513" y="324"/>
                    <a:pt x="891" y="4"/>
                  </a:cubicBezTo>
                  <a:lnTo>
                    <a:pt x="874" y="4"/>
                  </a:lnTo>
                  <a:cubicBezTo>
                    <a:pt x="860" y="2"/>
                    <a:pt x="846" y="0"/>
                    <a:pt x="833"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40"/>
            <p:cNvSpPr/>
            <p:nvPr/>
          </p:nvSpPr>
          <p:spPr>
            <a:xfrm>
              <a:off x="3624792" y="2812097"/>
              <a:ext cx="102118" cy="55245"/>
            </a:xfrm>
            <a:custGeom>
              <a:avLst/>
              <a:gdLst/>
              <a:ahLst/>
              <a:cxnLst/>
              <a:rect l="l" t="t" r="r" b="b"/>
              <a:pathLst>
                <a:path w="488" h="264" extrusionOk="0">
                  <a:moveTo>
                    <a:pt x="359" y="1"/>
                  </a:moveTo>
                  <a:cubicBezTo>
                    <a:pt x="315" y="1"/>
                    <a:pt x="260" y="24"/>
                    <a:pt x="219" y="35"/>
                  </a:cubicBezTo>
                  <a:cubicBezTo>
                    <a:pt x="101" y="68"/>
                    <a:pt x="0" y="102"/>
                    <a:pt x="34" y="169"/>
                  </a:cubicBezTo>
                  <a:cubicBezTo>
                    <a:pt x="47" y="222"/>
                    <a:pt x="142" y="264"/>
                    <a:pt x="239" y="264"/>
                  </a:cubicBezTo>
                  <a:cubicBezTo>
                    <a:pt x="266" y="264"/>
                    <a:pt x="294" y="260"/>
                    <a:pt x="319" y="253"/>
                  </a:cubicBezTo>
                  <a:cubicBezTo>
                    <a:pt x="487" y="220"/>
                    <a:pt x="471" y="102"/>
                    <a:pt x="420" y="35"/>
                  </a:cubicBezTo>
                  <a:cubicBezTo>
                    <a:pt x="407" y="9"/>
                    <a:pt x="385" y="1"/>
                    <a:pt x="359" y="1"/>
                  </a:cubicBezTo>
                  <a:close/>
                </a:path>
              </a:pathLst>
            </a:custGeom>
            <a:solidFill>
              <a:srgbClr val="FFE6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6" name="Google Shape;1736;p40"/>
            <p:cNvSpPr/>
            <p:nvPr/>
          </p:nvSpPr>
          <p:spPr>
            <a:xfrm>
              <a:off x="3477056" y="2713745"/>
              <a:ext cx="133716" cy="103584"/>
            </a:xfrm>
            <a:custGeom>
              <a:avLst/>
              <a:gdLst/>
              <a:ahLst/>
              <a:cxnLst/>
              <a:rect l="l" t="t" r="r" b="b"/>
              <a:pathLst>
                <a:path w="639" h="495" extrusionOk="0">
                  <a:moveTo>
                    <a:pt x="68" y="1"/>
                  </a:moveTo>
                  <a:cubicBezTo>
                    <a:pt x="17" y="51"/>
                    <a:pt x="0" y="118"/>
                    <a:pt x="17" y="185"/>
                  </a:cubicBezTo>
                  <a:lnTo>
                    <a:pt x="68" y="303"/>
                  </a:lnTo>
                  <a:lnTo>
                    <a:pt x="68" y="337"/>
                  </a:lnTo>
                  <a:cubicBezTo>
                    <a:pt x="84" y="387"/>
                    <a:pt x="118" y="437"/>
                    <a:pt x="168" y="471"/>
                  </a:cubicBezTo>
                  <a:lnTo>
                    <a:pt x="185" y="471"/>
                  </a:lnTo>
                  <a:cubicBezTo>
                    <a:pt x="233" y="483"/>
                    <a:pt x="289" y="495"/>
                    <a:pt x="341" y="495"/>
                  </a:cubicBezTo>
                  <a:cubicBezTo>
                    <a:pt x="363" y="495"/>
                    <a:pt x="384" y="493"/>
                    <a:pt x="404" y="488"/>
                  </a:cubicBezTo>
                  <a:cubicBezTo>
                    <a:pt x="488" y="471"/>
                    <a:pt x="572" y="454"/>
                    <a:pt x="639" y="421"/>
                  </a:cubicBezTo>
                  <a:lnTo>
                    <a:pt x="639" y="421"/>
                  </a:lnTo>
                  <a:cubicBezTo>
                    <a:pt x="619" y="426"/>
                    <a:pt x="600" y="428"/>
                    <a:pt x="580" y="428"/>
                  </a:cubicBezTo>
                  <a:cubicBezTo>
                    <a:pt x="532" y="428"/>
                    <a:pt x="485" y="416"/>
                    <a:pt x="437" y="404"/>
                  </a:cubicBezTo>
                  <a:lnTo>
                    <a:pt x="370" y="370"/>
                  </a:lnTo>
                  <a:cubicBezTo>
                    <a:pt x="336" y="353"/>
                    <a:pt x="286" y="320"/>
                    <a:pt x="252" y="286"/>
                  </a:cubicBezTo>
                  <a:cubicBezTo>
                    <a:pt x="236" y="269"/>
                    <a:pt x="202" y="253"/>
                    <a:pt x="185" y="219"/>
                  </a:cubicBezTo>
                  <a:cubicBezTo>
                    <a:pt x="152" y="185"/>
                    <a:pt x="135" y="169"/>
                    <a:pt x="118" y="135"/>
                  </a:cubicBezTo>
                  <a:cubicBezTo>
                    <a:pt x="84" y="85"/>
                    <a:pt x="68" y="34"/>
                    <a:pt x="68" y="1"/>
                  </a:cubicBezTo>
                  <a:close/>
                </a:path>
              </a:pathLst>
            </a:custGeom>
            <a:solidFill>
              <a:srgbClr val="362C34">
                <a:alpha val="1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40"/>
            <p:cNvSpPr/>
            <p:nvPr/>
          </p:nvSpPr>
          <p:spPr>
            <a:xfrm>
              <a:off x="2650695" y="2680892"/>
              <a:ext cx="882857" cy="367461"/>
            </a:xfrm>
            <a:custGeom>
              <a:avLst/>
              <a:gdLst/>
              <a:ahLst/>
              <a:cxnLst/>
              <a:rect l="l" t="t" r="r" b="b"/>
              <a:pathLst>
                <a:path w="4219" h="1756" extrusionOk="0">
                  <a:moveTo>
                    <a:pt x="1676" y="0"/>
                  </a:moveTo>
                  <a:cubicBezTo>
                    <a:pt x="1595" y="0"/>
                    <a:pt x="1512" y="2"/>
                    <a:pt x="1429" y="6"/>
                  </a:cubicBezTo>
                  <a:cubicBezTo>
                    <a:pt x="1244" y="6"/>
                    <a:pt x="1059" y="23"/>
                    <a:pt x="874" y="57"/>
                  </a:cubicBezTo>
                  <a:cubicBezTo>
                    <a:pt x="807" y="57"/>
                    <a:pt x="757" y="74"/>
                    <a:pt x="690" y="74"/>
                  </a:cubicBezTo>
                  <a:cubicBezTo>
                    <a:pt x="555" y="107"/>
                    <a:pt x="421" y="141"/>
                    <a:pt x="270" y="191"/>
                  </a:cubicBezTo>
                  <a:cubicBezTo>
                    <a:pt x="202" y="208"/>
                    <a:pt x="135" y="242"/>
                    <a:pt x="85" y="275"/>
                  </a:cubicBezTo>
                  <a:lnTo>
                    <a:pt x="34" y="292"/>
                  </a:lnTo>
                  <a:cubicBezTo>
                    <a:pt x="51" y="292"/>
                    <a:pt x="51" y="309"/>
                    <a:pt x="34" y="309"/>
                  </a:cubicBezTo>
                  <a:cubicBezTo>
                    <a:pt x="34" y="376"/>
                    <a:pt x="17" y="443"/>
                    <a:pt x="1" y="494"/>
                  </a:cubicBezTo>
                  <a:cubicBezTo>
                    <a:pt x="1" y="544"/>
                    <a:pt x="1" y="611"/>
                    <a:pt x="1" y="662"/>
                  </a:cubicBezTo>
                  <a:cubicBezTo>
                    <a:pt x="17" y="779"/>
                    <a:pt x="34" y="897"/>
                    <a:pt x="68" y="1015"/>
                  </a:cubicBezTo>
                  <a:cubicBezTo>
                    <a:pt x="85" y="1115"/>
                    <a:pt x="118" y="1216"/>
                    <a:pt x="152" y="1334"/>
                  </a:cubicBezTo>
                  <a:cubicBezTo>
                    <a:pt x="152" y="1334"/>
                    <a:pt x="152" y="1334"/>
                    <a:pt x="152" y="1351"/>
                  </a:cubicBezTo>
                  <a:cubicBezTo>
                    <a:pt x="152" y="1351"/>
                    <a:pt x="152" y="1367"/>
                    <a:pt x="152" y="1367"/>
                  </a:cubicBezTo>
                  <a:cubicBezTo>
                    <a:pt x="152" y="1418"/>
                    <a:pt x="169" y="1468"/>
                    <a:pt x="186" y="1502"/>
                  </a:cubicBezTo>
                  <a:lnTo>
                    <a:pt x="219" y="1586"/>
                  </a:lnTo>
                  <a:lnTo>
                    <a:pt x="219" y="1603"/>
                  </a:lnTo>
                  <a:cubicBezTo>
                    <a:pt x="236" y="1636"/>
                    <a:pt x="253" y="1670"/>
                    <a:pt x="253" y="1703"/>
                  </a:cubicBezTo>
                  <a:cubicBezTo>
                    <a:pt x="253" y="1720"/>
                    <a:pt x="253" y="1737"/>
                    <a:pt x="253" y="1737"/>
                  </a:cubicBezTo>
                  <a:lnTo>
                    <a:pt x="2454" y="1737"/>
                  </a:lnTo>
                  <a:cubicBezTo>
                    <a:pt x="2787" y="1737"/>
                    <a:pt x="3047" y="1755"/>
                    <a:pt x="3267" y="1755"/>
                  </a:cubicBezTo>
                  <a:cubicBezTo>
                    <a:pt x="3414" y="1755"/>
                    <a:pt x="3543" y="1747"/>
                    <a:pt x="3664" y="1720"/>
                  </a:cubicBezTo>
                  <a:cubicBezTo>
                    <a:pt x="3748" y="1687"/>
                    <a:pt x="3849" y="1653"/>
                    <a:pt x="3933" y="1619"/>
                  </a:cubicBezTo>
                  <a:cubicBezTo>
                    <a:pt x="3966" y="1603"/>
                    <a:pt x="4000" y="1569"/>
                    <a:pt x="4033" y="1552"/>
                  </a:cubicBezTo>
                  <a:lnTo>
                    <a:pt x="4050" y="1552"/>
                  </a:lnTo>
                  <a:lnTo>
                    <a:pt x="4218" y="1502"/>
                  </a:lnTo>
                  <a:cubicBezTo>
                    <a:pt x="4218" y="1502"/>
                    <a:pt x="4218" y="1485"/>
                    <a:pt x="4218" y="1485"/>
                  </a:cubicBezTo>
                  <a:cubicBezTo>
                    <a:pt x="4218" y="1468"/>
                    <a:pt x="4201" y="1435"/>
                    <a:pt x="4201" y="1418"/>
                  </a:cubicBezTo>
                  <a:lnTo>
                    <a:pt x="4185" y="1367"/>
                  </a:lnTo>
                  <a:lnTo>
                    <a:pt x="4168" y="1283"/>
                  </a:lnTo>
                  <a:cubicBezTo>
                    <a:pt x="4168" y="1267"/>
                    <a:pt x="4168" y="1250"/>
                    <a:pt x="4168" y="1233"/>
                  </a:cubicBezTo>
                  <a:cubicBezTo>
                    <a:pt x="4168" y="1216"/>
                    <a:pt x="4168" y="1216"/>
                    <a:pt x="4168" y="1199"/>
                  </a:cubicBezTo>
                  <a:cubicBezTo>
                    <a:pt x="4168" y="1149"/>
                    <a:pt x="4151" y="1115"/>
                    <a:pt x="4151" y="1082"/>
                  </a:cubicBezTo>
                  <a:cubicBezTo>
                    <a:pt x="4117" y="947"/>
                    <a:pt x="4101" y="830"/>
                    <a:pt x="4084" y="729"/>
                  </a:cubicBezTo>
                  <a:cubicBezTo>
                    <a:pt x="4084" y="695"/>
                    <a:pt x="4067" y="662"/>
                    <a:pt x="4050" y="645"/>
                  </a:cubicBezTo>
                  <a:lnTo>
                    <a:pt x="4050" y="611"/>
                  </a:lnTo>
                  <a:cubicBezTo>
                    <a:pt x="4050" y="594"/>
                    <a:pt x="4033" y="578"/>
                    <a:pt x="4017" y="578"/>
                  </a:cubicBezTo>
                  <a:lnTo>
                    <a:pt x="4000" y="561"/>
                  </a:lnTo>
                  <a:cubicBezTo>
                    <a:pt x="3966" y="527"/>
                    <a:pt x="3933" y="510"/>
                    <a:pt x="3899" y="494"/>
                  </a:cubicBezTo>
                  <a:lnTo>
                    <a:pt x="3832" y="443"/>
                  </a:lnTo>
                  <a:cubicBezTo>
                    <a:pt x="3697" y="342"/>
                    <a:pt x="3546" y="258"/>
                    <a:pt x="3395" y="191"/>
                  </a:cubicBezTo>
                  <a:lnTo>
                    <a:pt x="3294" y="158"/>
                  </a:lnTo>
                  <a:cubicBezTo>
                    <a:pt x="3260" y="158"/>
                    <a:pt x="3210" y="141"/>
                    <a:pt x="3176" y="124"/>
                  </a:cubicBezTo>
                  <a:cubicBezTo>
                    <a:pt x="3126" y="124"/>
                    <a:pt x="3042" y="107"/>
                    <a:pt x="2975" y="90"/>
                  </a:cubicBezTo>
                  <a:lnTo>
                    <a:pt x="2824" y="74"/>
                  </a:lnTo>
                  <a:lnTo>
                    <a:pt x="2454" y="74"/>
                  </a:lnTo>
                  <a:cubicBezTo>
                    <a:pt x="2197" y="22"/>
                    <a:pt x="1940" y="0"/>
                    <a:pt x="16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40"/>
            <p:cNvSpPr/>
            <p:nvPr/>
          </p:nvSpPr>
          <p:spPr>
            <a:xfrm>
              <a:off x="2960188" y="2872991"/>
              <a:ext cx="474805" cy="178499"/>
            </a:xfrm>
            <a:custGeom>
              <a:avLst/>
              <a:gdLst/>
              <a:ahLst/>
              <a:cxnLst/>
              <a:rect l="l" t="t" r="r" b="b"/>
              <a:pathLst>
                <a:path w="2269" h="853" extrusionOk="0">
                  <a:moveTo>
                    <a:pt x="1740" y="0"/>
                  </a:moveTo>
                  <a:cubicBezTo>
                    <a:pt x="1682" y="0"/>
                    <a:pt x="1627" y="5"/>
                    <a:pt x="1580" y="13"/>
                  </a:cubicBezTo>
                  <a:cubicBezTo>
                    <a:pt x="1210" y="80"/>
                    <a:pt x="269" y="181"/>
                    <a:pt x="34" y="197"/>
                  </a:cubicBezTo>
                  <a:lnTo>
                    <a:pt x="0" y="197"/>
                  </a:lnTo>
                  <a:lnTo>
                    <a:pt x="51" y="517"/>
                  </a:lnTo>
                  <a:lnTo>
                    <a:pt x="84" y="718"/>
                  </a:lnTo>
                  <a:lnTo>
                    <a:pt x="101" y="836"/>
                  </a:lnTo>
                  <a:lnTo>
                    <a:pt x="101" y="853"/>
                  </a:lnTo>
                  <a:lnTo>
                    <a:pt x="756" y="853"/>
                  </a:lnTo>
                  <a:lnTo>
                    <a:pt x="1765" y="836"/>
                  </a:lnTo>
                  <a:cubicBezTo>
                    <a:pt x="1983" y="836"/>
                    <a:pt x="2168" y="701"/>
                    <a:pt x="2235" y="517"/>
                  </a:cubicBezTo>
                  <a:cubicBezTo>
                    <a:pt x="2252" y="500"/>
                    <a:pt x="2252" y="483"/>
                    <a:pt x="2252" y="466"/>
                  </a:cubicBezTo>
                  <a:cubicBezTo>
                    <a:pt x="2269" y="416"/>
                    <a:pt x="2269" y="365"/>
                    <a:pt x="2252" y="315"/>
                  </a:cubicBezTo>
                  <a:cubicBezTo>
                    <a:pt x="2199" y="65"/>
                    <a:pt x="1951" y="0"/>
                    <a:pt x="17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40"/>
            <p:cNvSpPr/>
            <p:nvPr/>
          </p:nvSpPr>
          <p:spPr>
            <a:xfrm>
              <a:off x="2611983" y="2741995"/>
              <a:ext cx="109232" cy="309496"/>
            </a:xfrm>
            <a:custGeom>
              <a:avLst/>
              <a:gdLst/>
              <a:ahLst/>
              <a:cxnLst/>
              <a:rect l="l" t="t" r="r" b="b"/>
              <a:pathLst>
                <a:path w="522" h="1479" extrusionOk="0">
                  <a:moveTo>
                    <a:pt x="236" y="0"/>
                  </a:moveTo>
                  <a:lnTo>
                    <a:pt x="102" y="17"/>
                  </a:lnTo>
                  <a:cubicBezTo>
                    <a:pt x="102" y="17"/>
                    <a:pt x="1" y="34"/>
                    <a:pt x="1" y="50"/>
                  </a:cubicBezTo>
                  <a:cubicBezTo>
                    <a:pt x="1" y="386"/>
                    <a:pt x="51" y="739"/>
                    <a:pt x="118" y="1075"/>
                  </a:cubicBezTo>
                  <a:cubicBezTo>
                    <a:pt x="135" y="1176"/>
                    <a:pt x="152" y="1243"/>
                    <a:pt x="169" y="1311"/>
                  </a:cubicBezTo>
                  <a:cubicBezTo>
                    <a:pt x="169" y="1378"/>
                    <a:pt x="186" y="1378"/>
                    <a:pt x="186" y="1411"/>
                  </a:cubicBezTo>
                  <a:cubicBezTo>
                    <a:pt x="186" y="1445"/>
                    <a:pt x="202" y="1479"/>
                    <a:pt x="219" y="1479"/>
                  </a:cubicBezTo>
                  <a:lnTo>
                    <a:pt x="522" y="1479"/>
                  </a:lnTo>
                  <a:cubicBezTo>
                    <a:pt x="505" y="1428"/>
                    <a:pt x="488" y="1378"/>
                    <a:pt x="488" y="1327"/>
                  </a:cubicBezTo>
                  <a:cubicBezTo>
                    <a:pt x="471" y="1327"/>
                    <a:pt x="471" y="1311"/>
                    <a:pt x="471" y="1277"/>
                  </a:cubicBezTo>
                  <a:cubicBezTo>
                    <a:pt x="438" y="1210"/>
                    <a:pt x="421" y="1126"/>
                    <a:pt x="404" y="1042"/>
                  </a:cubicBezTo>
                  <a:cubicBezTo>
                    <a:pt x="320" y="723"/>
                    <a:pt x="286" y="370"/>
                    <a:pt x="236" y="34"/>
                  </a:cubicBez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0" name="Google Shape;1740;p40"/>
            <p:cNvSpPr/>
            <p:nvPr/>
          </p:nvSpPr>
          <p:spPr>
            <a:xfrm>
              <a:off x="2162077" y="2263631"/>
              <a:ext cx="418515" cy="787864"/>
            </a:xfrm>
            <a:custGeom>
              <a:avLst/>
              <a:gdLst/>
              <a:ahLst/>
              <a:cxnLst/>
              <a:rect l="l" t="t" r="r" b="b"/>
              <a:pathLst>
                <a:path w="2000" h="3765" extrusionOk="0">
                  <a:moveTo>
                    <a:pt x="1126" y="1"/>
                  </a:moveTo>
                  <a:lnTo>
                    <a:pt x="1059" y="51"/>
                  </a:lnTo>
                  <a:lnTo>
                    <a:pt x="353" y="639"/>
                  </a:lnTo>
                  <a:lnTo>
                    <a:pt x="269" y="673"/>
                  </a:lnTo>
                  <a:lnTo>
                    <a:pt x="202" y="707"/>
                  </a:lnTo>
                  <a:lnTo>
                    <a:pt x="67" y="757"/>
                  </a:lnTo>
                  <a:cubicBezTo>
                    <a:pt x="17" y="824"/>
                    <a:pt x="0" y="925"/>
                    <a:pt x="34" y="1026"/>
                  </a:cubicBezTo>
                  <a:cubicBezTo>
                    <a:pt x="34" y="1076"/>
                    <a:pt x="50" y="1127"/>
                    <a:pt x="67" y="1211"/>
                  </a:cubicBezTo>
                  <a:cubicBezTo>
                    <a:pt x="151" y="1664"/>
                    <a:pt x="336" y="2538"/>
                    <a:pt x="454" y="3126"/>
                  </a:cubicBezTo>
                  <a:cubicBezTo>
                    <a:pt x="538" y="3496"/>
                    <a:pt x="857" y="3765"/>
                    <a:pt x="1243" y="3765"/>
                  </a:cubicBezTo>
                  <a:lnTo>
                    <a:pt x="2000" y="3765"/>
                  </a:lnTo>
                  <a:cubicBezTo>
                    <a:pt x="1966" y="3546"/>
                    <a:pt x="1462" y="1395"/>
                    <a:pt x="1227" y="404"/>
                  </a:cubicBezTo>
                  <a:cubicBezTo>
                    <a:pt x="1176" y="219"/>
                    <a:pt x="1143" y="68"/>
                    <a:pt x="112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1" name="Google Shape;1741;p40"/>
            <p:cNvSpPr/>
            <p:nvPr/>
          </p:nvSpPr>
          <p:spPr>
            <a:xfrm>
              <a:off x="2144500" y="2242496"/>
              <a:ext cx="285009" cy="274549"/>
            </a:xfrm>
            <a:custGeom>
              <a:avLst/>
              <a:gdLst/>
              <a:ahLst/>
              <a:cxnLst/>
              <a:rect l="l" t="t" r="r" b="b"/>
              <a:pathLst>
                <a:path w="1362" h="1312" extrusionOk="0">
                  <a:moveTo>
                    <a:pt x="975" y="1"/>
                  </a:moveTo>
                  <a:lnTo>
                    <a:pt x="941" y="35"/>
                  </a:lnTo>
                  <a:lnTo>
                    <a:pt x="521" y="488"/>
                  </a:lnTo>
                  <a:lnTo>
                    <a:pt x="387" y="555"/>
                  </a:lnTo>
                  <a:lnTo>
                    <a:pt x="67" y="740"/>
                  </a:lnTo>
                  <a:lnTo>
                    <a:pt x="0" y="791"/>
                  </a:lnTo>
                  <a:lnTo>
                    <a:pt x="50" y="1009"/>
                  </a:lnTo>
                  <a:lnTo>
                    <a:pt x="84" y="1211"/>
                  </a:lnTo>
                  <a:lnTo>
                    <a:pt x="151" y="1312"/>
                  </a:lnTo>
                  <a:lnTo>
                    <a:pt x="303" y="1278"/>
                  </a:lnTo>
                  <a:lnTo>
                    <a:pt x="336" y="1244"/>
                  </a:lnTo>
                  <a:lnTo>
                    <a:pt x="1193" y="623"/>
                  </a:lnTo>
                  <a:lnTo>
                    <a:pt x="1311" y="505"/>
                  </a:lnTo>
                  <a:lnTo>
                    <a:pt x="1361" y="455"/>
                  </a:lnTo>
                  <a:lnTo>
                    <a:pt x="1243" y="102"/>
                  </a:lnTo>
                  <a:lnTo>
                    <a:pt x="97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40"/>
            <p:cNvSpPr/>
            <p:nvPr/>
          </p:nvSpPr>
          <p:spPr>
            <a:xfrm>
              <a:off x="1733098" y="2075927"/>
              <a:ext cx="66962" cy="90819"/>
            </a:xfrm>
            <a:custGeom>
              <a:avLst/>
              <a:gdLst/>
              <a:ahLst/>
              <a:cxnLst/>
              <a:rect l="l" t="t" r="r" b="b"/>
              <a:pathLst>
                <a:path w="320" h="434" extrusionOk="0">
                  <a:moveTo>
                    <a:pt x="239" y="1"/>
                  </a:moveTo>
                  <a:cubicBezTo>
                    <a:pt x="210" y="1"/>
                    <a:pt x="176" y="16"/>
                    <a:pt x="151" y="41"/>
                  </a:cubicBezTo>
                  <a:lnTo>
                    <a:pt x="17" y="310"/>
                  </a:lnTo>
                  <a:cubicBezTo>
                    <a:pt x="0" y="343"/>
                    <a:pt x="17" y="394"/>
                    <a:pt x="67" y="427"/>
                  </a:cubicBezTo>
                  <a:cubicBezTo>
                    <a:pt x="76" y="432"/>
                    <a:pt x="85" y="434"/>
                    <a:pt x="95" y="434"/>
                  </a:cubicBezTo>
                  <a:cubicBezTo>
                    <a:pt x="124" y="434"/>
                    <a:pt x="156" y="415"/>
                    <a:pt x="168" y="377"/>
                  </a:cubicBezTo>
                  <a:lnTo>
                    <a:pt x="303" y="125"/>
                  </a:lnTo>
                  <a:cubicBezTo>
                    <a:pt x="319" y="74"/>
                    <a:pt x="303" y="24"/>
                    <a:pt x="269" y="7"/>
                  </a:cubicBezTo>
                  <a:cubicBezTo>
                    <a:pt x="260" y="3"/>
                    <a:pt x="250" y="1"/>
                    <a:pt x="239" y="1"/>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40"/>
            <p:cNvSpPr/>
            <p:nvPr/>
          </p:nvSpPr>
          <p:spPr>
            <a:xfrm>
              <a:off x="1764696" y="2083041"/>
              <a:ext cx="70520" cy="97934"/>
            </a:xfrm>
            <a:custGeom>
              <a:avLst/>
              <a:gdLst/>
              <a:ahLst/>
              <a:cxnLst/>
              <a:rect l="l" t="t" r="r" b="b"/>
              <a:pathLst>
                <a:path w="337" h="468" extrusionOk="0">
                  <a:moveTo>
                    <a:pt x="249" y="0"/>
                  </a:moveTo>
                  <a:cubicBezTo>
                    <a:pt x="218" y="0"/>
                    <a:pt x="193" y="16"/>
                    <a:pt x="168" y="40"/>
                  </a:cubicBezTo>
                  <a:lnTo>
                    <a:pt x="17" y="343"/>
                  </a:lnTo>
                  <a:cubicBezTo>
                    <a:pt x="0" y="393"/>
                    <a:pt x="17" y="444"/>
                    <a:pt x="51" y="461"/>
                  </a:cubicBezTo>
                  <a:cubicBezTo>
                    <a:pt x="64" y="465"/>
                    <a:pt x="78" y="467"/>
                    <a:pt x="91" y="467"/>
                  </a:cubicBezTo>
                  <a:cubicBezTo>
                    <a:pt x="126" y="467"/>
                    <a:pt x="156" y="452"/>
                    <a:pt x="168" y="427"/>
                  </a:cubicBezTo>
                  <a:lnTo>
                    <a:pt x="320" y="108"/>
                  </a:lnTo>
                  <a:cubicBezTo>
                    <a:pt x="336" y="74"/>
                    <a:pt x="320" y="24"/>
                    <a:pt x="286" y="7"/>
                  </a:cubicBezTo>
                  <a:cubicBezTo>
                    <a:pt x="272" y="2"/>
                    <a:pt x="260" y="0"/>
                    <a:pt x="249" y="0"/>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40"/>
            <p:cNvSpPr/>
            <p:nvPr/>
          </p:nvSpPr>
          <p:spPr>
            <a:xfrm>
              <a:off x="1796294" y="2105223"/>
              <a:ext cx="66962" cy="89773"/>
            </a:xfrm>
            <a:custGeom>
              <a:avLst/>
              <a:gdLst/>
              <a:ahLst/>
              <a:cxnLst/>
              <a:rect l="l" t="t" r="r" b="b"/>
              <a:pathLst>
                <a:path w="320" h="429" extrusionOk="0">
                  <a:moveTo>
                    <a:pt x="213" y="1"/>
                  </a:moveTo>
                  <a:cubicBezTo>
                    <a:pt x="188" y="1"/>
                    <a:pt x="163" y="20"/>
                    <a:pt x="152" y="52"/>
                  </a:cubicBezTo>
                  <a:lnTo>
                    <a:pt x="17" y="321"/>
                  </a:lnTo>
                  <a:cubicBezTo>
                    <a:pt x="1" y="355"/>
                    <a:pt x="17" y="405"/>
                    <a:pt x="51" y="422"/>
                  </a:cubicBezTo>
                  <a:cubicBezTo>
                    <a:pt x="60" y="426"/>
                    <a:pt x="70" y="428"/>
                    <a:pt x="81" y="428"/>
                  </a:cubicBezTo>
                  <a:cubicBezTo>
                    <a:pt x="110" y="428"/>
                    <a:pt x="144" y="413"/>
                    <a:pt x="169" y="388"/>
                  </a:cubicBezTo>
                  <a:lnTo>
                    <a:pt x="286" y="119"/>
                  </a:lnTo>
                  <a:cubicBezTo>
                    <a:pt x="320" y="86"/>
                    <a:pt x="303" y="35"/>
                    <a:pt x="253" y="18"/>
                  </a:cubicBezTo>
                  <a:cubicBezTo>
                    <a:pt x="241" y="7"/>
                    <a:pt x="227" y="1"/>
                    <a:pt x="213" y="1"/>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40"/>
            <p:cNvSpPr/>
            <p:nvPr/>
          </p:nvSpPr>
          <p:spPr>
            <a:xfrm>
              <a:off x="1827892" y="2135775"/>
              <a:ext cx="52942" cy="66126"/>
            </a:xfrm>
            <a:custGeom>
              <a:avLst/>
              <a:gdLst/>
              <a:ahLst/>
              <a:cxnLst/>
              <a:rect l="l" t="t" r="r" b="b"/>
              <a:pathLst>
                <a:path w="253" h="316" extrusionOk="0">
                  <a:moveTo>
                    <a:pt x="173" y="0"/>
                  </a:moveTo>
                  <a:cubicBezTo>
                    <a:pt x="145" y="0"/>
                    <a:pt x="118" y="16"/>
                    <a:pt x="118" y="41"/>
                  </a:cubicBezTo>
                  <a:lnTo>
                    <a:pt x="18" y="225"/>
                  </a:lnTo>
                  <a:cubicBezTo>
                    <a:pt x="1" y="259"/>
                    <a:pt x="18" y="293"/>
                    <a:pt x="51" y="309"/>
                  </a:cubicBezTo>
                  <a:cubicBezTo>
                    <a:pt x="60" y="314"/>
                    <a:pt x="69" y="316"/>
                    <a:pt x="78" y="316"/>
                  </a:cubicBezTo>
                  <a:cubicBezTo>
                    <a:pt x="102" y="316"/>
                    <a:pt x="123" y="300"/>
                    <a:pt x="135" y="276"/>
                  </a:cubicBezTo>
                  <a:lnTo>
                    <a:pt x="236" y="91"/>
                  </a:lnTo>
                  <a:cubicBezTo>
                    <a:pt x="253" y="57"/>
                    <a:pt x="236" y="24"/>
                    <a:pt x="202" y="7"/>
                  </a:cubicBezTo>
                  <a:cubicBezTo>
                    <a:pt x="193" y="2"/>
                    <a:pt x="183" y="0"/>
                    <a:pt x="173" y="0"/>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40"/>
            <p:cNvSpPr/>
            <p:nvPr/>
          </p:nvSpPr>
          <p:spPr>
            <a:xfrm>
              <a:off x="2074189" y="2100619"/>
              <a:ext cx="140830" cy="109862"/>
            </a:xfrm>
            <a:custGeom>
              <a:avLst/>
              <a:gdLst/>
              <a:ahLst/>
              <a:cxnLst/>
              <a:rect l="l" t="t" r="r" b="b"/>
              <a:pathLst>
                <a:path w="673" h="525" extrusionOk="0">
                  <a:moveTo>
                    <a:pt x="571" y="0"/>
                  </a:moveTo>
                  <a:cubicBezTo>
                    <a:pt x="549" y="0"/>
                    <a:pt x="527" y="9"/>
                    <a:pt x="504" y="24"/>
                  </a:cubicBezTo>
                  <a:cubicBezTo>
                    <a:pt x="370" y="141"/>
                    <a:pt x="235" y="242"/>
                    <a:pt x="67" y="326"/>
                  </a:cubicBezTo>
                  <a:cubicBezTo>
                    <a:pt x="17" y="343"/>
                    <a:pt x="0" y="410"/>
                    <a:pt x="17" y="461"/>
                  </a:cubicBezTo>
                  <a:cubicBezTo>
                    <a:pt x="29" y="497"/>
                    <a:pt x="58" y="524"/>
                    <a:pt x="99" y="524"/>
                  </a:cubicBezTo>
                  <a:cubicBezTo>
                    <a:pt x="115" y="524"/>
                    <a:pt x="132" y="520"/>
                    <a:pt x="151" y="511"/>
                  </a:cubicBezTo>
                  <a:cubicBezTo>
                    <a:pt x="319" y="427"/>
                    <a:pt x="470" y="326"/>
                    <a:pt x="605" y="209"/>
                  </a:cubicBezTo>
                  <a:cubicBezTo>
                    <a:pt x="655" y="175"/>
                    <a:pt x="672" y="91"/>
                    <a:pt x="639" y="40"/>
                  </a:cubicBezTo>
                  <a:cubicBezTo>
                    <a:pt x="620" y="13"/>
                    <a:pt x="596" y="0"/>
                    <a:pt x="571" y="0"/>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7" name="Google Shape;1747;p40"/>
            <p:cNvSpPr/>
            <p:nvPr/>
          </p:nvSpPr>
          <p:spPr>
            <a:xfrm>
              <a:off x="2193675" y="2045794"/>
              <a:ext cx="147945" cy="147738"/>
            </a:xfrm>
            <a:custGeom>
              <a:avLst/>
              <a:gdLst/>
              <a:ahLst/>
              <a:cxnLst/>
              <a:rect l="l" t="t" r="r" b="b"/>
              <a:pathLst>
                <a:path w="707" h="706" extrusionOk="0">
                  <a:moveTo>
                    <a:pt x="387" y="0"/>
                  </a:moveTo>
                  <a:lnTo>
                    <a:pt x="0" y="336"/>
                  </a:lnTo>
                  <a:lnTo>
                    <a:pt x="320" y="706"/>
                  </a:lnTo>
                  <a:lnTo>
                    <a:pt x="706" y="386"/>
                  </a:lnTo>
                  <a:lnTo>
                    <a:pt x="387" y="0"/>
                  </a:ln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40"/>
            <p:cNvSpPr/>
            <p:nvPr/>
          </p:nvSpPr>
          <p:spPr>
            <a:xfrm>
              <a:off x="2183003" y="1582496"/>
              <a:ext cx="415167" cy="386085"/>
            </a:xfrm>
            <a:custGeom>
              <a:avLst/>
              <a:gdLst/>
              <a:ahLst/>
              <a:cxnLst/>
              <a:rect l="l" t="t" r="r" b="b"/>
              <a:pathLst>
                <a:path w="1984" h="1845" extrusionOk="0">
                  <a:moveTo>
                    <a:pt x="431" y="0"/>
                  </a:moveTo>
                  <a:cubicBezTo>
                    <a:pt x="329" y="0"/>
                    <a:pt x="228" y="38"/>
                    <a:pt x="152" y="114"/>
                  </a:cubicBezTo>
                  <a:cubicBezTo>
                    <a:pt x="1" y="265"/>
                    <a:pt x="1" y="517"/>
                    <a:pt x="152" y="685"/>
                  </a:cubicBezTo>
                  <a:lnTo>
                    <a:pt x="656" y="1139"/>
                  </a:lnTo>
                  <a:lnTo>
                    <a:pt x="908" y="1374"/>
                  </a:lnTo>
                  <a:lnTo>
                    <a:pt x="1396" y="1844"/>
                  </a:lnTo>
                  <a:lnTo>
                    <a:pt x="1984" y="1307"/>
                  </a:lnTo>
                  <a:lnTo>
                    <a:pt x="774" y="164"/>
                  </a:lnTo>
                  <a:lnTo>
                    <a:pt x="723" y="114"/>
                  </a:lnTo>
                  <a:cubicBezTo>
                    <a:pt x="639" y="38"/>
                    <a:pt x="534" y="0"/>
                    <a:pt x="43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9" name="Google Shape;1749;p40"/>
            <p:cNvSpPr/>
            <p:nvPr/>
          </p:nvSpPr>
          <p:spPr>
            <a:xfrm>
              <a:off x="2274449" y="1839465"/>
              <a:ext cx="358877" cy="340047"/>
            </a:xfrm>
            <a:custGeom>
              <a:avLst/>
              <a:gdLst/>
              <a:ahLst/>
              <a:cxnLst/>
              <a:rect l="l" t="t" r="r" b="b"/>
              <a:pathLst>
                <a:path w="1715" h="1625" extrusionOk="0">
                  <a:moveTo>
                    <a:pt x="1403" y="0"/>
                  </a:moveTo>
                  <a:cubicBezTo>
                    <a:pt x="1241" y="0"/>
                    <a:pt x="990" y="122"/>
                    <a:pt x="690" y="364"/>
                  </a:cubicBezTo>
                  <a:cubicBezTo>
                    <a:pt x="236" y="768"/>
                    <a:pt x="1" y="986"/>
                    <a:pt x="1" y="986"/>
                  </a:cubicBezTo>
                  <a:cubicBezTo>
                    <a:pt x="1" y="986"/>
                    <a:pt x="51" y="1238"/>
                    <a:pt x="68" y="1406"/>
                  </a:cubicBezTo>
                  <a:cubicBezTo>
                    <a:pt x="68" y="1457"/>
                    <a:pt x="85" y="1490"/>
                    <a:pt x="85" y="1524"/>
                  </a:cubicBezTo>
                  <a:cubicBezTo>
                    <a:pt x="102" y="1557"/>
                    <a:pt x="85" y="1541"/>
                    <a:pt x="85" y="1557"/>
                  </a:cubicBezTo>
                  <a:cubicBezTo>
                    <a:pt x="85" y="1574"/>
                    <a:pt x="85" y="1591"/>
                    <a:pt x="85" y="1625"/>
                  </a:cubicBezTo>
                  <a:cubicBezTo>
                    <a:pt x="135" y="1574"/>
                    <a:pt x="1563" y="684"/>
                    <a:pt x="1563" y="684"/>
                  </a:cubicBezTo>
                  <a:cubicBezTo>
                    <a:pt x="1597" y="667"/>
                    <a:pt x="1614" y="633"/>
                    <a:pt x="1647" y="600"/>
                  </a:cubicBezTo>
                  <a:cubicBezTo>
                    <a:pt x="1698" y="516"/>
                    <a:pt x="1715" y="398"/>
                    <a:pt x="1698" y="297"/>
                  </a:cubicBezTo>
                  <a:cubicBezTo>
                    <a:pt x="1647" y="179"/>
                    <a:pt x="1580" y="79"/>
                    <a:pt x="1479" y="11"/>
                  </a:cubicBezTo>
                  <a:cubicBezTo>
                    <a:pt x="1457" y="4"/>
                    <a:pt x="1431" y="0"/>
                    <a:pt x="1403" y="0"/>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0" name="Google Shape;1750;p40"/>
            <p:cNvSpPr/>
            <p:nvPr/>
          </p:nvSpPr>
          <p:spPr>
            <a:xfrm>
              <a:off x="2158520" y="2202109"/>
              <a:ext cx="74077" cy="74078"/>
            </a:xfrm>
            <a:custGeom>
              <a:avLst/>
              <a:gdLst/>
              <a:ahLst/>
              <a:cxnLst/>
              <a:rect l="l" t="t" r="r" b="b"/>
              <a:pathLst>
                <a:path w="354" h="354" extrusionOk="0">
                  <a:moveTo>
                    <a:pt x="263" y="1"/>
                  </a:moveTo>
                  <a:cubicBezTo>
                    <a:pt x="240" y="1"/>
                    <a:pt x="219" y="9"/>
                    <a:pt x="202" y="26"/>
                  </a:cubicBezTo>
                  <a:lnTo>
                    <a:pt x="118" y="127"/>
                  </a:lnTo>
                  <a:lnTo>
                    <a:pt x="101" y="144"/>
                  </a:lnTo>
                  <a:lnTo>
                    <a:pt x="84" y="160"/>
                  </a:lnTo>
                  <a:lnTo>
                    <a:pt x="67" y="177"/>
                  </a:lnTo>
                  <a:lnTo>
                    <a:pt x="51" y="194"/>
                  </a:lnTo>
                  <a:cubicBezTo>
                    <a:pt x="0" y="228"/>
                    <a:pt x="0" y="295"/>
                    <a:pt x="51" y="328"/>
                  </a:cubicBezTo>
                  <a:cubicBezTo>
                    <a:pt x="67" y="345"/>
                    <a:pt x="93" y="354"/>
                    <a:pt x="118" y="354"/>
                  </a:cubicBezTo>
                  <a:cubicBezTo>
                    <a:pt x="143" y="354"/>
                    <a:pt x="168" y="345"/>
                    <a:pt x="185" y="328"/>
                  </a:cubicBezTo>
                  <a:lnTo>
                    <a:pt x="269" y="244"/>
                  </a:lnTo>
                  <a:lnTo>
                    <a:pt x="269" y="228"/>
                  </a:lnTo>
                  <a:lnTo>
                    <a:pt x="336" y="160"/>
                  </a:lnTo>
                  <a:cubicBezTo>
                    <a:pt x="353" y="144"/>
                    <a:pt x="353" y="127"/>
                    <a:pt x="353" y="110"/>
                  </a:cubicBezTo>
                  <a:cubicBezTo>
                    <a:pt x="353" y="93"/>
                    <a:pt x="353" y="93"/>
                    <a:pt x="353" y="76"/>
                  </a:cubicBezTo>
                  <a:cubicBezTo>
                    <a:pt x="353" y="60"/>
                    <a:pt x="336" y="43"/>
                    <a:pt x="336" y="26"/>
                  </a:cubicBezTo>
                  <a:cubicBezTo>
                    <a:pt x="311" y="9"/>
                    <a:pt x="286" y="1"/>
                    <a:pt x="263" y="1"/>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40"/>
            <p:cNvSpPr/>
            <p:nvPr/>
          </p:nvSpPr>
          <p:spPr>
            <a:xfrm>
              <a:off x="2200581" y="2216548"/>
              <a:ext cx="67172" cy="68847"/>
            </a:xfrm>
            <a:custGeom>
              <a:avLst/>
              <a:gdLst/>
              <a:ahLst/>
              <a:cxnLst/>
              <a:rect l="l" t="t" r="r" b="b"/>
              <a:pathLst>
                <a:path w="321" h="329" extrusionOk="0">
                  <a:moveTo>
                    <a:pt x="212" y="1"/>
                  </a:moveTo>
                  <a:cubicBezTo>
                    <a:pt x="186" y="1"/>
                    <a:pt x="161" y="13"/>
                    <a:pt x="152" y="41"/>
                  </a:cubicBezTo>
                  <a:lnTo>
                    <a:pt x="68" y="142"/>
                  </a:lnTo>
                  <a:lnTo>
                    <a:pt x="51" y="175"/>
                  </a:lnTo>
                  <a:lnTo>
                    <a:pt x="35" y="192"/>
                  </a:lnTo>
                  <a:cubicBezTo>
                    <a:pt x="1" y="226"/>
                    <a:pt x="18" y="276"/>
                    <a:pt x="51" y="310"/>
                  </a:cubicBezTo>
                  <a:cubicBezTo>
                    <a:pt x="64" y="323"/>
                    <a:pt x="82" y="328"/>
                    <a:pt x="100" y="328"/>
                  </a:cubicBezTo>
                  <a:cubicBezTo>
                    <a:pt x="129" y="328"/>
                    <a:pt x="159" y="314"/>
                    <a:pt x="169" y="293"/>
                  </a:cubicBezTo>
                  <a:lnTo>
                    <a:pt x="270" y="159"/>
                  </a:lnTo>
                  <a:lnTo>
                    <a:pt x="303" y="125"/>
                  </a:lnTo>
                  <a:cubicBezTo>
                    <a:pt x="320" y="91"/>
                    <a:pt x="303" y="41"/>
                    <a:pt x="270" y="24"/>
                  </a:cubicBezTo>
                  <a:cubicBezTo>
                    <a:pt x="255" y="9"/>
                    <a:pt x="233" y="1"/>
                    <a:pt x="212" y="1"/>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2" name="Google Shape;1752;p40"/>
            <p:cNvSpPr/>
            <p:nvPr/>
          </p:nvSpPr>
          <p:spPr>
            <a:xfrm>
              <a:off x="2067074" y="2170511"/>
              <a:ext cx="88097" cy="87889"/>
            </a:xfrm>
            <a:custGeom>
              <a:avLst/>
              <a:gdLst/>
              <a:ahLst/>
              <a:cxnLst/>
              <a:rect l="l" t="t" r="r" b="b"/>
              <a:pathLst>
                <a:path w="421" h="420" extrusionOk="0">
                  <a:moveTo>
                    <a:pt x="343" y="1"/>
                  </a:moveTo>
                  <a:cubicBezTo>
                    <a:pt x="320" y="1"/>
                    <a:pt x="294" y="9"/>
                    <a:pt x="269" y="26"/>
                  </a:cubicBezTo>
                  <a:lnTo>
                    <a:pt x="202" y="110"/>
                  </a:lnTo>
                  <a:lnTo>
                    <a:pt x="135" y="160"/>
                  </a:lnTo>
                  <a:lnTo>
                    <a:pt x="118" y="194"/>
                  </a:lnTo>
                  <a:lnTo>
                    <a:pt x="101" y="211"/>
                  </a:lnTo>
                  <a:lnTo>
                    <a:pt x="34" y="278"/>
                  </a:lnTo>
                  <a:cubicBezTo>
                    <a:pt x="0" y="295"/>
                    <a:pt x="0" y="345"/>
                    <a:pt x="17" y="395"/>
                  </a:cubicBezTo>
                  <a:cubicBezTo>
                    <a:pt x="34" y="412"/>
                    <a:pt x="51" y="412"/>
                    <a:pt x="84" y="412"/>
                  </a:cubicBezTo>
                  <a:cubicBezTo>
                    <a:pt x="89" y="417"/>
                    <a:pt x="96" y="419"/>
                    <a:pt x="103" y="419"/>
                  </a:cubicBezTo>
                  <a:cubicBezTo>
                    <a:pt x="119" y="419"/>
                    <a:pt x="140" y="407"/>
                    <a:pt x="152" y="395"/>
                  </a:cubicBezTo>
                  <a:lnTo>
                    <a:pt x="252" y="295"/>
                  </a:lnTo>
                  <a:lnTo>
                    <a:pt x="320" y="227"/>
                  </a:lnTo>
                  <a:lnTo>
                    <a:pt x="370" y="177"/>
                  </a:lnTo>
                  <a:lnTo>
                    <a:pt x="387" y="160"/>
                  </a:lnTo>
                  <a:cubicBezTo>
                    <a:pt x="387" y="160"/>
                    <a:pt x="404" y="143"/>
                    <a:pt x="404" y="143"/>
                  </a:cubicBezTo>
                  <a:cubicBezTo>
                    <a:pt x="420" y="110"/>
                    <a:pt x="420" y="76"/>
                    <a:pt x="404" y="43"/>
                  </a:cubicBezTo>
                  <a:lnTo>
                    <a:pt x="404" y="26"/>
                  </a:lnTo>
                  <a:cubicBezTo>
                    <a:pt x="387" y="9"/>
                    <a:pt x="366" y="1"/>
                    <a:pt x="343" y="1"/>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3" name="Google Shape;1753;p40"/>
            <p:cNvSpPr/>
            <p:nvPr/>
          </p:nvSpPr>
          <p:spPr>
            <a:xfrm>
              <a:off x="2112692" y="2179091"/>
              <a:ext cx="84749" cy="83076"/>
            </a:xfrm>
            <a:custGeom>
              <a:avLst/>
              <a:gdLst/>
              <a:ahLst/>
              <a:cxnLst/>
              <a:rect l="l" t="t" r="r" b="b"/>
              <a:pathLst>
                <a:path w="405" h="397" extrusionOk="0">
                  <a:moveTo>
                    <a:pt x="314" y="0"/>
                  </a:moveTo>
                  <a:cubicBezTo>
                    <a:pt x="284" y="0"/>
                    <a:pt x="257" y="14"/>
                    <a:pt x="236" y="35"/>
                  </a:cubicBezTo>
                  <a:lnTo>
                    <a:pt x="169" y="102"/>
                  </a:lnTo>
                  <a:lnTo>
                    <a:pt x="152" y="119"/>
                  </a:lnTo>
                  <a:lnTo>
                    <a:pt x="152" y="136"/>
                  </a:lnTo>
                  <a:lnTo>
                    <a:pt x="51" y="237"/>
                  </a:lnTo>
                  <a:cubicBezTo>
                    <a:pt x="1" y="287"/>
                    <a:pt x="18" y="338"/>
                    <a:pt x="51" y="371"/>
                  </a:cubicBezTo>
                  <a:cubicBezTo>
                    <a:pt x="76" y="388"/>
                    <a:pt x="102" y="396"/>
                    <a:pt x="125" y="396"/>
                  </a:cubicBezTo>
                  <a:cubicBezTo>
                    <a:pt x="148" y="396"/>
                    <a:pt x="169" y="388"/>
                    <a:pt x="186" y="371"/>
                  </a:cubicBezTo>
                  <a:lnTo>
                    <a:pt x="270" y="287"/>
                  </a:lnTo>
                  <a:lnTo>
                    <a:pt x="270" y="270"/>
                  </a:lnTo>
                  <a:lnTo>
                    <a:pt x="320" y="237"/>
                  </a:lnTo>
                  <a:lnTo>
                    <a:pt x="387" y="153"/>
                  </a:lnTo>
                  <a:cubicBezTo>
                    <a:pt x="387" y="153"/>
                    <a:pt x="387" y="136"/>
                    <a:pt x="387" y="136"/>
                  </a:cubicBezTo>
                  <a:cubicBezTo>
                    <a:pt x="404" y="102"/>
                    <a:pt x="387" y="52"/>
                    <a:pt x="370" y="18"/>
                  </a:cubicBezTo>
                  <a:cubicBezTo>
                    <a:pt x="351" y="6"/>
                    <a:pt x="332" y="0"/>
                    <a:pt x="314" y="0"/>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4" name="Google Shape;1754;p40"/>
            <p:cNvSpPr/>
            <p:nvPr/>
          </p:nvSpPr>
          <p:spPr>
            <a:xfrm>
              <a:off x="2109344" y="2097480"/>
              <a:ext cx="186448" cy="173686"/>
            </a:xfrm>
            <a:custGeom>
              <a:avLst/>
              <a:gdLst/>
              <a:ahLst/>
              <a:cxnLst/>
              <a:rect l="l" t="t" r="r" b="b"/>
              <a:pathLst>
                <a:path w="891" h="830" extrusionOk="0">
                  <a:moveTo>
                    <a:pt x="471" y="1"/>
                  </a:moveTo>
                  <a:cubicBezTo>
                    <a:pt x="392" y="1"/>
                    <a:pt x="327" y="33"/>
                    <a:pt x="286" y="89"/>
                  </a:cubicBezTo>
                  <a:lnTo>
                    <a:pt x="252" y="106"/>
                  </a:lnTo>
                  <a:lnTo>
                    <a:pt x="168" y="224"/>
                  </a:lnTo>
                  <a:lnTo>
                    <a:pt x="34" y="408"/>
                  </a:lnTo>
                  <a:lnTo>
                    <a:pt x="34" y="425"/>
                  </a:lnTo>
                  <a:cubicBezTo>
                    <a:pt x="34" y="425"/>
                    <a:pt x="17" y="425"/>
                    <a:pt x="17" y="442"/>
                  </a:cubicBezTo>
                  <a:cubicBezTo>
                    <a:pt x="0" y="459"/>
                    <a:pt x="17" y="492"/>
                    <a:pt x="34" y="509"/>
                  </a:cubicBezTo>
                  <a:cubicBezTo>
                    <a:pt x="34" y="509"/>
                    <a:pt x="34" y="526"/>
                    <a:pt x="50" y="526"/>
                  </a:cubicBezTo>
                  <a:cubicBezTo>
                    <a:pt x="67" y="543"/>
                    <a:pt x="88" y="551"/>
                    <a:pt x="109" y="551"/>
                  </a:cubicBezTo>
                  <a:cubicBezTo>
                    <a:pt x="130" y="551"/>
                    <a:pt x="151" y="543"/>
                    <a:pt x="168" y="526"/>
                  </a:cubicBezTo>
                  <a:cubicBezTo>
                    <a:pt x="168" y="526"/>
                    <a:pt x="168" y="526"/>
                    <a:pt x="168" y="543"/>
                  </a:cubicBezTo>
                  <a:cubicBezTo>
                    <a:pt x="134" y="576"/>
                    <a:pt x="151" y="627"/>
                    <a:pt x="185" y="644"/>
                  </a:cubicBezTo>
                  <a:cubicBezTo>
                    <a:pt x="202" y="660"/>
                    <a:pt x="223" y="669"/>
                    <a:pt x="244" y="669"/>
                  </a:cubicBezTo>
                  <a:cubicBezTo>
                    <a:pt x="265" y="669"/>
                    <a:pt x="286" y="660"/>
                    <a:pt x="302" y="644"/>
                  </a:cubicBezTo>
                  <a:lnTo>
                    <a:pt x="319" y="627"/>
                  </a:lnTo>
                  <a:lnTo>
                    <a:pt x="319" y="627"/>
                  </a:lnTo>
                  <a:cubicBezTo>
                    <a:pt x="302" y="677"/>
                    <a:pt x="319" y="711"/>
                    <a:pt x="353" y="744"/>
                  </a:cubicBezTo>
                  <a:cubicBezTo>
                    <a:pt x="372" y="757"/>
                    <a:pt x="391" y="763"/>
                    <a:pt x="410" y="763"/>
                  </a:cubicBezTo>
                  <a:cubicBezTo>
                    <a:pt x="439" y="763"/>
                    <a:pt x="467" y="748"/>
                    <a:pt x="487" y="728"/>
                  </a:cubicBezTo>
                  <a:lnTo>
                    <a:pt x="504" y="694"/>
                  </a:lnTo>
                  <a:lnTo>
                    <a:pt x="504" y="711"/>
                  </a:lnTo>
                  <a:lnTo>
                    <a:pt x="504" y="728"/>
                  </a:lnTo>
                  <a:cubicBezTo>
                    <a:pt x="487" y="761"/>
                    <a:pt x="504" y="795"/>
                    <a:pt x="538" y="812"/>
                  </a:cubicBezTo>
                  <a:cubicBezTo>
                    <a:pt x="551" y="824"/>
                    <a:pt x="566" y="830"/>
                    <a:pt x="582" y="830"/>
                  </a:cubicBezTo>
                  <a:cubicBezTo>
                    <a:pt x="607" y="830"/>
                    <a:pt x="635" y="816"/>
                    <a:pt x="655" y="795"/>
                  </a:cubicBezTo>
                  <a:lnTo>
                    <a:pt x="689" y="744"/>
                  </a:lnTo>
                  <a:lnTo>
                    <a:pt x="840" y="560"/>
                  </a:lnTo>
                  <a:cubicBezTo>
                    <a:pt x="874" y="509"/>
                    <a:pt x="891" y="442"/>
                    <a:pt x="891" y="392"/>
                  </a:cubicBezTo>
                  <a:cubicBezTo>
                    <a:pt x="891" y="358"/>
                    <a:pt x="891" y="341"/>
                    <a:pt x="891" y="324"/>
                  </a:cubicBezTo>
                  <a:lnTo>
                    <a:pt x="891" y="291"/>
                  </a:lnTo>
                  <a:cubicBezTo>
                    <a:pt x="874" y="257"/>
                    <a:pt x="857" y="224"/>
                    <a:pt x="823" y="190"/>
                  </a:cubicBezTo>
                  <a:cubicBezTo>
                    <a:pt x="807" y="190"/>
                    <a:pt x="807" y="173"/>
                    <a:pt x="790" y="173"/>
                  </a:cubicBezTo>
                  <a:lnTo>
                    <a:pt x="639" y="55"/>
                  </a:lnTo>
                  <a:cubicBezTo>
                    <a:pt x="605" y="22"/>
                    <a:pt x="555" y="5"/>
                    <a:pt x="521" y="5"/>
                  </a:cubicBezTo>
                  <a:cubicBezTo>
                    <a:pt x="504" y="2"/>
                    <a:pt x="487" y="1"/>
                    <a:pt x="471" y="1"/>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5" name="Google Shape;1755;p40"/>
            <p:cNvSpPr/>
            <p:nvPr/>
          </p:nvSpPr>
          <p:spPr>
            <a:xfrm>
              <a:off x="1856142" y="2193320"/>
              <a:ext cx="640119" cy="837040"/>
            </a:xfrm>
            <a:custGeom>
              <a:avLst/>
              <a:gdLst/>
              <a:ahLst/>
              <a:cxnLst/>
              <a:rect l="l" t="t" r="r" b="b"/>
              <a:pathLst>
                <a:path w="3059" h="4000" extrusionOk="0">
                  <a:moveTo>
                    <a:pt x="0" y="1"/>
                  </a:moveTo>
                  <a:lnTo>
                    <a:pt x="0" y="1"/>
                  </a:lnTo>
                  <a:cubicBezTo>
                    <a:pt x="34" y="34"/>
                    <a:pt x="67" y="51"/>
                    <a:pt x="101" y="85"/>
                  </a:cubicBezTo>
                  <a:lnTo>
                    <a:pt x="135" y="102"/>
                  </a:lnTo>
                  <a:cubicBezTo>
                    <a:pt x="185" y="152"/>
                    <a:pt x="252" y="202"/>
                    <a:pt x="303" y="236"/>
                  </a:cubicBezTo>
                  <a:lnTo>
                    <a:pt x="319" y="236"/>
                  </a:lnTo>
                  <a:lnTo>
                    <a:pt x="403" y="303"/>
                  </a:lnTo>
                  <a:lnTo>
                    <a:pt x="471" y="354"/>
                  </a:lnTo>
                  <a:lnTo>
                    <a:pt x="622" y="488"/>
                  </a:lnTo>
                  <a:cubicBezTo>
                    <a:pt x="656" y="505"/>
                    <a:pt x="689" y="522"/>
                    <a:pt x="706" y="555"/>
                  </a:cubicBezTo>
                  <a:lnTo>
                    <a:pt x="756" y="589"/>
                  </a:lnTo>
                  <a:cubicBezTo>
                    <a:pt x="807" y="622"/>
                    <a:pt x="874" y="673"/>
                    <a:pt x="924" y="706"/>
                  </a:cubicBezTo>
                  <a:lnTo>
                    <a:pt x="941" y="723"/>
                  </a:lnTo>
                  <a:cubicBezTo>
                    <a:pt x="992" y="757"/>
                    <a:pt x="1042" y="774"/>
                    <a:pt x="1092" y="807"/>
                  </a:cubicBezTo>
                  <a:cubicBezTo>
                    <a:pt x="1143" y="841"/>
                    <a:pt x="1210" y="875"/>
                    <a:pt x="1277" y="908"/>
                  </a:cubicBezTo>
                  <a:cubicBezTo>
                    <a:pt x="1328" y="925"/>
                    <a:pt x="1395" y="959"/>
                    <a:pt x="1445" y="975"/>
                  </a:cubicBezTo>
                  <a:lnTo>
                    <a:pt x="1378" y="1009"/>
                  </a:lnTo>
                  <a:lnTo>
                    <a:pt x="1428" y="1244"/>
                  </a:lnTo>
                  <a:lnTo>
                    <a:pt x="1462" y="1429"/>
                  </a:lnTo>
                  <a:lnTo>
                    <a:pt x="1529" y="1530"/>
                  </a:lnTo>
                  <a:cubicBezTo>
                    <a:pt x="1613" y="1984"/>
                    <a:pt x="1798" y="2857"/>
                    <a:pt x="1916" y="3462"/>
                  </a:cubicBezTo>
                  <a:cubicBezTo>
                    <a:pt x="1966" y="3697"/>
                    <a:pt x="2117" y="3899"/>
                    <a:pt x="2336" y="4000"/>
                  </a:cubicBezTo>
                  <a:lnTo>
                    <a:pt x="3058" y="3882"/>
                  </a:lnTo>
                  <a:cubicBezTo>
                    <a:pt x="2185" y="3395"/>
                    <a:pt x="1664" y="2471"/>
                    <a:pt x="1697" y="1479"/>
                  </a:cubicBezTo>
                  <a:cubicBezTo>
                    <a:pt x="1697" y="1328"/>
                    <a:pt x="1714" y="1194"/>
                    <a:pt x="1731" y="1043"/>
                  </a:cubicBezTo>
                  <a:cubicBezTo>
                    <a:pt x="1731" y="1026"/>
                    <a:pt x="1731" y="1009"/>
                    <a:pt x="1731" y="992"/>
                  </a:cubicBezTo>
                  <a:cubicBezTo>
                    <a:pt x="1731" y="925"/>
                    <a:pt x="1748" y="858"/>
                    <a:pt x="1765" y="790"/>
                  </a:cubicBezTo>
                  <a:cubicBezTo>
                    <a:pt x="1260" y="740"/>
                    <a:pt x="605" y="404"/>
                    <a:pt x="0" y="1"/>
                  </a:cubicBezTo>
                  <a:close/>
                </a:path>
              </a:pathLst>
            </a:custGeom>
            <a:solidFill>
              <a:srgbClr val="362C34">
                <a:alpha val="1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6" name="Google Shape;1756;p40"/>
            <p:cNvSpPr/>
            <p:nvPr/>
          </p:nvSpPr>
          <p:spPr>
            <a:xfrm>
              <a:off x="2390587" y="2961507"/>
              <a:ext cx="126810" cy="40806"/>
            </a:xfrm>
            <a:custGeom>
              <a:avLst/>
              <a:gdLst/>
              <a:ahLst/>
              <a:cxnLst/>
              <a:rect l="l" t="t" r="r" b="b"/>
              <a:pathLst>
                <a:path w="606" h="195" extrusionOk="0">
                  <a:moveTo>
                    <a:pt x="72" y="0"/>
                  </a:moveTo>
                  <a:cubicBezTo>
                    <a:pt x="38" y="0"/>
                    <a:pt x="0" y="15"/>
                    <a:pt x="0" y="60"/>
                  </a:cubicBezTo>
                  <a:cubicBezTo>
                    <a:pt x="0" y="94"/>
                    <a:pt x="101" y="127"/>
                    <a:pt x="135" y="144"/>
                  </a:cubicBezTo>
                  <a:cubicBezTo>
                    <a:pt x="286" y="178"/>
                    <a:pt x="454" y="194"/>
                    <a:pt x="605" y="194"/>
                  </a:cubicBezTo>
                  <a:cubicBezTo>
                    <a:pt x="588" y="161"/>
                    <a:pt x="572" y="144"/>
                    <a:pt x="555" y="127"/>
                  </a:cubicBezTo>
                  <a:cubicBezTo>
                    <a:pt x="538" y="110"/>
                    <a:pt x="504" y="94"/>
                    <a:pt x="488" y="94"/>
                  </a:cubicBezTo>
                  <a:cubicBezTo>
                    <a:pt x="454" y="77"/>
                    <a:pt x="437" y="77"/>
                    <a:pt x="404" y="60"/>
                  </a:cubicBezTo>
                  <a:cubicBezTo>
                    <a:pt x="286" y="43"/>
                    <a:pt x="151" y="26"/>
                    <a:pt x="118" y="10"/>
                  </a:cubicBezTo>
                  <a:cubicBezTo>
                    <a:pt x="107" y="4"/>
                    <a:pt x="90" y="0"/>
                    <a:pt x="72" y="0"/>
                  </a:cubicBezTo>
                  <a:close/>
                </a:path>
              </a:pathLst>
            </a:custGeom>
            <a:solidFill>
              <a:srgbClr val="FFE6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7" name="Google Shape;1757;p40"/>
            <p:cNvSpPr/>
            <p:nvPr/>
          </p:nvSpPr>
          <p:spPr>
            <a:xfrm>
              <a:off x="2306047" y="2970505"/>
              <a:ext cx="246505" cy="84541"/>
            </a:xfrm>
            <a:custGeom>
              <a:avLst/>
              <a:gdLst/>
              <a:ahLst/>
              <a:cxnLst/>
              <a:rect l="l" t="t" r="r" b="b"/>
              <a:pathLst>
                <a:path w="1178" h="404" extrusionOk="0">
                  <a:moveTo>
                    <a:pt x="640" y="0"/>
                  </a:moveTo>
                  <a:lnTo>
                    <a:pt x="522" y="51"/>
                  </a:lnTo>
                  <a:lnTo>
                    <a:pt x="488" y="67"/>
                  </a:lnTo>
                  <a:lnTo>
                    <a:pt x="337" y="135"/>
                  </a:lnTo>
                  <a:lnTo>
                    <a:pt x="303" y="135"/>
                  </a:lnTo>
                  <a:lnTo>
                    <a:pt x="253" y="185"/>
                  </a:lnTo>
                  <a:lnTo>
                    <a:pt x="169" y="235"/>
                  </a:lnTo>
                  <a:lnTo>
                    <a:pt x="135" y="252"/>
                  </a:lnTo>
                  <a:lnTo>
                    <a:pt x="35" y="319"/>
                  </a:lnTo>
                  <a:cubicBezTo>
                    <a:pt x="18" y="319"/>
                    <a:pt x="1" y="336"/>
                    <a:pt x="1" y="353"/>
                  </a:cubicBezTo>
                  <a:cubicBezTo>
                    <a:pt x="1" y="370"/>
                    <a:pt x="1" y="370"/>
                    <a:pt x="1" y="387"/>
                  </a:cubicBezTo>
                  <a:cubicBezTo>
                    <a:pt x="1" y="387"/>
                    <a:pt x="18" y="403"/>
                    <a:pt x="35" y="403"/>
                  </a:cubicBezTo>
                  <a:lnTo>
                    <a:pt x="1177" y="403"/>
                  </a:lnTo>
                  <a:lnTo>
                    <a:pt x="1177" y="370"/>
                  </a:lnTo>
                  <a:lnTo>
                    <a:pt x="1177" y="252"/>
                  </a:lnTo>
                  <a:lnTo>
                    <a:pt x="1177" y="219"/>
                  </a:lnTo>
                  <a:lnTo>
                    <a:pt x="1160" y="84"/>
                  </a:lnTo>
                  <a:lnTo>
                    <a:pt x="1144" y="84"/>
                  </a:lnTo>
                  <a:cubicBezTo>
                    <a:pt x="1110" y="84"/>
                    <a:pt x="1076" y="84"/>
                    <a:pt x="1043" y="67"/>
                  </a:cubicBezTo>
                  <a:cubicBezTo>
                    <a:pt x="925" y="51"/>
                    <a:pt x="774" y="17"/>
                    <a:pt x="707" y="0"/>
                  </a:cubicBezTo>
                  <a:close/>
                </a:path>
              </a:pathLst>
            </a:custGeom>
            <a:solidFill>
              <a:srgbClr val="FFE6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8" name="Google Shape;1758;p40"/>
            <p:cNvSpPr/>
            <p:nvPr/>
          </p:nvSpPr>
          <p:spPr>
            <a:xfrm>
              <a:off x="2545229" y="2917772"/>
              <a:ext cx="460785" cy="133717"/>
            </a:xfrm>
            <a:custGeom>
              <a:avLst/>
              <a:gdLst/>
              <a:ahLst/>
              <a:cxnLst/>
              <a:rect l="l" t="t" r="r" b="b"/>
              <a:pathLst>
                <a:path w="2202" h="639" extrusionOk="0">
                  <a:moveTo>
                    <a:pt x="1983" y="0"/>
                  </a:moveTo>
                  <a:lnTo>
                    <a:pt x="1378" y="84"/>
                  </a:lnTo>
                  <a:lnTo>
                    <a:pt x="1026" y="151"/>
                  </a:lnTo>
                  <a:lnTo>
                    <a:pt x="841" y="185"/>
                  </a:lnTo>
                  <a:lnTo>
                    <a:pt x="723" y="202"/>
                  </a:lnTo>
                  <a:lnTo>
                    <a:pt x="656" y="219"/>
                  </a:lnTo>
                  <a:lnTo>
                    <a:pt x="454" y="252"/>
                  </a:lnTo>
                  <a:lnTo>
                    <a:pt x="370" y="269"/>
                  </a:lnTo>
                  <a:lnTo>
                    <a:pt x="118" y="319"/>
                  </a:lnTo>
                  <a:lnTo>
                    <a:pt x="34" y="336"/>
                  </a:lnTo>
                  <a:lnTo>
                    <a:pt x="1" y="336"/>
                  </a:lnTo>
                  <a:lnTo>
                    <a:pt x="17" y="471"/>
                  </a:lnTo>
                  <a:lnTo>
                    <a:pt x="17" y="504"/>
                  </a:lnTo>
                  <a:lnTo>
                    <a:pt x="34" y="605"/>
                  </a:lnTo>
                  <a:lnTo>
                    <a:pt x="34" y="639"/>
                  </a:lnTo>
                  <a:lnTo>
                    <a:pt x="1782" y="622"/>
                  </a:lnTo>
                  <a:cubicBezTo>
                    <a:pt x="1841" y="630"/>
                    <a:pt x="1895" y="634"/>
                    <a:pt x="1950" y="634"/>
                  </a:cubicBezTo>
                  <a:cubicBezTo>
                    <a:pt x="2004" y="634"/>
                    <a:pt x="2059" y="630"/>
                    <a:pt x="2118" y="622"/>
                  </a:cubicBezTo>
                  <a:lnTo>
                    <a:pt x="2168" y="622"/>
                  </a:lnTo>
                  <a:cubicBezTo>
                    <a:pt x="2202" y="622"/>
                    <a:pt x="2202" y="571"/>
                    <a:pt x="2202" y="504"/>
                  </a:cubicBezTo>
                  <a:cubicBezTo>
                    <a:pt x="2202" y="420"/>
                    <a:pt x="2202" y="336"/>
                    <a:pt x="2168" y="252"/>
                  </a:cubicBezTo>
                  <a:cubicBezTo>
                    <a:pt x="2151" y="151"/>
                    <a:pt x="2101" y="51"/>
                    <a:pt x="2017" y="0"/>
                  </a:cubicBezTo>
                  <a:close/>
                </a:path>
              </a:pathLst>
            </a:custGeom>
            <a:solidFill>
              <a:srgbClr val="FFE6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59" name="Google Shape;1759;p40"/>
          <p:cNvGrpSpPr/>
          <p:nvPr/>
        </p:nvGrpSpPr>
        <p:grpSpPr>
          <a:xfrm>
            <a:off x="4248539" y="1971671"/>
            <a:ext cx="869012" cy="182364"/>
            <a:chOff x="8187964" y="3924296"/>
            <a:chExt cx="869012" cy="182364"/>
          </a:xfrm>
        </p:grpSpPr>
        <p:sp>
          <p:nvSpPr>
            <p:cNvPr id="1760" name="Google Shape;1760;p40"/>
            <p:cNvSpPr/>
            <p:nvPr/>
          </p:nvSpPr>
          <p:spPr>
            <a:xfrm>
              <a:off x="8537751"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1" name="Google Shape;1761;p40"/>
            <p:cNvSpPr/>
            <p:nvPr/>
          </p:nvSpPr>
          <p:spPr>
            <a:xfrm>
              <a:off x="8874666"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2" name="Google Shape;1762;p40"/>
            <p:cNvSpPr/>
            <p:nvPr/>
          </p:nvSpPr>
          <p:spPr>
            <a:xfrm>
              <a:off x="8187964" y="392429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795"/>
        <p:cNvGrpSpPr/>
        <p:nvPr/>
      </p:nvGrpSpPr>
      <p:grpSpPr>
        <a:xfrm>
          <a:off x="0" y="0"/>
          <a:ext cx="0" cy="0"/>
          <a:chOff x="0" y="0"/>
          <a:chExt cx="0" cy="0"/>
        </a:xfrm>
      </p:grpSpPr>
      <p:sp>
        <p:nvSpPr>
          <p:cNvPr id="1796" name="Google Shape;1796;p42"/>
          <p:cNvSpPr/>
          <p:nvPr/>
        </p:nvSpPr>
        <p:spPr>
          <a:xfrm>
            <a:off x="4916775" y="1390625"/>
            <a:ext cx="2796600" cy="2972100"/>
          </a:xfrm>
          <a:prstGeom prst="roundRect">
            <a:avLst>
              <a:gd name="adj" fmla="val 55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p42"/>
          <p:cNvSpPr/>
          <p:nvPr/>
        </p:nvSpPr>
        <p:spPr>
          <a:xfrm>
            <a:off x="1430625" y="1390625"/>
            <a:ext cx="2796600" cy="2972100"/>
          </a:xfrm>
          <a:prstGeom prst="roundRect">
            <a:avLst>
              <a:gd name="adj" fmla="val 55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42"/>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s-CO"/>
              <a:t>Our team</a:t>
            </a:r>
            <a:endParaRPr/>
          </a:p>
        </p:txBody>
      </p:sp>
      <p:sp>
        <p:nvSpPr>
          <p:cNvPr id="1799" name="Google Shape;1799;p42"/>
          <p:cNvSpPr txBox="1">
            <a:spLocks noGrp="1"/>
          </p:cNvSpPr>
          <p:nvPr>
            <p:ph type="subTitle" idx="1"/>
          </p:nvPr>
        </p:nvSpPr>
        <p:spPr>
          <a:xfrm>
            <a:off x="5264175" y="3599825"/>
            <a:ext cx="2101800" cy="615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You can speak a bit about this person here</a:t>
            </a:r>
            <a:endParaRPr/>
          </a:p>
        </p:txBody>
      </p:sp>
      <p:sp>
        <p:nvSpPr>
          <p:cNvPr id="1800" name="Google Shape;1800;p42"/>
          <p:cNvSpPr txBox="1">
            <a:spLocks noGrp="1"/>
          </p:cNvSpPr>
          <p:nvPr>
            <p:ph type="title" idx="2"/>
          </p:nvPr>
        </p:nvSpPr>
        <p:spPr>
          <a:xfrm>
            <a:off x="5264175" y="3122500"/>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Peter Doe</a:t>
            </a:r>
            <a:endParaRPr/>
          </a:p>
        </p:txBody>
      </p:sp>
      <p:sp>
        <p:nvSpPr>
          <p:cNvPr id="1801" name="Google Shape;1801;p42"/>
          <p:cNvSpPr txBox="1">
            <a:spLocks noGrp="1"/>
          </p:cNvSpPr>
          <p:nvPr>
            <p:ph type="subTitle" idx="3"/>
          </p:nvPr>
        </p:nvSpPr>
        <p:spPr>
          <a:xfrm>
            <a:off x="1778025" y="3599825"/>
            <a:ext cx="2101800" cy="615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You can speak a bit about this person here</a:t>
            </a:r>
            <a:endParaRPr/>
          </a:p>
        </p:txBody>
      </p:sp>
      <p:sp>
        <p:nvSpPr>
          <p:cNvPr id="1802" name="Google Shape;1802;p42"/>
          <p:cNvSpPr txBox="1">
            <a:spLocks noGrp="1"/>
          </p:cNvSpPr>
          <p:nvPr>
            <p:ph type="title" idx="4"/>
          </p:nvPr>
        </p:nvSpPr>
        <p:spPr>
          <a:xfrm>
            <a:off x="1778025" y="3122500"/>
            <a:ext cx="2101800"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Anna Johnson</a:t>
            </a:r>
            <a:endParaRPr/>
          </a:p>
        </p:txBody>
      </p:sp>
      <p:pic>
        <p:nvPicPr>
          <p:cNvPr id="1803" name="Google Shape;1803;p42"/>
          <p:cNvPicPr preferRelativeResize="0"/>
          <p:nvPr/>
        </p:nvPicPr>
        <p:blipFill rotWithShape="1">
          <a:blip r:embed="rId3">
            <a:alphaModFix/>
          </a:blip>
          <a:srcRect l="7575" r="59198" b="53483"/>
          <a:stretch/>
        </p:blipFill>
        <p:spPr>
          <a:xfrm>
            <a:off x="2148675" y="1684425"/>
            <a:ext cx="1360500" cy="1360500"/>
          </a:xfrm>
          <a:prstGeom prst="ellipse">
            <a:avLst/>
          </a:prstGeom>
          <a:noFill/>
          <a:ln>
            <a:noFill/>
          </a:ln>
        </p:spPr>
      </p:pic>
      <p:pic>
        <p:nvPicPr>
          <p:cNvPr id="1804" name="Google Shape;1804;p42"/>
          <p:cNvPicPr preferRelativeResize="0"/>
          <p:nvPr/>
        </p:nvPicPr>
        <p:blipFill rotWithShape="1">
          <a:blip r:embed="rId4">
            <a:alphaModFix/>
          </a:blip>
          <a:srcRect l="25511" t="2700" r="39296" b="44554"/>
          <a:stretch/>
        </p:blipFill>
        <p:spPr>
          <a:xfrm flipH="1">
            <a:off x="5634825" y="1684425"/>
            <a:ext cx="1360500" cy="1360500"/>
          </a:xfrm>
          <a:prstGeom prst="ellipse">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808"/>
        <p:cNvGrpSpPr/>
        <p:nvPr/>
      </p:nvGrpSpPr>
      <p:grpSpPr>
        <a:xfrm>
          <a:off x="0" y="0"/>
          <a:ext cx="0" cy="0"/>
          <a:chOff x="0" y="0"/>
          <a:chExt cx="0" cy="0"/>
        </a:xfrm>
      </p:grpSpPr>
      <p:sp>
        <p:nvSpPr>
          <p:cNvPr id="1809" name="Google Shape;1809;p43"/>
          <p:cNvSpPr txBox="1">
            <a:spLocks noGrp="1"/>
          </p:cNvSpPr>
          <p:nvPr>
            <p:ph type="subTitle" idx="1"/>
          </p:nvPr>
        </p:nvSpPr>
        <p:spPr>
          <a:xfrm>
            <a:off x="5888100" y="2547101"/>
            <a:ext cx="2541600" cy="1018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400"/>
              <a:buNone/>
            </a:pPr>
            <a:r>
              <a:rPr lang="es-CO"/>
              <a:t>You can replace the image on the screen with your own work. Just right-click on it and select “Replace image”</a:t>
            </a:r>
            <a:endParaRPr/>
          </a:p>
        </p:txBody>
      </p:sp>
      <p:sp>
        <p:nvSpPr>
          <p:cNvPr id="1810" name="Google Shape;1810;p43"/>
          <p:cNvSpPr txBox="1">
            <a:spLocks noGrp="1"/>
          </p:cNvSpPr>
          <p:nvPr>
            <p:ph type="title"/>
          </p:nvPr>
        </p:nvSpPr>
        <p:spPr>
          <a:xfrm>
            <a:off x="5888100" y="1386825"/>
            <a:ext cx="2541600" cy="1018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3000"/>
              <a:buNone/>
            </a:pPr>
            <a:r>
              <a:rPr lang="es-CO"/>
              <a:t>Visit our website!</a:t>
            </a:r>
            <a:endParaRPr/>
          </a:p>
        </p:txBody>
      </p:sp>
      <p:sp>
        <p:nvSpPr>
          <p:cNvPr id="1811" name="Google Shape;1811;p43"/>
          <p:cNvSpPr/>
          <p:nvPr/>
        </p:nvSpPr>
        <p:spPr>
          <a:xfrm>
            <a:off x="-508362" y="3804350"/>
            <a:ext cx="990600" cy="990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43"/>
          <p:cNvSpPr/>
          <p:nvPr/>
        </p:nvSpPr>
        <p:spPr>
          <a:xfrm>
            <a:off x="806092" y="4383650"/>
            <a:ext cx="441600" cy="441600"/>
          </a:xfrm>
          <a:prstGeom prst="ellipse">
            <a:avLst/>
          </a:prstGeom>
          <a:solidFill>
            <a:srgbClr val="FF9D6C">
              <a:alpha val="2117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13" name="Google Shape;1813;p43"/>
          <p:cNvGrpSpPr/>
          <p:nvPr/>
        </p:nvGrpSpPr>
        <p:grpSpPr>
          <a:xfrm>
            <a:off x="6925914" y="4097096"/>
            <a:ext cx="2398972" cy="507351"/>
            <a:chOff x="182214" y="258746"/>
            <a:chExt cx="2398972" cy="507351"/>
          </a:xfrm>
        </p:grpSpPr>
        <p:sp>
          <p:nvSpPr>
            <p:cNvPr id="1814" name="Google Shape;1814;p43"/>
            <p:cNvSpPr/>
            <p:nvPr/>
          </p:nvSpPr>
          <p:spPr>
            <a:xfrm>
              <a:off x="71430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5" name="Google Shape;1815;p43"/>
            <p:cNvSpPr/>
            <p:nvPr/>
          </p:nvSpPr>
          <p:spPr>
            <a:xfrm>
              <a:off x="105121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43"/>
            <p:cNvSpPr/>
            <p:nvPr/>
          </p:nvSpPr>
          <p:spPr>
            <a:xfrm>
              <a:off x="138813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7" name="Google Shape;1817;p43"/>
            <p:cNvSpPr/>
            <p:nvPr/>
          </p:nvSpPr>
          <p:spPr>
            <a:xfrm>
              <a:off x="172504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8" name="Google Shape;1818;p43"/>
            <p:cNvSpPr/>
            <p:nvPr/>
          </p:nvSpPr>
          <p:spPr>
            <a:xfrm>
              <a:off x="206196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43"/>
            <p:cNvSpPr/>
            <p:nvPr/>
          </p:nvSpPr>
          <p:spPr>
            <a:xfrm>
              <a:off x="239887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43"/>
            <p:cNvSpPr/>
            <p:nvPr/>
          </p:nvSpPr>
          <p:spPr>
            <a:xfrm>
              <a:off x="53200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1" name="Google Shape;1821;p43"/>
            <p:cNvSpPr/>
            <p:nvPr/>
          </p:nvSpPr>
          <p:spPr>
            <a:xfrm>
              <a:off x="86891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2" name="Google Shape;1822;p43"/>
            <p:cNvSpPr/>
            <p:nvPr/>
          </p:nvSpPr>
          <p:spPr>
            <a:xfrm>
              <a:off x="120583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43"/>
            <p:cNvSpPr/>
            <p:nvPr/>
          </p:nvSpPr>
          <p:spPr>
            <a:xfrm>
              <a:off x="154274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4" name="Google Shape;1824;p43"/>
            <p:cNvSpPr/>
            <p:nvPr/>
          </p:nvSpPr>
          <p:spPr>
            <a:xfrm>
              <a:off x="187966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5" name="Google Shape;1825;p43"/>
            <p:cNvSpPr/>
            <p:nvPr/>
          </p:nvSpPr>
          <p:spPr>
            <a:xfrm>
              <a:off x="221657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43"/>
            <p:cNvSpPr/>
            <p:nvPr/>
          </p:nvSpPr>
          <p:spPr>
            <a:xfrm>
              <a:off x="364514"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7" name="Google Shape;1827;p43"/>
            <p:cNvSpPr/>
            <p:nvPr/>
          </p:nvSpPr>
          <p:spPr>
            <a:xfrm>
              <a:off x="182214"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28" name="Google Shape;1828;p43"/>
          <p:cNvSpPr/>
          <p:nvPr/>
        </p:nvSpPr>
        <p:spPr>
          <a:xfrm>
            <a:off x="4351192" y="328800"/>
            <a:ext cx="441600" cy="441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9" name="Google Shape;1829;p43"/>
          <p:cNvSpPr/>
          <p:nvPr/>
        </p:nvSpPr>
        <p:spPr>
          <a:xfrm>
            <a:off x="6797332" y="-818325"/>
            <a:ext cx="1510800" cy="15108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30" name="Google Shape;1830;p43"/>
          <p:cNvGrpSpPr/>
          <p:nvPr/>
        </p:nvGrpSpPr>
        <p:grpSpPr>
          <a:xfrm>
            <a:off x="210889" y="133433"/>
            <a:ext cx="2398972" cy="832339"/>
            <a:chOff x="6797314" y="4144758"/>
            <a:chExt cx="2398972" cy="832339"/>
          </a:xfrm>
        </p:grpSpPr>
        <p:sp>
          <p:nvSpPr>
            <p:cNvPr id="1831" name="Google Shape;1831;p43"/>
            <p:cNvSpPr/>
            <p:nvPr/>
          </p:nvSpPr>
          <p:spPr>
            <a:xfrm>
              <a:off x="732940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2" name="Google Shape;1832;p43"/>
            <p:cNvSpPr/>
            <p:nvPr/>
          </p:nvSpPr>
          <p:spPr>
            <a:xfrm>
              <a:off x="766631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3" name="Google Shape;1833;p43"/>
            <p:cNvSpPr/>
            <p:nvPr/>
          </p:nvSpPr>
          <p:spPr>
            <a:xfrm>
              <a:off x="800323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4" name="Google Shape;1834;p43"/>
            <p:cNvSpPr/>
            <p:nvPr/>
          </p:nvSpPr>
          <p:spPr>
            <a:xfrm>
              <a:off x="834014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5" name="Google Shape;1835;p43"/>
            <p:cNvSpPr/>
            <p:nvPr/>
          </p:nvSpPr>
          <p:spPr>
            <a:xfrm>
              <a:off x="8677061"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6" name="Google Shape;1836;p43"/>
            <p:cNvSpPr/>
            <p:nvPr/>
          </p:nvSpPr>
          <p:spPr>
            <a:xfrm>
              <a:off x="9013976"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7" name="Google Shape;1837;p43"/>
            <p:cNvSpPr/>
            <p:nvPr/>
          </p:nvSpPr>
          <p:spPr>
            <a:xfrm>
              <a:off x="714710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8" name="Google Shape;1838;p43"/>
            <p:cNvSpPr/>
            <p:nvPr/>
          </p:nvSpPr>
          <p:spPr>
            <a:xfrm>
              <a:off x="748401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9" name="Google Shape;1839;p43"/>
            <p:cNvSpPr/>
            <p:nvPr/>
          </p:nvSpPr>
          <p:spPr>
            <a:xfrm>
              <a:off x="782093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0" name="Google Shape;1840;p43"/>
            <p:cNvSpPr/>
            <p:nvPr/>
          </p:nvSpPr>
          <p:spPr>
            <a:xfrm>
              <a:off x="815784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1" name="Google Shape;1841;p43"/>
            <p:cNvSpPr/>
            <p:nvPr/>
          </p:nvSpPr>
          <p:spPr>
            <a:xfrm>
              <a:off x="8494761"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2" name="Google Shape;1842;p43"/>
            <p:cNvSpPr/>
            <p:nvPr/>
          </p:nvSpPr>
          <p:spPr>
            <a:xfrm>
              <a:off x="8831676"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3" name="Google Shape;1843;p43"/>
            <p:cNvSpPr/>
            <p:nvPr/>
          </p:nvSpPr>
          <p:spPr>
            <a:xfrm>
              <a:off x="6979614" y="4794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p43"/>
            <p:cNvSpPr/>
            <p:nvPr/>
          </p:nvSpPr>
          <p:spPr>
            <a:xfrm>
              <a:off x="6797314" y="4469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5" name="Google Shape;1845;p43"/>
            <p:cNvSpPr/>
            <p:nvPr/>
          </p:nvSpPr>
          <p:spPr>
            <a:xfrm>
              <a:off x="732940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p43"/>
            <p:cNvSpPr/>
            <p:nvPr/>
          </p:nvSpPr>
          <p:spPr>
            <a:xfrm>
              <a:off x="766631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7" name="Google Shape;1847;p43"/>
            <p:cNvSpPr/>
            <p:nvPr/>
          </p:nvSpPr>
          <p:spPr>
            <a:xfrm>
              <a:off x="800323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8" name="Google Shape;1848;p43"/>
            <p:cNvSpPr/>
            <p:nvPr/>
          </p:nvSpPr>
          <p:spPr>
            <a:xfrm>
              <a:off x="834014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p43"/>
            <p:cNvSpPr/>
            <p:nvPr/>
          </p:nvSpPr>
          <p:spPr>
            <a:xfrm>
              <a:off x="8677061"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43"/>
            <p:cNvSpPr/>
            <p:nvPr/>
          </p:nvSpPr>
          <p:spPr>
            <a:xfrm>
              <a:off x="9013976"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1" name="Google Shape;1851;p43"/>
            <p:cNvSpPr/>
            <p:nvPr/>
          </p:nvSpPr>
          <p:spPr>
            <a:xfrm>
              <a:off x="6979614" y="4144758"/>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52" name="Google Shape;1852;p43"/>
          <p:cNvSpPr/>
          <p:nvPr/>
        </p:nvSpPr>
        <p:spPr>
          <a:xfrm>
            <a:off x="5446492" y="1259450"/>
            <a:ext cx="441600" cy="441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53" name="Google Shape;1853;p43"/>
          <p:cNvGrpSpPr/>
          <p:nvPr/>
        </p:nvGrpSpPr>
        <p:grpSpPr>
          <a:xfrm>
            <a:off x="1080544" y="1465359"/>
            <a:ext cx="3057113" cy="2212799"/>
            <a:chOff x="1773375" y="1153800"/>
            <a:chExt cx="4483885" cy="3245525"/>
          </a:xfrm>
        </p:grpSpPr>
        <p:sp>
          <p:nvSpPr>
            <p:cNvPr id="1854" name="Google Shape;1854;p43"/>
            <p:cNvSpPr/>
            <p:nvPr/>
          </p:nvSpPr>
          <p:spPr>
            <a:xfrm>
              <a:off x="3413855" y="3831650"/>
              <a:ext cx="1202925" cy="566900"/>
            </a:xfrm>
            <a:custGeom>
              <a:avLst/>
              <a:gdLst/>
              <a:ahLst/>
              <a:cxnLst/>
              <a:rect l="l" t="t" r="r" b="b"/>
              <a:pathLst>
                <a:path w="48117" h="22676" extrusionOk="0">
                  <a:moveTo>
                    <a:pt x="5107" y="1"/>
                  </a:moveTo>
                  <a:lnTo>
                    <a:pt x="4073" y="4499"/>
                  </a:lnTo>
                  <a:lnTo>
                    <a:pt x="0" y="22676"/>
                  </a:lnTo>
                  <a:lnTo>
                    <a:pt x="48117" y="22676"/>
                  </a:lnTo>
                  <a:lnTo>
                    <a:pt x="44013" y="4499"/>
                  </a:lnTo>
                  <a:lnTo>
                    <a:pt x="4301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43"/>
            <p:cNvSpPr/>
            <p:nvPr/>
          </p:nvSpPr>
          <p:spPr>
            <a:xfrm>
              <a:off x="3516055" y="3831650"/>
              <a:ext cx="998525" cy="112500"/>
            </a:xfrm>
            <a:custGeom>
              <a:avLst/>
              <a:gdLst/>
              <a:ahLst/>
              <a:cxnLst/>
              <a:rect l="l" t="t" r="r" b="b"/>
              <a:pathLst>
                <a:path w="39941" h="4500" extrusionOk="0">
                  <a:moveTo>
                    <a:pt x="1034" y="1"/>
                  </a:moveTo>
                  <a:lnTo>
                    <a:pt x="0" y="4499"/>
                  </a:lnTo>
                  <a:lnTo>
                    <a:pt x="39940" y="4499"/>
                  </a:lnTo>
                  <a:lnTo>
                    <a:pt x="3893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6" name="Google Shape;1856;p43"/>
            <p:cNvSpPr/>
            <p:nvPr/>
          </p:nvSpPr>
          <p:spPr>
            <a:xfrm>
              <a:off x="3081018" y="4236675"/>
              <a:ext cx="1868600" cy="162650"/>
            </a:xfrm>
            <a:custGeom>
              <a:avLst/>
              <a:gdLst/>
              <a:ahLst/>
              <a:cxnLst/>
              <a:rect l="l" t="t" r="r" b="b"/>
              <a:pathLst>
                <a:path w="74744" h="6506" extrusionOk="0">
                  <a:moveTo>
                    <a:pt x="2524" y="0"/>
                  </a:moveTo>
                  <a:cubicBezTo>
                    <a:pt x="1126" y="0"/>
                    <a:pt x="1" y="1125"/>
                    <a:pt x="1" y="2523"/>
                  </a:cubicBezTo>
                  <a:lnTo>
                    <a:pt x="1" y="4013"/>
                  </a:lnTo>
                  <a:cubicBezTo>
                    <a:pt x="1" y="5380"/>
                    <a:pt x="1095" y="6505"/>
                    <a:pt x="2524" y="6505"/>
                  </a:cubicBezTo>
                  <a:lnTo>
                    <a:pt x="72221" y="6505"/>
                  </a:lnTo>
                  <a:cubicBezTo>
                    <a:pt x="73589" y="6505"/>
                    <a:pt x="74744" y="5411"/>
                    <a:pt x="74744" y="4013"/>
                  </a:cubicBezTo>
                  <a:lnTo>
                    <a:pt x="74744" y="2523"/>
                  </a:lnTo>
                  <a:cubicBezTo>
                    <a:pt x="74744" y="1125"/>
                    <a:pt x="73589" y="0"/>
                    <a:pt x="7222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7" name="Google Shape;1857;p43"/>
            <p:cNvSpPr/>
            <p:nvPr/>
          </p:nvSpPr>
          <p:spPr>
            <a:xfrm>
              <a:off x="3081018" y="4236675"/>
              <a:ext cx="1868600" cy="127675"/>
            </a:xfrm>
            <a:custGeom>
              <a:avLst/>
              <a:gdLst/>
              <a:ahLst/>
              <a:cxnLst/>
              <a:rect l="l" t="t" r="r" b="b"/>
              <a:pathLst>
                <a:path w="74744" h="5107" extrusionOk="0">
                  <a:moveTo>
                    <a:pt x="2524" y="0"/>
                  </a:moveTo>
                  <a:cubicBezTo>
                    <a:pt x="1126" y="0"/>
                    <a:pt x="1" y="1125"/>
                    <a:pt x="1" y="2523"/>
                  </a:cubicBezTo>
                  <a:lnTo>
                    <a:pt x="1" y="2584"/>
                  </a:lnTo>
                  <a:cubicBezTo>
                    <a:pt x="1" y="3952"/>
                    <a:pt x="1095" y="5107"/>
                    <a:pt x="2524" y="5107"/>
                  </a:cubicBezTo>
                  <a:lnTo>
                    <a:pt x="72221" y="5107"/>
                  </a:lnTo>
                  <a:cubicBezTo>
                    <a:pt x="73589" y="5107"/>
                    <a:pt x="74744" y="4013"/>
                    <a:pt x="74744" y="2584"/>
                  </a:cubicBezTo>
                  <a:lnTo>
                    <a:pt x="74744" y="2523"/>
                  </a:lnTo>
                  <a:cubicBezTo>
                    <a:pt x="74744" y="1125"/>
                    <a:pt x="73589" y="0"/>
                    <a:pt x="7222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8" name="Google Shape;1858;p43"/>
            <p:cNvSpPr/>
            <p:nvPr/>
          </p:nvSpPr>
          <p:spPr>
            <a:xfrm>
              <a:off x="1773375" y="1153800"/>
              <a:ext cx="4483885" cy="2714350"/>
            </a:xfrm>
            <a:custGeom>
              <a:avLst/>
              <a:gdLst/>
              <a:ahLst/>
              <a:cxnLst/>
              <a:rect l="l" t="t" r="r" b="b"/>
              <a:pathLst>
                <a:path w="184655" h="108574" extrusionOk="0">
                  <a:moveTo>
                    <a:pt x="6262" y="1"/>
                  </a:moveTo>
                  <a:cubicBezTo>
                    <a:pt x="2828" y="1"/>
                    <a:pt x="1" y="2797"/>
                    <a:pt x="1" y="6262"/>
                  </a:cubicBezTo>
                  <a:lnTo>
                    <a:pt x="1" y="102312"/>
                  </a:lnTo>
                  <a:cubicBezTo>
                    <a:pt x="1" y="105777"/>
                    <a:pt x="2828" y="108574"/>
                    <a:pt x="6262" y="108574"/>
                  </a:cubicBezTo>
                  <a:lnTo>
                    <a:pt x="178393" y="108574"/>
                  </a:lnTo>
                  <a:cubicBezTo>
                    <a:pt x="181858" y="108574"/>
                    <a:pt x="184655" y="105777"/>
                    <a:pt x="184655" y="102312"/>
                  </a:cubicBezTo>
                  <a:lnTo>
                    <a:pt x="184655" y="6262"/>
                  </a:lnTo>
                  <a:cubicBezTo>
                    <a:pt x="184655" y="2797"/>
                    <a:pt x="181858" y="1"/>
                    <a:pt x="1783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859" name="Google Shape;1859;p43"/>
          <p:cNvPicPr preferRelativeResize="0"/>
          <p:nvPr/>
        </p:nvPicPr>
        <p:blipFill rotWithShape="1">
          <a:blip r:embed="rId3">
            <a:alphaModFix/>
          </a:blip>
          <a:srcRect l="139" r="129"/>
          <a:stretch/>
        </p:blipFill>
        <p:spPr>
          <a:xfrm>
            <a:off x="1185750" y="1539970"/>
            <a:ext cx="2846700" cy="1605600"/>
          </a:xfrm>
          <a:prstGeom prst="roundRect">
            <a:avLst>
              <a:gd name="adj" fmla="val 6616"/>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863"/>
        <p:cNvGrpSpPr/>
        <p:nvPr/>
      </p:nvGrpSpPr>
      <p:grpSpPr>
        <a:xfrm>
          <a:off x="0" y="0"/>
          <a:ext cx="0" cy="0"/>
          <a:chOff x="0" y="0"/>
          <a:chExt cx="0" cy="0"/>
        </a:xfrm>
      </p:grpSpPr>
      <p:sp>
        <p:nvSpPr>
          <p:cNvPr id="1864" name="Google Shape;1864;p44"/>
          <p:cNvSpPr txBox="1">
            <a:spLocks noGrp="1"/>
          </p:cNvSpPr>
          <p:nvPr>
            <p:ph type="subTitle" idx="1"/>
          </p:nvPr>
        </p:nvSpPr>
        <p:spPr>
          <a:xfrm>
            <a:off x="2403150" y="1155200"/>
            <a:ext cx="4337700" cy="132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lt1"/>
              </a:buClr>
              <a:buSzPts val="1100"/>
              <a:buFont typeface="Arial"/>
              <a:buNone/>
            </a:pPr>
            <a:r>
              <a:rPr lang="es-CO" sz="2100" b="1">
                <a:latin typeface="Alata"/>
                <a:ea typeface="Alata"/>
                <a:cs typeface="Alata"/>
                <a:sym typeface="Alata"/>
              </a:rPr>
              <a:t>Do you have any questions?</a:t>
            </a:r>
            <a:endParaRPr sz="2100" b="1">
              <a:latin typeface="Alata"/>
              <a:ea typeface="Alata"/>
              <a:cs typeface="Alata"/>
              <a:sym typeface="Alata"/>
            </a:endParaRPr>
          </a:p>
          <a:p>
            <a:pPr marL="0" lvl="0" indent="0" algn="ctr" rtl="0">
              <a:lnSpc>
                <a:spcPct val="100000"/>
              </a:lnSpc>
              <a:spcBef>
                <a:spcPts val="1000"/>
              </a:spcBef>
              <a:spcAft>
                <a:spcPts val="0"/>
              </a:spcAft>
              <a:buClr>
                <a:schemeClr val="lt1"/>
              </a:buClr>
              <a:buSzPts val="1100"/>
              <a:buFont typeface="Arial"/>
              <a:buNone/>
            </a:pPr>
            <a:r>
              <a:rPr lang="es-CO"/>
              <a:t>youremail@freepik.com </a:t>
            </a:r>
            <a:endParaRPr/>
          </a:p>
          <a:p>
            <a:pPr marL="0" lvl="0" indent="0" algn="ctr" rtl="0">
              <a:lnSpc>
                <a:spcPct val="100000"/>
              </a:lnSpc>
              <a:spcBef>
                <a:spcPts val="0"/>
              </a:spcBef>
              <a:spcAft>
                <a:spcPts val="0"/>
              </a:spcAft>
              <a:buClr>
                <a:schemeClr val="lt1"/>
              </a:buClr>
              <a:buSzPts val="1100"/>
              <a:buFont typeface="Arial"/>
              <a:buNone/>
            </a:pPr>
            <a:r>
              <a:rPr lang="es-CO"/>
              <a:t>+91  620 421 838 </a:t>
            </a:r>
            <a:endParaRPr/>
          </a:p>
          <a:p>
            <a:pPr marL="0" lvl="0" indent="0" algn="ctr" rtl="0">
              <a:lnSpc>
                <a:spcPct val="100000"/>
              </a:lnSpc>
              <a:spcBef>
                <a:spcPts val="0"/>
              </a:spcBef>
              <a:spcAft>
                <a:spcPts val="0"/>
              </a:spcAft>
              <a:buSzPts val="1400"/>
              <a:buNone/>
            </a:pPr>
            <a:r>
              <a:rPr lang="es-CO"/>
              <a:t>yourcompany.com</a:t>
            </a:r>
            <a:endParaRPr/>
          </a:p>
        </p:txBody>
      </p:sp>
      <p:sp>
        <p:nvSpPr>
          <p:cNvPr id="1865" name="Google Shape;1865;p44"/>
          <p:cNvSpPr txBox="1">
            <a:spLocks noGrp="1"/>
          </p:cNvSpPr>
          <p:nvPr>
            <p:ph type="title"/>
          </p:nvPr>
        </p:nvSpPr>
        <p:spPr>
          <a:xfrm>
            <a:off x="2403150" y="549600"/>
            <a:ext cx="4337700" cy="538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7200"/>
              <a:buNone/>
            </a:pPr>
            <a:r>
              <a:rPr lang="es-CO"/>
              <a:t>Thanks!</a:t>
            </a:r>
            <a:endParaRPr/>
          </a:p>
        </p:txBody>
      </p:sp>
      <p:sp>
        <p:nvSpPr>
          <p:cNvPr id="1866" name="Google Shape;1866;p44"/>
          <p:cNvSpPr/>
          <p:nvPr/>
        </p:nvSpPr>
        <p:spPr>
          <a:xfrm>
            <a:off x="4302600" y="2542600"/>
            <a:ext cx="538800" cy="5388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44"/>
          <p:cNvSpPr/>
          <p:nvPr/>
        </p:nvSpPr>
        <p:spPr>
          <a:xfrm>
            <a:off x="3542653" y="2542600"/>
            <a:ext cx="538800" cy="5388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44"/>
          <p:cNvSpPr/>
          <p:nvPr/>
        </p:nvSpPr>
        <p:spPr>
          <a:xfrm>
            <a:off x="5062547" y="2542600"/>
            <a:ext cx="538800" cy="5388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69" name="Google Shape;1869;p44"/>
          <p:cNvGrpSpPr/>
          <p:nvPr/>
        </p:nvGrpSpPr>
        <p:grpSpPr>
          <a:xfrm>
            <a:off x="4420677" y="2660664"/>
            <a:ext cx="302648" cy="302672"/>
            <a:chOff x="266768" y="1721375"/>
            <a:chExt cx="397907" cy="397887"/>
          </a:xfrm>
        </p:grpSpPr>
        <p:sp>
          <p:nvSpPr>
            <p:cNvPr id="1870" name="Google Shape;1870;p4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4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2" name="Google Shape;1872;p44"/>
          <p:cNvGrpSpPr/>
          <p:nvPr/>
        </p:nvGrpSpPr>
        <p:grpSpPr>
          <a:xfrm>
            <a:off x="3660708" y="2660664"/>
            <a:ext cx="302633" cy="302672"/>
            <a:chOff x="1379798" y="1723250"/>
            <a:chExt cx="397887" cy="397887"/>
          </a:xfrm>
        </p:grpSpPr>
        <p:sp>
          <p:nvSpPr>
            <p:cNvPr id="1873" name="Google Shape;1873;p4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4" name="Google Shape;1874;p4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p4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6" name="Google Shape;1876;p4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7" name="Google Shape;1877;p44"/>
          <p:cNvGrpSpPr/>
          <p:nvPr/>
        </p:nvGrpSpPr>
        <p:grpSpPr>
          <a:xfrm>
            <a:off x="5180642" y="2660664"/>
            <a:ext cx="302617" cy="302672"/>
            <a:chOff x="864491" y="1723250"/>
            <a:chExt cx="397866" cy="397887"/>
          </a:xfrm>
        </p:grpSpPr>
        <p:sp>
          <p:nvSpPr>
            <p:cNvPr id="1878" name="Google Shape;1878;p4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9" name="Google Shape;1879;p4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0" name="Google Shape;1880;p4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81" name="Google Shape;1881;p44"/>
          <p:cNvSpPr txBox="1"/>
          <p:nvPr/>
        </p:nvSpPr>
        <p:spPr>
          <a:xfrm>
            <a:off x="3085350" y="3679862"/>
            <a:ext cx="2973300" cy="302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300"/>
              </a:spcBef>
              <a:spcAft>
                <a:spcPts val="0"/>
              </a:spcAft>
              <a:buClr>
                <a:srgbClr val="000000"/>
              </a:buClr>
              <a:buSzPts val="1200"/>
              <a:buFont typeface="Arial"/>
              <a:buNone/>
            </a:pPr>
            <a:r>
              <a:rPr lang="es-CO" sz="1200" b="0" i="0" u="none" strike="noStrike" cap="none">
                <a:solidFill>
                  <a:schemeClr val="dk1"/>
                </a:solidFill>
                <a:latin typeface="Barlow"/>
                <a:ea typeface="Barlow"/>
                <a:cs typeface="Barlow"/>
                <a:sym typeface="Barlow"/>
              </a:rPr>
              <a:t>Please keep this slide for attribution</a:t>
            </a:r>
            <a:endParaRPr sz="1200" b="0" i="0" u="none" strike="noStrike" cap="none">
              <a:solidFill>
                <a:schemeClr val="dk1"/>
              </a:solidFill>
              <a:latin typeface="Barlow"/>
              <a:ea typeface="Barlow"/>
              <a:cs typeface="Barlow"/>
              <a:sym typeface="Barlow"/>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5"/>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Medicaments icon pack</a:t>
            </a:r>
            <a:endParaRPr/>
          </a:p>
        </p:txBody>
      </p:sp>
      <p:grpSp>
        <p:nvGrpSpPr>
          <p:cNvPr id="1887" name="Google Shape;1887;p45"/>
          <p:cNvGrpSpPr/>
          <p:nvPr/>
        </p:nvGrpSpPr>
        <p:grpSpPr>
          <a:xfrm>
            <a:off x="2007788" y="1254775"/>
            <a:ext cx="333475" cy="459700"/>
            <a:chOff x="2007788" y="1254775"/>
            <a:chExt cx="333475" cy="459700"/>
          </a:xfrm>
        </p:grpSpPr>
        <p:sp>
          <p:nvSpPr>
            <p:cNvPr id="1888" name="Google Shape;1888;p45"/>
            <p:cNvSpPr/>
            <p:nvPr/>
          </p:nvSpPr>
          <p:spPr>
            <a:xfrm>
              <a:off x="2007788" y="1373675"/>
              <a:ext cx="333475" cy="87925"/>
            </a:xfrm>
            <a:custGeom>
              <a:avLst/>
              <a:gdLst/>
              <a:ahLst/>
              <a:cxnLst/>
              <a:rect l="l" t="t" r="r" b="b"/>
              <a:pathLst>
                <a:path w="13339" h="3517" extrusionOk="0">
                  <a:moveTo>
                    <a:pt x="1913" y="1"/>
                  </a:moveTo>
                  <a:lnTo>
                    <a:pt x="1913" y="1069"/>
                  </a:lnTo>
                  <a:lnTo>
                    <a:pt x="1" y="2224"/>
                  </a:lnTo>
                  <a:lnTo>
                    <a:pt x="1" y="3516"/>
                  </a:lnTo>
                  <a:lnTo>
                    <a:pt x="13339" y="3516"/>
                  </a:lnTo>
                  <a:lnTo>
                    <a:pt x="13339" y="2224"/>
                  </a:lnTo>
                  <a:lnTo>
                    <a:pt x="11426" y="1069"/>
                  </a:lnTo>
                  <a:lnTo>
                    <a:pt x="1142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9" name="Google Shape;1889;p45"/>
            <p:cNvSpPr/>
            <p:nvPr/>
          </p:nvSpPr>
          <p:spPr>
            <a:xfrm>
              <a:off x="2007788" y="1488275"/>
              <a:ext cx="126250" cy="126675"/>
            </a:xfrm>
            <a:custGeom>
              <a:avLst/>
              <a:gdLst/>
              <a:ahLst/>
              <a:cxnLst/>
              <a:rect l="l" t="t" r="r" b="b"/>
              <a:pathLst>
                <a:path w="5050" h="5067" extrusionOk="0">
                  <a:moveTo>
                    <a:pt x="3068" y="1190"/>
                  </a:moveTo>
                  <a:lnTo>
                    <a:pt x="3068" y="1999"/>
                  </a:lnTo>
                  <a:lnTo>
                    <a:pt x="3878" y="1999"/>
                  </a:lnTo>
                  <a:lnTo>
                    <a:pt x="3878" y="3068"/>
                  </a:lnTo>
                  <a:lnTo>
                    <a:pt x="3068" y="3068"/>
                  </a:lnTo>
                  <a:lnTo>
                    <a:pt x="3068" y="3878"/>
                  </a:lnTo>
                  <a:lnTo>
                    <a:pt x="2000" y="3878"/>
                  </a:lnTo>
                  <a:lnTo>
                    <a:pt x="2000" y="3068"/>
                  </a:lnTo>
                  <a:lnTo>
                    <a:pt x="1190" y="3068"/>
                  </a:lnTo>
                  <a:lnTo>
                    <a:pt x="1190" y="1999"/>
                  </a:lnTo>
                  <a:lnTo>
                    <a:pt x="2000" y="1999"/>
                  </a:lnTo>
                  <a:lnTo>
                    <a:pt x="2000" y="1190"/>
                  </a:lnTo>
                  <a:close/>
                  <a:moveTo>
                    <a:pt x="1" y="0"/>
                  </a:moveTo>
                  <a:lnTo>
                    <a:pt x="1" y="2534"/>
                  </a:lnTo>
                  <a:cubicBezTo>
                    <a:pt x="1" y="3929"/>
                    <a:pt x="1138" y="5067"/>
                    <a:pt x="2534" y="5067"/>
                  </a:cubicBezTo>
                  <a:cubicBezTo>
                    <a:pt x="3930" y="5067"/>
                    <a:pt x="5050" y="3929"/>
                    <a:pt x="5050" y="2534"/>
                  </a:cubicBezTo>
                  <a:cubicBezTo>
                    <a:pt x="5050" y="1138"/>
                    <a:pt x="3930" y="0"/>
                    <a:pt x="253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0" name="Google Shape;1890;p45"/>
            <p:cNvSpPr/>
            <p:nvPr/>
          </p:nvSpPr>
          <p:spPr>
            <a:xfrm>
              <a:off x="2135313" y="1488275"/>
              <a:ext cx="205950" cy="126675"/>
            </a:xfrm>
            <a:custGeom>
              <a:avLst/>
              <a:gdLst/>
              <a:ahLst/>
              <a:cxnLst/>
              <a:rect l="l" t="t" r="r" b="b"/>
              <a:pathLst>
                <a:path w="8238" h="5067" extrusionOk="0">
                  <a:moveTo>
                    <a:pt x="1" y="0"/>
                  </a:moveTo>
                  <a:cubicBezTo>
                    <a:pt x="638" y="655"/>
                    <a:pt x="1034" y="1551"/>
                    <a:pt x="1034" y="2534"/>
                  </a:cubicBezTo>
                  <a:cubicBezTo>
                    <a:pt x="1034" y="3516"/>
                    <a:pt x="638" y="4412"/>
                    <a:pt x="1" y="5067"/>
                  </a:cubicBezTo>
                  <a:lnTo>
                    <a:pt x="8238" y="5067"/>
                  </a:lnTo>
                  <a:lnTo>
                    <a:pt x="8238" y="3068"/>
                  </a:lnTo>
                  <a:lnTo>
                    <a:pt x="3171" y="3068"/>
                  </a:lnTo>
                  <a:lnTo>
                    <a:pt x="3171" y="1999"/>
                  </a:lnTo>
                  <a:lnTo>
                    <a:pt x="8238" y="1999"/>
                  </a:lnTo>
                  <a:lnTo>
                    <a:pt x="823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45"/>
            <p:cNvSpPr/>
            <p:nvPr/>
          </p:nvSpPr>
          <p:spPr>
            <a:xfrm>
              <a:off x="2007788" y="1615800"/>
              <a:ext cx="333475" cy="98675"/>
            </a:xfrm>
            <a:custGeom>
              <a:avLst/>
              <a:gdLst/>
              <a:ahLst/>
              <a:cxnLst/>
              <a:rect l="l" t="t" r="r" b="b"/>
              <a:pathLst>
                <a:path w="13339" h="3947" extrusionOk="0">
                  <a:moveTo>
                    <a:pt x="1" y="0"/>
                  </a:moveTo>
                  <a:lnTo>
                    <a:pt x="1" y="3947"/>
                  </a:lnTo>
                  <a:lnTo>
                    <a:pt x="13339" y="3947"/>
                  </a:lnTo>
                  <a:lnTo>
                    <a:pt x="13339" y="1034"/>
                  </a:lnTo>
                  <a:lnTo>
                    <a:pt x="2534" y="1034"/>
                  </a:lnTo>
                  <a:cubicBezTo>
                    <a:pt x="1552" y="1034"/>
                    <a:pt x="656" y="638"/>
                    <a:pt x="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2" name="Google Shape;1892;p45"/>
            <p:cNvSpPr/>
            <p:nvPr/>
          </p:nvSpPr>
          <p:spPr>
            <a:xfrm>
              <a:off x="2037513" y="1254775"/>
              <a:ext cx="274025" cy="91775"/>
            </a:xfrm>
            <a:custGeom>
              <a:avLst/>
              <a:gdLst/>
              <a:ahLst/>
              <a:cxnLst/>
              <a:rect l="l" t="t" r="r" b="b"/>
              <a:pathLst>
                <a:path w="10961" h="3671" extrusionOk="0">
                  <a:moveTo>
                    <a:pt x="1" y="0"/>
                  </a:moveTo>
                  <a:lnTo>
                    <a:pt x="1" y="3671"/>
                  </a:lnTo>
                  <a:lnTo>
                    <a:pt x="3068" y="3671"/>
                  </a:lnTo>
                  <a:lnTo>
                    <a:pt x="3068" y="1086"/>
                  </a:lnTo>
                  <a:lnTo>
                    <a:pt x="4154" y="1086"/>
                  </a:lnTo>
                  <a:lnTo>
                    <a:pt x="4154" y="3671"/>
                  </a:lnTo>
                  <a:lnTo>
                    <a:pt x="6825" y="3671"/>
                  </a:lnTo>
                  <a:lnTo>
                    <a:pt x="6825" y="1086"/>
                  </a:lnTo>
                  <a:lnTo>
                    <a:pt x="7893" y="1086"/>
                  </a:lnTo>
                  <a:lnTo>
                    <a:pt x="7893" y="3671"/>
                  </a:lnTo>
                  <a:lnTo>
                    <a:pt x="10961" y="3671"/>
                  </a:lnTo>
                  <a:lnTo>
                    <a:pt x="1096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3" name="Google Shape;1893;p45"/>
          <p:cNvGrpSpPr/>
          <p:nvPr/>
        </p:nvGrpSpPr>
        <p:grpSpPr>
          <a:xfrm>
            <a:off x="1296938" y="1254775"/>
            <a:ext cx="383450" cy="459700"/>
            <a:chOff x="1296938" y="1254775"/>
            <a:chExt cx="383450" cy="459700"/>
          </a:xfrm>
        </p:grpSpPr>
        <p:sp>
          <p:nvSpPr>
            <p:cNvPr id="1894" name="Google Shape;1894;p45"/>
            <p:cNvSpPr/>
            <p:nvPr/>
          </p:nvSpPr>
          <p:spPr>
            <a:xfrm>
              <a:off x="1402063" y="1477500"/>
              <a:ext cx="143500" cy="138325"/>
            </a:xfrm>
            <a:custGeom>
              <a:avLst/>
              <a:gdLst/>
              <a:ahLst/>
              <a:cxnLst/>
              <a:rect l="l" t="t" r="r" b="b"/>
              <a:pathLst>
                <a:path w="5740" h="5533" extrusionOk="0">
                  <a:moveTo>
                    <a:pt x="1" y="1"/>
                  </a:moveTo>
                  <a:lnTo>
                    <a:pt x="1" y="5532"/>
                  </a:lnTo>
                  <a:lnTo>
                    <a:pt x="5739" y="5532"/>
                  </a:lnTo>
                  <a:lnTo>
                    <a:pt x="5739" y="4464"/>
                  </a:lnTo>
                  <a:lnTo>
                    <a:pt x="1534" y="4464"/>
                  </a:lnTo>
                  <a:lnTo>
                    <a:pt x="1534" y="3378"/>
                  </a:lnTo>
                  <a:lnTo>
                    <a:pt x="5739" y="3378"/>
                  </a:lnTo>
                  <a:lnTo>
                    <a:pt x="5739" y="2155"/>
                  </a:lnTo>
                  <a:lnTo>
                    <a:pt x="3068" y="2155"/>
                  </a:lnTo>
                  <a:lnTo>
                    <a:pt x="3068" y="1086"/>
                  </a:lnTo>
                  <a:lnTo>
                    <a:pt x="5739" y="1086"/>
                  </a:lnTo>
                  <a:lnTo>
                    <a:pt x="5739"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45"/>
            <p:cNvSpPr/>
            <p:nvPr/>
          </p:nvSpPr>
          <p:spPr>
            <a:xfrm>
              <a:off x="1296938" y="1335325"/>
              <a:ext cx="248625" cy="379150"/>
            </a:xfrm>
            <a:custGeom>
              <a:avLst/>
              <a:gdLst/>
              <a:ahLst/>
              <a:cxnLst/>
              <a:rect l="l" t="t" r="r" b="b"/>
              <a:pathLst>
                <a:path w="9945" h="15166" extrusionOk="0">
                  <a:moveTo>
                    <a:pt x="2190" y="1"/>
                  </a:moveTo>
                  <a:lnTo>
                    <a:pt x="2190" y="1087"/>
                  </a:lnTo>
                  <a:cubicBezTo>
                    <a:pt x="1569" y="1500"/>
                    <a:pt x="1052" y="2052"/>
                    <a:pt x="673" y="2689"/>
                  </a:cubicBezTo>
                  <a:cubicBezTo>
                    <a:pt x="225" y="3447"/>
                    <a:pt x="1" y="4326"/>
                    <a:pt x="1" y="5205"/>
                  </a:cubicBezTo>
                  <a:lnTo>
                    <a:pt x="1" y="15166"/>
                  </a:lnTo>
                  <a:lnTo>
                    <a:pt x="9944" y="15166"/>
                  </a:lnTo>
                  <a:lnTo>
                    <a:pt x="9944" y="12305"/>
                  </a:lnTo>
                  <a:lnTo>
                    <a:pt x="3120" y="12305"/>
                  </a:lnTo>
                  <a:lnTo>
                    <a:pt x="3120" y="4619"/>
                  </a:lnTo>
                  <a:lnTo>
                    <a:pt x="9910" y="4619"/>
                  </a:lnTo>
                  <a:cubicBezTo>
                    <a:pt x="9841" y="3947"/>
                    <a:pt x="9617" y="3292"/>
                    <a:pt x="9272" y="2689"/>
                  </a:cubicBezTo>
                  <a:cubicBezTo>
                    <a:pt x="8893" y="2052"/>
                    <a:pt x="8376" y="1500"/>
                    <a:pt x="7756" y="1087"/>
                  </a:cubicBezTo>
                  <a:lnTo>
                    <a:pt x="775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6" name="Google Shape;1896;p45"/>
            <p:cNvSpPr/>
            <p:nvPr/>
          </p:nvSpPr>
          <p:spPr>
            <a:xfrm>
              <a:off x="1340888" y="1254775"/>
              <a:ext cx="160725" cy="53450"/>
            </a:xfrm>
            <a:custGeom>
              <a:avLst/>
              <a:gdLst/>
              <a:ahLst/>
              <a:cxnLst/>
              <a:rect l="l" t="t" r="r" b="b"/>
              <a:pathLst>
                <a:path w="6429" h="2138" extrusionOk="0">
                  <a:moveTo>
                    <a:pt x="1" y="0"/>
                  </a:moveTo>
                  <a:lnTo>
                    <a:pt x="1" y="2137"/>
                  </a:lnTo>
                  <a:lnTo>
                    <a:pt x="6428" y="2137"/>
                  </a:lnTo>
                  <a:lnTo>
                    <a:pt x="642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45"/>
            <p:cNvSpPr/>
            <p:nvPr/>
          </p:nvSpPr>
          <p:spPr>
            <a:xfrm>
              <a:off x="1576538" y="1437875"/>
              <a:ext cx="80600" cy="276600"/>
            </a:xfrm>
            <a:custGeom>
              <a:avLst/>
              <a:gdLst/>
              <a:ahLst/>
              <a:cxnLst/>
              <a:rect l="l" t="t" r="r" b="b"/>
              <a:pathLst>
                <a:path w="3224" h="11064" extrusionOk="0">
                  <a:moveTo>
                    <a:pt x="1069" y="0"/>
                  </a:moveTo>
                  <a:lnTo>
                    <a:pt x="1069" y="7927"/>
                  </a:lnTo>
                  <a:cubicBezTo>
                    <a:pt x="449" y="8151"/>
                    <a:pt x="1" y="8737"/>
                    <a:pt x="1" y="9444"/>
                  </a:cubicBezTo>
                  <a:cubicBezTo>
                    <a:pt x="1" y="10340"/>
                    <a:pt x="725" y="11064"/>
                    <a:pt x="1621" y="11064"/>
                  </a:cubicBezTo>
                  <a:cubicBezTo>
                    <a:pt x="2500" y="11064"/>
                    <a:pt x="3223" y="10340"/>
                    <a:pt x="3223" y="9444"/>
                  </a:cubicBezTo>
                  <a:cubicBezTo>
                    <a:pt x="3223" y="8737"/>
                    <a:pt x="2775" y="8151"/>
                    <a:pt x="2155" y="7927"/>
                  </a:cubicBezTo>
                  <a:lnTo>
                    <a:pt x="2155" y="0"/>
                  </a:lnTo>
                  <a:cubicBezTo>
                    <a:pt x="1983" y="18"/>
                    <a:pt x="1793" y="35"/>
                    <a:pt x="1621" y="35"/>
                  </a:cubicBezTo>
                  <a:cubicBezTo>
                    <a:pt x="1431" y="35"/>
                    <a:pt x="1259" y="18"/>
                    <a:pt x="106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45"/>
            <p:cNvSpPr/>
            <p:nvPr/>
          </p:nvSpPr>
          <p:spPr>
            <a:xfrm>
              <a:off x="1553713" y="1254775"/>
              <a:ext cx="126675" cy="157275"/>
            </a:xfrm>
            <a:custGeom>
              <a:avLst/>
              <a:gdLst/>
              <a:ahLst/>
              <a:cxnLst/>
              <a:rect l="l" t="t" r="r" b="b"/>
              <a:pathLst>
                <a:path w="5067" h="6291" extrusionOk="0">
                  <a:moveTo>
                    <a:pt x="2534" y="0"/>
                  </a:moveTo>
                  <a:cubicBezTo>
                    <a:pt x="1827" y="0"/>
                    <a:pt x="1172" y="345"/>
                    <a:pt x="690" y="983"/>
                  </a:cubicBezTo>
                  <a:cubicBezTo>
                    <a:pt x="242" y="1569"/>
                    <a:pt x="1" y="2327"/>
                    <a:pt x="1" y="3137"/>
                  </a:cubicBezTo>
                  <a:cubicBezTo>
                    <a:pt x="1" y="3964"/>
                    <a:pt x="242" y="4722"/>
                    <a:pt x="690" y="5308"/>
                  </a:cubicBezTo>
                  <a:cubicBezTo>
                    <a:pt x="1172" y="5946"/>
                    <a:pt x="1827" y="6290"/>
                    <a:pt x="2534" y="6290"/>
                  </a:cubicBezTo>
                  <a:cubicBezTo>
                    <a:pt x="3240" y="6290"/>
                    <a:pt x="3878" y="5946"/>
                    <a:pt x="4360" y="5308"/>
                  </a:cubicBezTo>
                  <a:cubicBezTo>
                    <a:pt x="4808" y="4722"/>
                    <a:pt x="5067" y="3964"/>
                    <a:pt x="5067" y="3137"/>
                  </a:cubicBezTo>
                  <a:cubicBezTo>
                    <a:pt x="5067" y="2327"/>
                    <a:pt x="4808" y="1569"/>
                    <a:pt x="4360" y="983"/>
                  </a:cubicBezTo>
                  <a:cubicBezTo>
                    <a:pt x="3878" y="345"/>
                    <a:pt x="3240" y="0"/>
                    <a:pt x="253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9" name="Google Shape;1899;p45"/>
          <p:cNvGrpSpPr/>
          <p:nvPr/>
        </p:nvGrpSpPr>
        <p:grpSpPr>
          <a:xfrm>
            <a:off x="1995288" y="2512750"/>
            <a:ext cx="357175" cy="459700"/>
            <a:chOff x="1995288" y="2512750"/>
            <a:chExt cx="357175" cy="459700"/>
          </a:xfrm>
        </p:grpSpPr>
        <p:sp>
          <p:nvSpPr>
            <p:cNvPr id="1900" name="Google Shape;1900;p45"/>
            <p:cNvSpPr/>
            <p:nvPr/>
          </p:nvSpPr>
          <p:spPr>
            <a:xfrm>
              <a:off x="2122813" y="2512750"/>
              <a:ext cx="229650" cy="125825"/>
            </a:xfrm>
            <a:custGeom>
              <a:avLst/>
              <a:gdLst/>
              <a:ahLst/>
              <a:cxnLst/>
              <a:rect l="l" t="t" r="r" b="b"/>
              <a:pathLst>
                <a:path w="9186" h="5033" extrusionOk="0">
                  <a:moveTo>
                    <a:pt x="6635" y="2154"/>
                  </a:moveTo>
                  <a:lnTo>
                    <a:pt x="6635" y="3223"/>
                  </a:lnTo>
                  <a:lnTo>
                    <a:pt x="4722" y="3223"/>
                  </a:lnTo>
                  <a:lnTo>
                    <a:pt x="4722" y="2154"/>
                  </a:lnTo>
                  <a:close/>
                  <a:moveTo>
                    <a:pt x="18" y="0"/>
                  </a:moveTo>
                  <a:cubicBezTo>
                    <a:pt x="638" y="655"/>
                    <a:pt x="1035" y="1534"/>
                    <a:pt x="1035" y="2499"/>
                  </a:cubicBezTo>
                  <a:cubicBezTo>
                    <a:pt x="1035" y="3481"/>
                    <a:pt x="638" y="4377"/>
                    <a:pt x="1" y="5032"/>
                  </a:cubicBezTo>
                  <a:lnTo>
                    <a:pt x="9186" y="5032"/>
                  </a:lnTo>
                  <a:lnTo>
                    <a:pt x="918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1" name="Google Shape;1901;p45"/>
            <p:cNvSpPr/>
            <p:nvPr/>
          </p:nvSpPr>
          <p:spPr>
            <a:xfrm>
              <a:off x="1995288" y="2639400"/>
              <a:ext cx="357175" cy="333050"/>
            </a:xfrm>
            <a:custGeom>
              <a:avLst/>
              <a:gdLst/>
              <a:ahLst/>
              <a:cxnLst/>
              <a:rect l="l" t="t" r="r" b="b"/>
              <a:pathLst>
                <a:path w="14287" h="13322" extrusionOk="0">
                  <a:moveTo>
                    <a:pt x="5998" y="4360"/>
                  </a:moveTo>
                  <a:lnTo>
                    <a:pt x="5998" y="5429"/>
                  </a:lnTo>
                  <a:lnTo>
                    <a:pt x="3327" y="5429"/>
                  </a:lnTo>
                  <a:lnTo>
                    <a:pt x="3327" y="4360"/>
                  </a:lnTo>
                  <a:close/>
                  <a:moveTo>
                    <a:pt x="10978" y="6652"/>
                  </a:moveTo>
                  <a:lnTo>
                    <a:pt x="10978" y="7738"/>
                  </a:lnTo>
                  <a:lnTo>
                    <a:pt x="3327" y="7738"/>
                  </a:lnTo>
                  <a:lnTo>
                    <a:pt x="3327" y="6652"/>
                  </a:lnTo>
                  <a:close/>
                  <a:moveTo>
                    <a:pt x="9444" y="8962"/>
                  </a:moveTo>
                  <a:lnTo>
                    <a:pt x="9444" y="10030"/>
                  </a:lnTo>
                  <a:lnTo>
                    <a:pt x="3327" y="10030"/>
                  </a:lnTo>
                  <a:lnTo>
                    <a:pt x="3327" y="8962"/>
                  </a:lnTo>
                  <a:close/>
                  <a:moveTo>
                    <a:pt x="1" y="1"/>
                  </a:moveTo>
                  <a:lnTo>
                    <a:pt x="1" y="13321"/>
                  </a:lnTo>
                  <a:lnTo>
                    <a:pt x="14287" y="13321"/>
                  </a:lnTo>
                  <a:lnTo>
                    <a:pt x="14287" y="1035"/>
                  </a:lnTo>
                  <a:lnTo>
                    <a:pt x="2534" y="1035"/>
                  </a:lnTo>
                  <a:cubicBezTo>
                    <a:pt x="1552" y="1035"/>
                    <a:pt x="656" y="655"/>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2" name="Google Shape;1902;p45"/>
            <p:cNvSpPr/>
            <p:nvPr/>
          </p:nvSpPr>
          <p:spPr>
            <a:xfrm>
              <a:off x="1995288" y="2512750"/>
              <a:ext cx="126275" cy="125825"/>
            </a:xfrm>
            <a:custGeom>
              <a:avLst/>
              <a:gdLst/>
              <a:ahLst/>
              <a:cxnLst/>
              <a:rect l="l" t="t" r="r" b="b"/>
              <a:pathLst>
                <a:path w="5051" h="5033" extrusionOk="0">
                  <a:moveTo>
                    <a:pt x="3068" y="1172"/>
                  </a:moveTo>
                  <a:lnTo>
                    <a:pt x="3068" y="1965"/>
                  </a:lnTo>
                  <a:lnTo>
                    <a:pt x="3861" y="1965"/>
                  </a:lnTo>
                  <a:lnTo>
                    <a:pt x="3861" y="3050"/>
                  </a:lnTo>
                  <a:lnTo>
                    <a:pt x="3068" y="3050"/>
                  </a:lnTo>
                  <a:lnTo>
                    <a:pt x="3068" y="3843"/>
                  </a:lnTo>
                  <a:lnTo>
                    <a:pt x="1983" y="3843"/>
                  </a:lnTo>
                  <a:lnTo>
                    <a:pt x="1983" y="3050"/>
                  </a:lnTo>
                  <a:lnTo>
                    <a:pt x="1190" y="3050"/>
                  </a:lnTo>
                  <a:lnTo>
                    <a:pt x="1190" y="1965"/>
                  </a:lnTo>
                  <a:lnTo>
                    <a:pt x="1983" y="1965"/>
                  </a:lnTo>
                  <a:lnTo>
                    <a:pt x="1983" y="1172"/>
                  </a:lnTo>
                  <a:close/>
                  <a:moveTo>
                    <a:pt x="1" y="0"/>
                  </a:moveTo>
                  <a:lnTo>
                    <a:pt x="1" y="2499"/>
                  </a:lnTo>
                  <a:cubicBezTo>
                    <a:pt x="1" y="3895"/>
                    <a:pt x="1138" y="5032"/>
                    <a:pt x="2534" y="5032"/>
                  </a:cubicBezTo>
                  <a:cubicBezTo>
                    <a:pt x="3913" y="5032"/>
                    <a:pt x="5050" y="3895"/>
                    <a:pt x="5050" y="2499"/>
                  </a:cubicBezTo>
                  <a:cubicBezTo>
                    <a:pt x="5050" y="1224"/>
                    <a:pt x="4102" y="173"/>
                    <a:pt x="287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03" name="Google Shape;1903;p45"/>
          <p:cNvGrpSpPr/>
          <p:nvPr/>
        </p:nvGrpSpPr>
        <p:grpSpPr>
          <a:xfrm>
            <a:off x="1259038" y="2552225"/>
            <a:ext cx="459700" cy="381025"/>
            <a:chOff x="1259038" y="2552225"/>
            <a:chExt cx="459700" cy="381025"/>
          </a:xfrm>
        </p:grpSpPr>
        <p:sp>
          <p:nvSpPr>
            <p:cNvPr id="1904" name="Google Shape;1904;p45"/>
            <p:cNvSpPr/>
            <p:nvPr/>
          </p:nvSpPr>
          <p:spPr>
            <a:xfrm>
              <a:off x="1284038" y="2552225"/>
              <a:ext cx="409725" cy="181975"/>
            </a:xfrm>
            <a:custGeom>
              <a:avLst/>
              <a:gdLst/>
              <a:ahLst/>
              <a:cxnLst/>
              <a:rect l="l" t="t" r="r" b="b"/>
              <a:pathLst>
                <a:path w="16389" h="7279" extrusionOk="0">
                  <a:moveTo>
                    <a:pt x="7979" y="1"/>
                  </a:moveTo>
                  <a:cubicBezTo>
                    <a:pt x="7142" y="1"/>
                    <a:pt x="6346" y="137"/>
                    <a:pt x="5687" y="420"/>
                  </a:cubicBezTo>
                  <a:lnTo>
                    <a:pt x="5049" y="696"/>
                  </a:lnTo>
                  <a:lnTo>
                    <a:pt x="6100" y="2092"/>
                  </a:lnTo>
                  <a:cubicBezTo>
                    <a:pt x="6290" y="2350"/>
                    <a:pt x="6324" y="2695"/>
                    <a:pt x="6186" y="2971"/>
                  </a:cubicBezTo>
                  <a:cubicBezTo>
                    <a:pt x="6031" y="3264"/>
                    <a:pt x="5738" y="3453"/>
                    <a:pt x="5428" y="3453"/>
                  </a:cubicBezTo>
                  <a:lnTo>
                    <a:pt x="3102" y="3453"/>
                  </a:lnTo>
                  <a:cubicBezTo>
                    <a:pt x="1827" y="3453"/>
                    <a:pt x="775" y="4470"/>
                    <a:pt x="758" y="5745"/>
                  </a:cubicBezTo>
                  <a:lnTo>
                    <a:pt x="0" y="5745"/>
                  </a:lnTo>
                  <a:lnTo>
                    <a:pt x="0" y="7279"/>
                  </a:lnTo>
                  <a:lnTo>
                    <a:pt x="16388" y="7279"/>
                  </a:lnTo>
                  <a:lnTo>
                    <a:pt x="16388" y="5745"/>
                  </a:lnTo>
                  <a:lnTo>
                    <a:pt x="15458" y="5745"/>
                  </a:lnTo>
                  <a:cubicBezTo>
                    <a:pt x="15078" y="3884"/>
                    <a:pt x="14027" y="2368"/>
                    <a:pt x="12321" y="1247"/>
                  </a:cubicBezTo>
                  <a:cubicBezTo>
                    <a:pt x="11115" y="439"/>
                    <a:pt x="9481" y="1"/>
                    <a:pt x="797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5" name="Google Shape;1905;p45"/>
            <p:cNvSpPr/>
            <p:nvPr/>
          </p:nvSpPr>
          <p:spPr>
            <a:xfrm>
              <a:off x="1259038" y="2760900"/>
              <a:ext cx="459700" cy="172350"/>
            </a:xfrm>
            <a:custGeom>
              <a:avLst/>
              <a:gdLst/>
              <a:ahLst/>
              <a:cxnLst/>
              <a:rect l="l" t="t" r="r" b="b"/>
              <a:pathLst>
                <a:path w="18388" h="6894" extrusionOk="0">
                  <a:moveTo>
                    <a:pt x="9737" y="1965"/>
                  </a:moveTo>
                  <a:lnTo>
                    <a:pt x="9737" y="2757"/>
                  </a:lnTo>
                  <a:lnTo>
                    <a:pt x="10530" y="2757"/>
                  </a:lnTo>
                  <a:lnTo>
                    <a:pt x="10530" y="3843"/>
                  </a:lnTo>
                  <a:lnTo>
                    <a:pt x="9737" y="3843"/>
                  </a:lnTo>
                  <a:lnTo>
                    <a:pt x="9737" y="4636"/>
                  </a:lnTo>
                  <a:lnTo>
                    <a:pt x="8651" y="4636"/>
                  </a:lnTo>
                  <a:lnTo>
                    <a:pt x="8651" y="3843"/>
                  </a:lnTo>
                  <a:lnTo>
                    <a:pt x="7859" y="3843"/>
                  </a:lnTo>
                  <a:lnTo>
                    <a:pt x="7859" y="2757"/>
                  </a:lnTo>
                  <a:lnTo>
                    <a:pt x="8651" y="2757"/>
                  </a:lnTo>
                  <a:lnTo>
                    <a:pt x="8651" y="1965"/>
                  </a:lnTo>
                  <a:close/>
                  <a:moveTo>
                    <a:pt x="1" y="0"/>
                  </a:moveTo>
                  <a:lnTo>
                    <a:pt x="1" y="4205"/>
                  </a:lnTo>
                  <a:cubicBezTo>
                    <a:pt x="1" y="5687"/>
                    <a:pt x="1207" y="6893"/>
                    <a:pt x="2689" y="6893"/>
                  </a:cubicBezTo>
                  <a:lnTo>
                    <a:pt x="15682" y="6893"/>
                  </a:lnTo>
                  <a:cubicBezTo>
                    <a:pt x="17181" y="6893"/>
                    <a:pt x="18388" y="5687"/>
                    <a:pt x="18388" y="4205"/>
                  </a:cubicBezTo>
                  <a:lnTo>
                    <a:pt x="1838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06" name="Google Shape;1906;p45"/>
          <p:cNvGrpSpPr/>
          <p:nvPr/>
        </p:nvGrpSpPr>
        <p:grpSpPr>
          <a:xfrm>
            <a:off x="2000888" y="3770725"/>
            <a:ext cx="346850" cy="459700"/>
            <a:chOff x="2000888" y="3770725"/>
            <a:chExt cx="346850" cy="459700"/>
          </a:xfrm>
        </p:grpSpPr>
        <p:sp>
          <p:nvSpPr>
            <p:cNvPr id="1907" name="Google Shape;1907;p45"/>
            <p:cNvSpPr/>
            <p:nvPr/>
          </p:nvSpPr>
          <p:spPr>
            <a:xfrm>
              <a:off x="2157713" y="4064100"/>
              <a:ext cx="190025" cy="166325"/>
            </a:xfrm>
            <a:custGeom>
              <a:avLst/>
              <a:gdLst/>
              <a:ahLst/>
              <a:cxnLst/>
              <a:rect l="l" t="t" r="r" b="b"/>
              <a:pathLst>
                <a:path w="7601" h="6653" extrusionOk="0">
                  <a:moveTo>
                    <a:pt x="5532" y="0"/>
                  </a:moveTo>
                  <a:cubicBezTo>
                    <a:pt x="4378" y="0"/>
                    <a:pt x="3447" y="931"/>
                    <a:pt x="3447" y="2068"/>
                  </a:cubicBezTo>
                  <a:cubicBezTo>
                    <a:pt x="3447" y="3033"/>
                    <a:pt x="4102" y="3826"/>
                    <a:pt x="4981" y="4067"/>
                  </a:cubicBezTo>
                  <a:lnTo>
                    <a:pt x="4981" y="5584"/>
                  </a:lnTo>
                  <a:lnTo>
                    <a:pt x="1086" y="5584"/>
                  </a:lnTo>
                  <a:lnTo>
                    <a:pt x="1086" y="1207"/>
                  </a:lnTo>
                  <a:cubicBezTo>
                    <a:pt x="914" y="1224"/>
                    <a:pt x="724" y="1224"/>
                    <a:pt x="552" y="1224"/>
                  </a:cubicBezTo>
                  <a:cubicBezTo>
                    <a:pt x="362" y="1224"/>
                    <a:pt x="190" y="1224"/>
                    <a:pt x="1" y="1207"/>
                  </a:cubicBezTo>
                  <a:lnTo>
                    <a:pt x="1" y="6652"/>
                  </a:lnTo>
                  <a:lnTo>
                    <a:pt x="6066" y="6652"/>
                  </a:lnTo>
                  <a:lnTo>
                    <a:pt x="6066" y="4067"/>
                  </a:lnTo>
                  <a:cubicBezTo>
                    <a:pt x="6945" y="3826"/>
                    <a:pt x="7600" y="3033"/>
                    <a:pt x="7600" y="2068"/>
                  </a:cubicBezTo>
                  <a:cubicBezTo>
                    <a:pt x="7600" y="931"/>
                    <a:pt x="6670" y="0"/>
                    <a:pt x="553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8" name="Google Shape;1908;p45"/>
            <p:cNvSpPr/>
            <p:nvPr/>
          </p:nvSpPr>
          <p:spPr>
            <a:xfrm>
              <a:off x="2196063" y="3770725"/>
              <a:ext cx="132700" cy="99525"/>
            </a:xfrm>
            <a:custGeom>
              <a:avLst/>
              <a:gdLst/>
              <a:ahLst/>
              <a:cxnLst/>
              <a:rect l="l" t="t" r="r" b="b"/>
              <a:pathLst>
                <a:path w="5308" h="3981" extrusionOk="0">
                  <a:moveTo>
                    <a:pt x="1689" y="0"/>
                  </a:moveTo>
                  <a:cubicBezTo>
                    <a:pt x="759" y="0"/>
                    <a:pt x="0" y="758"/>
                    <a:pt x="0" y="1689"/>
                  </a:cubicBezTo>
                  <a:cubicBezTo>
                    <a:pt x="0" y="2637"/>
                    <a:pt x="759" y="3378"/>
                    <a:pt x="1689" y="3378"/>
                  </a:cubicBezTo>
                  <a:cubicBezTo>
                    <a:pt x="2447" y="3378"/>
                    <a:pt x="3068" y="2895"/>
                    <a:pt x="3292" y="2240"/>
                  </a:cubicBezTo>
                  <a:lnTo>
                    <a:pt x="4222" y="2240"/>
                  </a:lnTo>
                  <a:lnTo>
                    <a:pt x="4222" y="3981"/>
                  </a:lnTo>
                  <a:lnTo>
                    <a:pt x="5308" y="3981"/>
                  </a:lnTo>
                  <a:lnTo>
                    <a:pt x="5308" y="1155"/>
                  </a:lnTo>
                  <a:lnTo>
                    <a:pt x="3292" y="1155"/>
                  </a:lnTo>
                  <a:cubicBezTo>
                    <a:pt x="3068" y="483"/>
                    <a:pt x="2447" y="0"/>
                    <a:pt x="168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9" name="Google Shape;1909;p45"/>
            <p:cNvSpPr/>
            <p:nvPr/>
          </p:nvSpPr>
          <p:spPr>
            <a:xfrm>
              <a:off x="2014263" y="3770725"/>
              <a:ext cx="132275" cy="99525"/>
            </a:xfrm>
            <a:custGeom>
              <a:avLst/>
              <a:gdLst/>
              <a:ahLst/>
              <a:cxnLst/>
              <a:rect l="l" t="t" r="r" b="b"/>
              <a:pathLst>
                <a:path w="5291" h="3981" extrusionOk="0">
                  <a:moveTo>
                    <a:pt x="3602" y="0"/>
                  </a:moveTo>
                  <a:cubicBezTo>
                    <a:pt x="2861" y="0"/>
                    <a:pt x="2223" y="483"/>
                    <a:pt x="1999" y="1155"/>
                  </a:cubicBezTo>
                  <a:lnTo>
                    <a:pt x="0" y="1155"/>
                  </a:lnTo>
                  <a:lnTo>
                    <a:pt x="0" y="3981"/>
                  </a:lnTo>
                  <a:lnTo>
                    <a:pt x="1069" y="3981"/>
                  </a:lnTo>
                  <a:lnTo>
                    <a:pt x="1069" y="2240"/>
                  </a:lnTo>
                  <a:lnTo>
                    <a:pt x="1999" y="2240"/>
                  </a:lnTo>
                  <a:cubicBezTo>
                    <a:pt x="2223" y="2895"/>
                    <a:pt x="2861" y="3378"/>
                    <a:pt x="3602" y="3378"/>
                  </a:cubicBezTo>
                  <a:cubicBezTo>
                    <a:pt x="4532" y="3378"/>
                    <a:pt x="5291" y="2637"/>
                    <a:pt x="5291" y="1689"/>
                  </a:cubicBezTo>
                  <a:cubicBezTo>
                    <a:pt x="5291" y="758"/>
                    <a:pt x="4532" y="0"/>
                    <a:pt x="36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0" name="Google Shape;1910;p45"/>
            <p:cNvSpPr/>
            <p:nvPr/>
          </p:nvSpPr>
          <p:spPr>
            <a:xfrm>
              <a:off x="2000888" y="3897375"/>
              <a:ext cx="341250" cy="170625"/>
            </a:xfrm>
            <a:custGeom>
              <a:avLst/>
              <a:gdLst/>
              <a:ahLst/>
              <a:cxnLst/>
              <a:rect l="l" t="t" r="r" b="b"/>
              <a:pathLst>
                <a:path w="13650" h="6825" extrusionOk="0">
                  <a:moveTo>
                    <a:pt x="1" y="0"/>
                  </a:moveTo>
                  <a:cubicBezTo>
                    <a:pt x="1" y="3757"/>
                    <a:pt x="3051" y="6824"/>
                    <a:pt x="6825" y="6824"/>
                  </a:cubicBezTo>
                  <a:cubicBezTo>
                    <a:pt x="10582" y="6824"/>
                    <a:pt x="13649" y="3757"/>
                    <a:pt x="13649" y="0"/>
                  </a:cubicBezTo>
                  <a:lnTo>
                    <a:pt x="11495" y="0"/>
                  </a:lnTo>
                  <a:cubicBezTo>
                    <a:pt x="11495" y="2568"/>
                    <a:pt x="9393" y="4670"/>
                    <a:pt x="6825" y="4670"/>
                  </a:cubicBezTo>
                  <a:cubicBezTo>
                    <a:pt x="4240" y="4670"/>
                    <a:pt x="2155" y="2568"/>
                    <a:pt x="215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1" name="Google Shape;1911;p45"/>
          <p:cNvGrpSpPr/>
          <p:nvPr/>
        </p:nvGrpSpPr>
        <p:grpSpPr>
          <a:xfrm>
            <a:off x="1259038" y="3770725"/>
            <a:ext cx="459700" cy="459700"/>
            <a:chOff x="1259038" y="3770725"/>
            <a:chExt cx="459700" cy="459700"/>
          </a:xfrm>
        </p:grpSpPr>
        <p:sp>
          <p:nvSpPr>
            <p:cNvPr id="1912" name="Google Shape;1912;p45"/>
            <p:cNvSpPr/>
            <p:nvPr/>
          </p:nvSpPr>
          <p:spPr>
            <a:xfrm>
              <a:off x="1259038" y="3770725"/>
              <a:ext cx="189575" cy="338200"/>
            </a:xfrm>
            <a:custGeom>
              <a:avLst/>
              <a:gdLst/>
              <a:ahLst/>
              <a:cxnLst/>
              <a:rect l="l" t="t" r="r" b="b"/>
              <a:pathLst>
                <a:path w="7583" h="13528" extrusionOk="0">
                  <a:moveTo>
                    <a:pt x="6514" y="6238"/>
                  </a:moveTo>
                  <a:lnTo>
                    <a:pt x="6514" y="7307"/>
                  </a:lnTo>
                  <a:lnTo>
                    <a:pt x="1069" y="7307"/>
                  </a:lnTo>
                  <a:lnTo>
                    <a:pt x="1069" y="6238"/>
                  </a:lnTo>
                  <a:close/>
                  <a:moveTo>
                    <a:pt x="3792" y="0"/>
                  </a:moveTo>
                  <a:cubicBezTo>
                    <a:pt x="1707" y="0"/>
                    <a:pt x="1" y="1706"/>
                    <a:pt x="1" y="3808"/>
                  </a:cubicBezTo>
                  <a:lnTo>
                    <a:pt x="1" y="9736"/>
                  </a:lnTo>
                  <a:cubicBezTo>
                    <a:pt x="1" y="11839"/>
                    <a:pt x="1707" y="13528"/>
                    <a:pt x="3792" y="13528"/>
                  </a:cubicBezTo>
                  <a:cubicBezTo>
                    <a:pt x="5894" y="13528"/>
                    <a:pt x="7583" y="11839"/>
                    <a:pt x="7583" y="9736"/>
                  </a:cubicBezTo>
                  <a:lnTo>
                    <a:pt x="7583" y="3808"/>
                  </a:lnTo>
                  <a:cubicBezTo>
                    <a:pt x="7583" y="1706"/>
                    <a:pt x="5894" y="0"/>
                    <a:pt x="379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3" name="Google Shape;1913;p45"/>
            <p:cNvSpPr/>
            <p:nvPr/>
          </p:nvSpPr>
          <p:spPr>
            <a:xfrm>
              <a:off x="1484788" y="3805175"/>
              <a:ext cx="208975" cy="208975"/>
            </a:xfrm>
            <a:custGeom>
              <a:avLst/>
              <a:gdLst/>
              <a:ahLst/>
              <a:cxnLst/>
              <a:rect l="l" t="t" r="r" b="b"/>
              <a:pathLst>
                <a:path w="8359" h="8359" extrusionOk="0">
                  <a:moveTo>
                    <a:pt x="4722" y="1104"/>
                  </a:moveTo>
                  <a:lnTo>
                    <a:pt x="4722" y="7256"/>
                  </a:lnTo>
                  <a:lnTo>
                    <a:pt x="3636" y="7256"/>
                  </a:lnTo>
                  <a:lnTo>
                    <a:pt x="3636" y="1104"/>
                  </a:lnTo>
                  <a:close/>
                  <a:moveTo>
                    <a:pt x="4188" y="1"/>
                  </a:moveTo>
                  <a:cubicBezTo>
                    <a:pt x="1879" y="1"/>
                    <a:pt x="0" y="1879"/>
                    <a:pt x="0" y="4188"/>
                  </a:cubicBezTo>
                  <a:cubicBezTo>
                    <a:pt x="0" y="6480"/>
                    <a:pt x="1879" y="8358"/>
                    <a:pt x="4188" y="8358"/>
                  </a:cubicBezTo>
                  <a:cubicBezTo>
                    <a:pt x="6480" y="8358"/>
                    <a:pt x="8358" y="6480"/>
                    <a:pt x="8358" y="4188"/>
                  </a:cubicBezTo>
                  <a:cubicBezTo>
                    <a:pt x="8358" y="1879"/>
                    <a:pt x="6480" y="1"/>
                    <a:pt x="41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4" name="Google Shape;1914;p45"/>
            <p:cNvSpPr/>
            <p:nvPr/>
          </p:nvSpPr>
          <p:spPr>
            <a:xfrm>
              <a:off x="1436963" y="4044700"/>
              <a:ext cx="281775" cy="185725"/>
            </a:xfrm>
            <a:custGeom>
              <a:avLst/>
              <a:gdLst/>
              <a:ahLst/>
              <a:cxnLst/>
              <a:rect l="l" t="t" r="r" b="b"/>
              <a:pathLst>
                <a:path w="11271" h="7429" extrusionOk="0">
                  <a:moveTo>
                    <a:pt x="6170" y="2379"/>
                  </a:moveTo>
                  <a:lnTo>
                    <a:pt x="6170" y="3172"/>
                  </a:lnTo>
                  <a:lnTo>
                    <a:pt x="6980" y="3172"/>
                  </a:lnTo>
                  <a:lnTo>
                    <a:pt x="6980" y="4257"/>
                  </a:lnTo>
                  <a:lnTo>
                    <a:pt x="6170" y="4257"/>
                  </a:lnTo>
                  <a:lnTo>
                    <a:pt x="6170" y="5050"/>
                  </a:lnTo>
                  <a:lnTo>
                    <a:pt x="5101" y="5050"/>
                  </a:lnTo>
                  <a:lnTo>
                    <a:pt x="5101" y="4257"/>
                  </a:lnTo>
                  <a:lnTo>
                    <a:pt x="4291" y="4257"/>
                  </a:lnTo>
                  <a:lnTo>
                    <a:pt x="4291" y="3172"/>
                  </a:lnTo>
                  <a:lnTo>
                    <a:pt x="5101" y="3172"/>
                  </a:lnTo>
                  <a:lnTo>
                    <a:pt x="5101" y="2379"/>
                  </a:lnTo>
                  <a:close/>
                  <a:moveTo>
                    <a:pt x="5636" y="1"/>
                  </a:moveTo>
                  <a:cubicBezTo>
                    <a:pt x="4171" y="1"/>
                    <a:pt x="2792" y="363"/>
                    <a:pt x="1741" y="1018"/>
                  </a:cubicBezTo>
                  <a:cubicBezTo>
                    <a:pt x="621" y="1707"/>
                    <a:pt x="1" y="2672"/>
                    <a:pt x="1" y="3723"/>
                  </a:cubicBezTo>
                  <a:cubicBezTo>
                    <a:pt x="1" y="4757"/>
                    <a:pt x="621" y="5722"/>
                    <a:pt x="1741" y="6411"/>
                  </a:cubicBezTo>
                  <a:cubicBezTo>
                    <a:pt x="2792" y="7066"/>
                    <a:pt x="4171" y="7428"/>
                    <a:pt x="5636" y="7428"/>
                  </a:cubicBezTo>
                  <a:cubicBezTo>
                    <a:pt x="7100" y="7428"/>
                    <a:pt x="8479" y="7066"/>
                    <a:pt x="9513" y="6411"/>
                  </a:cubicBezTo>
                  <a:cubicBezTo>
                    <a:pt x="10650" y="5722"/>
                    <a:pt x="11271" y="4757"/>
                    <a:pt x="11271" y="3723"/>
                  </a:cubicBezTo>
                  <a:cubicBezTo>
                    <a:pt x="11271" y="2672"/>
                    <a:pt x="10650" y="1707"/>
                    <a:pt x="9513" y="1018"/>
                  </a:cubicBezTo>
                  <a:cubicBezTo>
                    <a:pt x="8479" y="363"/>
                    <a:pt x="7100" y="1"/>
                    <a:pt x="563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5" name="Google Shape;1915;p45"/>
          <p:cNvGrpSpPr/>
          <p:nvPr/>
        </p:nvGrpSpPr>
        <p:grpSpPr>
          <a:xfrm>
            <a:off x="2006063" y="1882950"/>
            <a:ext cx="336925" cy="459650"/>
            <a:chOff x="2006063" y="1882950"/>
            <a:chExt cx="336925" cy="459650"/>
          </a:xfrm>
        </p:grpSpPr>
        <p:sp>
          <p:nvSpPr>
            <p:cNvPr id="1916" name="Google Shape;1916;p45"/>
            <p:cNvSpPr/>
            <p:nvPr/>
          </p:nvSpPr>
          <p:spPr>
            <a:xfrm>
              <a:off x="2250763" y="2151725"/>
              <a:ext cx="92225" cy="159850"/>
            </a:xfrm>
            <a:custGeom>
              <a:avLst/>
              <a:gdLst/>
              <a:ahLst/>
              <a:cxnLst/>
              <a:rect l="l" t="t" r="r" b="b"/>
              <a:pathLst>
                <a:path w="3689" h="6394" extrusionOk="0">
                  <a:moveTo>
                    <a:pt x="1" y="0"/>
                  </a:moveTo>
                  <a:lnTo>
                    <a:pt x="483" y="6394"/>
                  </a:lnTo>
                  <a:lnTo>
                    <a:pt x="3689" y="6152"/>
                  </a:lnTo>
                  <a:lnTo>
                    <a:pt x="3689" y="276"/>
                  </a:lnTo>
                  <a:lnTo>
                    <a:pt x="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7" name="Google Shape;1917;p45"/>
            <p:cNvSpPr/>
            <p:nvPr/>
          </p:nvSpPr>
          <p:spPr>
            <a:xfrm>
              <a:off x="2019863" y="1882950"/>
              <a:ext cx="166750" cy="88300"/>
            </a:xfrm>
            <a:custGeom>
              <a:avLst/>
              <a:gdLst/>
              <a:ahLst/>
              <a:cxnLst/>
              <a:rect l="l" t="t" r="r" b="b"/>
              <a:pathLst>
                <a:path w="6670" h="3532" extrusionOk="0">
                  <a:moveTo>
                    <a:pt x="4326" y="1"/>
                  </a:moveTo>
                  <a:cubicBezTo>
                    <a:pt x="4166" y="1"/>
                    <a:pt x="4005" y="17"/>
                    <a:pt x="3843" y="50"/>
                  </a:cubicBezTo>
                  <a:lnTo>
                    <a:pt x="1930" y="464"/>
                  </a:lnTo>
                  <a:cubicBezTo>
                    <a:pt x="793" y="705"/>
                    <a:pt x="0" y="1756"/>
                    <a:pt x="86" y="2928"/>
                  </a:cubicBezTo>
                  <a:lnTo>
                    <a:pt x="138" y="3531"/>
                  </a:lnTo>
                  <a:lnTo>
                    <a:pt x="6669" y="2239"/>
                  </a:lnTo>
                  <a:lnTo>
                    <a:pt x="6669" y="2152"/>
                  </a:lnTo>
                  <a:cubicBezTo>
                    <a:pt x="6617" y="1480"/>
                    <a:pt x="6273" y="877"/>
                    <a:pt x="5739" y="464"/>
                  </a:cubicBezTo>
                  <a:cubicBezTo>
                    <a:pt x="5320" y="163"/>
                    <a:pt x="4831" y="1"/>
                    <a:pt x="43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8" name="Google Shape;1918;p45"/>
            <p:cNvSpPr/>
            <p:nvPr/>
          </p:nvSpPr>
          <p:spPr>
            <a:xfrm>
              <a:off x="2006063" y="1961725"/>
              <a:ext cx="232250" cy="380875"/>
            </a:xfrm>
            <a:custGeom>
              <a:avLst/>
              <a:gdLst/>
              <a:ahLst/>
              <a:cxnLst/>
              <a:rect l="l" t="t" r="r" b="b"/>
              <a:pathLst>
                <a:path w="9290" h="15235" extrusionOk="0">
                  <a:moveTo>
                    <a:pt x="8135" y="1"/>
                  </a:moveTo>
                  <a:lnTo>
                    <a:pt x="1" y="1621"/>
                  </a:lnTo>
                  <a:lnTo>
                    <a:pt x="1017" y="15234"/>
                  </a:lnTo>
                  <a:lnTo>
                    <a:pt x="4688" y="15234"/>
                  </a:lnTo>
                  <a:lnTo>
                    <a:pt x="4068" y="7084"/>
                  </a:lnTo>
                  <a:lnTo>
                    <a:pt x="5136" y="6997"/>
                  </a:lnTo>
                  <a:lnTo>
                    <a:pt x="5756" y="15234"/>
                  </a:lnTo>
                  <a:lnTo>
                    <a:pt x="9289" y="15234"/>
                  </a:lnTo>
                  <a:lnTo>
                    <a:pt x="8135"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9" name="Google Shape;1919;p45"/>
          <p:cNvGrpSpPr/>
          <p:nvPr/>
        </p:nvGrpSpPr>
        <p:grpSpPr>
          <a:xfrm>
            <a:off x="1373213" y="1883750"/>
            <a:ext cx="232225" cy="459700"/>
            <a:chOff x="1373213" y="1883750"/>
            <a:chExt cx="232225" cy="459700"/>
          </a:xfrm>
        </p:grpSpPr>
        <p:sp>
          <p:nvSpPr>
            <p:cNvPr id="1920" name="Google Shape;1920;p45"/>
            <p:cNvSpPr/>
            <p:nvPr/>
          </p:nvSpPr>
          <p:spPr>
            <a:xfrm>
              <a:off x="1373213" y="2088825"/>
              <a:ext cx="232225" cy="254625"/>
            </a:xfrm>
            <a:custGeom>
              <a:avLst/>
              <a:gdLst/>
              <a:ahLst/>
              <a:cxnLst/>
              <a:rect l="l" t="t" r="r" b="b"/>
              <a:pathLst>
                <a:path w="9289" h="10185" extrusionOk="0">
                  <a:moveTo>
                    <a:pt x="483" y="1"/>
                  </a:moveTo>
                  <a:cubicBezTo>
                    <a:pt x="172" y="638"/>
                    <a:pt x="0" y="1345"/>
                    <a:pt x="0" y="2086"/>
                  </a:cubicBezTo>
                  <a:lnTo>
                    <a:pt x="0" y="10185"/>
                  </a:lnTo>
                  <a:lnTo>
                    <a:pt x="9288" y="10185"/>
                  </a:lnTo>
                  <a:lnTo>
                    <a:pt x="9288" y="2086"/>
                  </a:lnTo>
                  <a:cubicBezTo>
                    <a:pt x="9288" y="1345"/>
                    <a:pt x="9116" y="638"/>
                    <a:pt x="8789" y="1"/>
                  </a:cubicBezTo>
                  <a:lnTo>
                    <a:pt x="6514" y="1"/>
                  </a:lnTo>
                  <a:lnTo>
                    <a:pt x="6514" y="6532"/>
                  </a:lnTo>
                  <a:lnTo>
                    <a:pt x="5101" y="8427"/>
                  </a:lnTo>
                  <a:lnTo>
                    <a:pt x="4188" y="8427"/>
                  </a:lnTo>
                  <a:lnTo>
                    <a:pt x="2757" y="6532"/>
                  </a:lnTo>
                  <a:lnTo>
                    <a:pt x="275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1" name="Google Shape;1921;p45"/>
            <p:cNvSpPr/>
            <p:nvPr/>
          </p:nvSpPr>
          <p:spPr>
            <a:xfrm>
              <a:off x="1469288" y="2088825"/>
              <a:ext cx="40075" cy="180975"/>
            </a:xfrm>
            <a:custGeom>
              <a:avLst/>
              <a:gdLst/>
              <a:ahLst/>
              <a:cxnLst/>
              <a:rect l="l" t="t" r="r" b="b"/>
              <a:pathLst>
                <a:path w="1603" h="7239" extrusionOk="0">
                  <a:moveTo>
                    <a:pt x="0" y="1"/>
                  </a:moveTo>
                  <a:lnTo>
                    <a:pt x="0" y="6170"/>
                  </a:lnTo>
                  <a:lnTo>
                    <a:pt x="793" y="7238"/>
                  </a:lnTo>
                  <a:lnTo>
                    <a:pt x="1603" y="6170"/>
                  </a:lnTo>
                  <a:lnTo>
                    <a:pt x="160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2" name="Google Shape;1922;p45"/>
            <p:cNvSpPr/>
            <p:nvPr/>
          </p:nvSpPr>
          <p:spPr>
            <a:xfrm>
              <a:off x="1403788" y="1883750"/>
              <a:ext cx="170625" cy="177950"/>
            </a:xfrm>
            <a:custGeom>
              <a:avLst/>
              <a:gdLst/>
              <a:ahLst/>
              <a:cxnLst/>
              <a:rect l="l" t="t" r="r" b="b"/>
              <a:pathLst>
                <a:path w="6825" h="7118" extrusionOk="0">
                  <a:moveTo>
                    <a:pt x="3413" y="1"/>
                  </a:moveTo>
                  <a:cubicBezTo>
                    <a:pt x="2379" y="1"/>
                    <a:pt x="1534" y="845"/>
                    <a:pt x="1534" y="1879"/>
                  </a:cubicBezTo>
                  <a:lnTo>
                    <a:pt x="1534" y="4068"/>
                  </a:lnTo>
                  <a:lnTo>
                    <a:pt x="1" y="4068"/>
                  </a:lnTo>
                  <a:lnTo>
                    <a:pt x="1" y="7118"/>
                  </a:lnTo>
                  <a:lnTo>
                    <a:pt x="6825" y="7118"/>
                  </a:lnTo>
                  <a:lnTo>
                    <a:pt x="6825" y="4068"/>
                  </a:lnTo>
                  <a:lnTo>
                    <a:pt x="5291" y="4068"/>
                  </a:lnTo>
                  <a:lnTo>
                    <a:pt x="5291" y="1879"/>
                  </a:lnTo>
                  <a:cubicBezTo>
                    <a:pt x="5291" y="845"/>
                    <a:pt x="4447" y="1"/>
                    <a:pt x="341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3" name="Google Shape;1923;p45"/>
          <p:cNvGrpSpPr/>
          <p:nvPr/>
        </p:nvGrpSpPr>
        <p:grpSpPr>
          <a:xfrm>
            <a:off x="1944038" y="3141725"/>
            <a:ext cx="459700" cy="459700"/>
            <a:chOff x="1944038" y="3141725"/>
            <a:chExt cx="459700" cy="459700"/>
          </a:xfrm>
        </p:grpSpPr>
        <p:sp>
          <p:nvSpPr>
            <p:cNvPr id="1924" name="Google Shape;1924;p45"/>
            <p:cNvSpPr/>
            <p:nvPr/>
          </p:nvSpPr>
          <p:spPr>
            <a:xfrm>
              <a:off x="2055188" y="3141725"/>
              <a:ext cx="348550" cy="459700"/>
            </a:xfrm>
            <a:custGeom>
              <a:avLst/>
              <a:gdLst/>
              <a:ahLst/>
              <a:cxnLst/>
              <a:rect l="l" t="t" r="r" b="b"/>
              <a:pathLst>
                <a:path w="13942" h="18388" extrusionOk="0">
                  <a:moveTo>
                    <a:pt x="4756" y="1"/>
                  </a:moveTo>
                  <a:cubicBezTo>
                    <a:pt x="3343" y="1"/>
                    <a:pt x="2189" y="1155"/>
                    <a:pt x="2189" y="2568"/>
                  </a:cubicBezTo>
                  <a:cubicBezTo>
                    <a:pt x="2189" y="2896"/>
                    <a:pt x="2240" y="3189"/>
                    <a:pt x="2344" y="3464"/>
                  </a:cubicBezTo>
                  <a:cubicBezTo>
                    <a:pt x="2533" y="3999"/>
                    <a:pt x="2913" y="4447"/>
                    <a:pt x="3378" y="4740"/>
                  </a:cubicBezTo>
                  <a:lnTo>
                    <a:pt x="3378" y="12494"/>
                  </a:lnTo>
                  <a:lnTo>
                    <a:pt x="2068" y="12494"/>
                  </a:lnTo>
                  <a:cubicBezTo>
                    <a:pt x="931" y="12494"/>
                    <a:pt x="0" y="13425"/>
                    <a:pt x="0" y="14562"/>
                  </a:cubicBezTo>
                  <a:cubicBezTo>
                    <a:pt x="0" y="15699"/>
                    <a:pt x="931" y="16630"/>
                    <a:pt x="2068" y="16630"/>
                  </a:cubicBezTo>
                  <a:lnTo>
                    <a:pt x="2292" y="16630"/>
                  </a:lnTo>
                  <a:lnTo>
                    <a:pt x="2292" y="15562"/>
                  </a:lnTo>
                  <a:lnTo>
                    <a:pt x="2068" y="15562"/>
                  </a:lnTo>
                  <a:cubicBezTo>
                    <a:pt x="1517" y="15562"/>
                    <a:pt x="1086" y="15114"/>
                    <a:pt x="1086" y="14562"/>
                  </a:cubicBezTo>
                  <a:cubicBezTo>
                    <a:pt x="1086" y="14011"/>
                    <a:pt x="1517" y="13563"/>
                    <a:pt x="2068" y="13563"/>
                  </a:cubicBezTo>
                  <a:lnTo>
                    <a:pt x="3378" y="13563"/>
                  </a:lnTo>
                  <a:lnTo>
                    <a:pt x="3378" y="17164"/>
                  </a:lnTo>
                  <a:lnTo>
                    <a:pt x="4291" y="18388"/>
                  </a:lnTo>
                  <a:lnTo>
                    <a:pt x="5204" y="18388"/>
                  </a:lnTo>
                  <a:lnTo>
                    <a:pt x="6135" y="17164"/>
                  </a:lnTo>
                  <a:lnTo>
                    <a:pt x="6135" y="13563"/>
                  </a:lnTo>
                  <a:lnTo>
                    <a:pt x="7583" y="13563"/>
                  </a:lnTo>
                  <a:cubicBezTo>
                    <a:pt x="8823" y="13563"/>
                    <a:pt x="9840" y="12546"/>
                    <a:pt x="9840" y="11305"/>
                  </a:cubicBezTo>
                  <a:cubicBezTo>
                    <a:pt x="9840" y="10874"/>
                    <a:pt x="9719" y="10461"/>
                    <a:pt x="9495" y="10116"/>
                  </a:cubicBezTo>
                  <a:lnTo>
                    <a:pt x="10460" y="10116"/>
                  </a:lnTo>
                  <a:cubicBezTo>
                    <a:pt x="11753" y="10116"/>
                    <a:pt x="12787" y="9065"/>
                    <a:pt x="12787" y="7790"/>
                  </a:cubicBezTo>
                  <a:lnTo>
                    <a:pt x="12787" y="7497"/>
                  </a:lnTo>
                  <a:cubicBezTo>
                    <a:pt x="13476" y="7083"/>
                    <a:pt x="13941" y="6342"/>
                    <a:pt x="13941" y="5481"/>
                  </a:cubicBezTo>
                  <a:lnTo>
                    <a:pt x="13941" y="4068"/>
                  </a:lnTo>
                  <a:lnTo>
                    <a:pt x="10874" y="4068"/>
                  </a:lnTo>
                  <a:cubicBezTo>
                    <a:pt x="9599" y="4068"/>
                    <a:pt x="8410" y="4567"/>
                    <a:pt x="7514" y="5463"/>
                  </a:cubicBezTo>
                  <a:lnTo>
                    <a:pt x="7203" y="5774"/>
                  </a:lnTo>
                  <a:lnTo>
                    <a:pt x="7203" y="10116"/>
                  </a:lnTo>
                  <a:lnTo>
                    <a:pt x="7583" y="10116"/>
                  </a:lnTo>
                  <a:cubicBezTo>
                    <a:pt x="8237" y="10116"/>
                    <a:pt x="8754" y="10650"/>
                    <a:pt x="8754" y="11305"/>
                  </a:cubicBezTo>
                  <a:cubicBezTo>
                    <a:pt x="8754" y="11960"/>
                    <a:pt x="8237" y="12494"/>
                    <a:pt x="7583" y="12494"/>
                  </a:cubicBezTo>
                  <a:lnTo>
                    <a:pt x="6135" y="12494"/>
                  </a:lnTo>
                  <a:lnTo>
                    <a:pt x="6135" y="4740"/>
                  </a:lnTo>
                  <a:cubicBezTo>
                    <a:pt x="6600" y="4447"/>
                    <a:pt x="6962" y="3999"/>
                    <a:pt x="7152" y="3464"/>
                  </a:cubicBezTo>
                  <a:cubicBezTo>
                    <a:pt x="7255" y="3189"/>
                    <a:pt x="7324" y="2896"/>
                    <a:pt x="7324" y="2568"/>
                  </a:cubicBezTo>
                  <a:cubicBezTo>
                    <a:pt x="7324" y="1155"/>
                    <a:pt x="6170" y="1"/>
                    <a:pt x="47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5" name="Google Shape;1925;p45"/>
            <p:cNvSpPr/>
            <p:nvPr/>
          </p:nvSpPr>
          <p:spPr>
            <a:xfrm>
              <a:off x="1944038" y="3243400"/>
              <a:ext cx="168475" cy="180975"/>
            </a:xfrm>
            <a:custGeom>
              <a:avLst/>
              <a:gdLst/>
              <a:ahLst/>
              <a:cxnLst/>
              <a:rect l="l" t="t" r="r" b="b"/>
              <a:pathLst>
                <a:path w="6739" h="7239" extrusionOk="0">
                  <a:moveTo>
                    <a:pt x="0" y="1"/>
                  </a:moveTo>
                  <a:lnTo>
                    <a:pt x="0" y="1414"/>
                  </a:lnTo>
                  <a:cubicBezTo>
                    <a:pt x="0" y="2275"/>
                    <a:pt x="466" y="3016"/>
                    <a:pt x="1155" y="3430"/>
                  </a:cubicBezTo>
                  <a:lnTo>
                    <a:pt x="1155" y="3723"/>
                  </a:lnTo>
                  <a:cubicBezTo>
                    <a:pt x="1155" y="4998"/>
                    <a:pt x="2206" y="6049"/>
                    <a:pt x="3481" y="6049"/>
                  </a:cubicBezTo>
                  <a:lnTo>
                    <a:pt x="4446" y="6049"/>
                  </a:lnTo>
                  <a:cubicBezTo>
                    <a:pt x="4239" y="6394"/>
                    <a:pt x="4119" y="6807"/>
                    <a:pt x="4119" y="7238"/>
                  </a:cubicBezTo>
                  <a:lnTo>
                    <a:pt x="5187" y="7238"/>
                  </a:lnTo>
                  <a:cubicBezTo>
                    <a:pt x="5187" y="6583"/>
                    <a:pt x="5721" y="6049"/>
                    <a:pt x="6376" y="6049"/>
                  </a:cubicBezTo>
                  <a:lnTo>
                    <a:pt x="6738" y="6049"/>
                  </a:lnTo>
                  <a:lnTo>
                    <a:pt x="6738" y="1707"/>
                  </a:lnTo>
                  <a:lnTo>
                    <a:pt x="6445" y="1396"/>
                  </a:lnTo>
                  <a:cubicBezTo>
                    <a:pt x="5532" y="500"/>
                    <a:pt x="4343" y="1"/>
                    <a:pt x="306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6" name="Google Shape;1926;p45"/>
            <p:cNvSpPr/>
            <p:nvPr/>
          </p:nvSpPr>
          <p:spPr>
            <a:xfrm>
              <a:off x="2235263" y="3530750"/>
              <a:ext cx="25000" cy="26750"/>
            </a:xfrm>
            <a:custGeom>
              <a:avLst/>
              <a:gdLst/>
              <a:ahLst/>
              <a:cxnLst/>
              <a:rect l="l" t="t" r="r" b="b"/>
              <a:pathLst>
                <a:path w="1000" h="1070" extrusionOk="0">
                  <a:moveTo>
                    <a:pt x="0" y="1"/>
                  </a:moveTo>
                  <a:lnTo>
                    <a:pt x="0" y="1069"/>
                  </a:lnTo>
                  <a:lnTo>
                    <a:pt x="1000" y="1069"/>
                  </a:lnTo>
                  <a:lnTo>
                    <a:pt x="100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7" name="Google Shape;1927;p45"/>
          <p:cNvGrpSpPr/>
          <p:nvPr/>
        </p:nvGrpSpPr>
        <p:grpSpPr>
          <a:xfrm>
            <a:off x="1351663" y="3141725"/>
            <a:ext cx="275325" cy="459700"/>
            <a:chOff x="1351663" y="3141725"/>
            <a:chExt cx="275325" cy="459700"/>
          </a:xfrm>
        </p:grpSpPr>
        <p:sp>
          <p:nvSpPr>
            <p:cNvPr id="1928" name="Google Shape;1928;p45"/>
            <p:cNvSpPr/>
            <p:nvPr/>
          </p:nvSpPr>
          <p:spPr>
            <a:xfrm>
              <a:off x="1395613" y="3141725"/>
              <a:ext cx="231375" cy="115475"/>
            </a:xfrm>
            <a:custGeom>
              <a:avLst/>
              <a:gdLst/>
              <a:ahLst/>
              <a:cxnLst/>
              <a:rect l="l" t="t" r="r" b="b"/>
              <a:pathLst>
                <a:path w="9255" h="4619" extrusionOk="0">
                  <a:moveTo>
                    <a:pt x="0" y="1"/>
                  </a:moveTo>
                  <a:lnTo>
                    <a:pt x="0" y="1086"/>
                  </a:lnTo>
                  <a:lnTo>
                    <a:pt x="1379" y="1086"/>
                  </a:lnTo>
                  <a:lnTo>
                    <a:pt x="1379" y="3292"/>
                  </a:lnTo>
                  <a:lnTo>
                    <a:pt x="603" y="3292"/>
                  </a:lnTo>
                  <a:lnTo>
                    <a:pt x="603" y="4619"/>
                  </a:lnTo>
                  <a:lnTo>
                    <a:pt x="6273" y="4619"/>
                  </a:lnTo>
                  <a:lnTo>
                    <a:pt x="6273" y="3292"/>
                  </a:lnTo>
                  <a:lnTo>
                    <a:pt x="5515" y="3292"/>
                  </a:lnTo>
                  <a:lnTo>
                    <a:pt x="5515" y="1086"/>
                  </a:lnTo>
                  <a:lnTo>
                    <a:pt x="6652" y="1086"/>
                  </a:lnTo>
                  <a:cubicBezTo>
                    <a:pt x="7341" y="1086"/>
                    <a:pt x="7979" y="1431"/>
                    <a:pt x="8358" y="2000"/>
                  </a:cubicBezTo>
                  <a:lnTo>
                    <a:pt x="9254" y="1397"/>
                  </a:lnTo>
                  <a:cubicBezTo>
                    <a:pt x="8668" y="535"/>
                    <a:pt x="7703" y="1"/>
                    <a:pt x="665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9" name="Google Shape;1929;p45"/>
            <p:cNvSpPr/>
            <p:nvPr/>
          </p:nvSpPr>
          <p:spPr>
            <a:xfrm>
              <a:off x="1478763" y="3385150"/>
              <a:ext cx="133125" cy="126250"/>
            </a:xfrm>
            <a:custGeom>
              <a:avLst/>
              <a:gdLst/>
              <a:ahLst/>
              <a:cxnLst/>
              <a:rect l="l" t="t" r="r" b="b"/>
              <a:pathLst>
                <a:path w="5325" h="5050" extrusionOk="0">
                  <a:moveTo>
                    <a:pt x="0" y="0"/>
                  </a:moveTo>
                  <a:cubicBezTo>
                    <a:pt x="638" y="655"/>
                    <a:pt x="1034" y="1551"/>
                    <a:pt x="1034" y="2533"/>
                  </a:cubicBezTo>
                  <a:cubicBezTo>
                    <a:pt x="1034" y="3515"/>
                    <a:pt x="638" y="4394"/>
                    <a:pt x="0" y="5049"/>
                  </a:cubicBezTo>
                  <a:lnTo>
                    <a:pt x="5325" y="5049"/>
                  </a:lnTo>
                  <a:lnTo>
                    <a:pt x="532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0" name="Google Shape;1930;p45"/>
            <p:cNvSpPr/>
            <p:nvPr/>
          </p:nvSpPr>
          <p:spPr>
            <a:xfrm>
              <a:off x="1351663" y="3512225"/>
              <a:ext cx="260225" cy="89200"/>
            </a:xfrm>
            <a:custGeom>
              <a:avLst/>
              <a:gdLst/>
              <a:ahLst/>
              <a:cxnLst/>
              <a:rect l="l" t="t" r="r" b="b"/>
              <a:pathLst>
                <a:path w="10409" h="3568" extrusionOk="0">
                  <a:moveTo>
                    <a:pt x="1" y="1"/>
                  </a:moveTo>
                  <a:lnTo>
                    <a:pt x="1" y="3568"/>
                  </a:lnTo>
                  <a:lnTo>
                    <a:pt x="10409" y="3568"/>
                  </a:lnTo>
                  <a:lnTo>
                    <a:pt x="10409" y="1052"/>
                  </a:lnTo>
                  <a:lnTo>
                    <a:pt x="2516" y="1052"/>
                  </a:lnTo>
                  <a:cubicBezTo>
                    <a:pt x="1534" y="1052"/>
                    <a:pt x="638" y="655"/>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45"/>
            <p:cNvSpPr/>
            <p:nvPr/>
          </p:nvSpPr>
          <p:spPr>
            <a:xfrm>
              <a:off x="1351663" y="3385150"/>
              <a:ext cx="126250" cy="126250"/>
            </a:xfrm>
            <a:custGeom>
              <a:avLst/>
              <a:gdLst/>
              <a:ahLst/>
              <a:cxnLst/>
              <a:rect l="l" t="t" r="r" b="b"/>
              <a:pathLst>
                <a:path w="5050" h="5050" extrusionOk="0">
                  <a:moveTo>
                    <a:pt x="3051" y="1189"/>
                  </a:moveTo>
                  <a:lnTo>
                    <a:pt x="3051" y="1982"/>
                  </a:lnTo>
                  <a:lnTo>
                    <a:pt x="3861" y="1982"/>
                  </a:lnTo>
                  <a:lnTo>
                    <a:pt x="3861" y="3067"/>
                  </a:lnTo>
                  <a:lnTo>
                    <a:pt x="3051" y="3067"/>
                  </a:lnTo>
                  <a:lnTo>
                    <a:pt x="3051" y="3860"/>
                  </a:lnTo>
                  <a:lnTo>
                    <a:pt x="1982" y="3860"/>
                  </a:lnTo>
                  <a:lnTo>
                    <a:pt x="1982" y="3067"/>
                  </a:lnTo>
                  <a:lnTo>
                    <a:pt x="1172" y="3067"/>
                  </a:lnTo>
                  <a:lnTo>
                    <a:pt x="1172" y="1982"/>
                  </a:lnTo>
                  <a:lnTo>
                    <a:pt x="1982" y="1982"/>
                  </a:lnTo>
                  <a:lnTo>
                    <a:pt x="1982" y="1189"/>
                  </a:lnTo>
                  <a:close/>
                  <a:moveTo>
                    <a:pt x="1" y="0"/>
                  </a:moveTo>
                  <a:lnTo>
                    <a:pt x="1" y="2533"/>
                  </a:lnTo>
                  <a:cubicBezTo>
                    <a:pt x="1" y="3912"/>
                    <a:pt x="1121" y="5049"/>
                    <a:pt x="2516" y="5049"/>
                  </a:cubicBezTo>
                  <a:cubicBezTo>
                    <a:pt x="3912" y="5049"/>
                    <a:pt x="5050" y="3912"/>
                    <a:pt x="5050" y="2533"/>
                  </a:cubicBezTo>
                  <a:cubicBezTo>
                    <a:pt x="5050" y="1137"/>
                    <a:pt x="3912" y="0"/>
                    <a:pt x="25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2" name="Google Shape;1932;p45"/>
            <p:cNvSpPr/>
            <p:nvPr/>
          </p:nvSpPr>
          <p:spPr>
            <a:xfrm>
              <a:off x="1351663" y="3284750"/>
              <a:ext cx="260225" cy="73700"/>
            </a:xfrm>
            <a:custGeom>
              <a:avLst/>
              <a:gdLst/>
              <a:ahLst/>
              <a:cxnLst/>
              <a:rect l="l" t="t" r="r" b="b"/>
              <a:pathLst>
                <a:path w="10409" h="2948" extrusionOk="0">
                  <a:moveTo>
                    <a:pt x="2327" y="1"/>
                  </a:moveTo>
                  <a:cubicBezTo>
                    <a:pt x="1034" y="1"/>
                    <a:pt x="1" y="1035"/>
                    <a:pt x="1" y="2327"/>
                  </a:cubicBezTo>
                  <a:lnTo>
                    <a:pt x="1" y="2948"/>
                  </a:lnTo>
                  <a:lnTo>
                    <a:pt x="10409" y="2948"/>
                  </a:lnTo>
                  <a:lnTo>
                    <a:pt x="10409" y="2327"/>
                  </a:lnTo>
                  <a:cubicBezTo>
                    <a:pt x="10409" y="1035"/>
                    <a:pt x="9358" y="1"/>
                    <a:pt x="806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33" name="Google Shape;1933;p45"/>
          <p:cNvGrpSpPr/>
          <p:nvPr/>
        </p:nvGrpSpPr>
        <p:grpSpPr>
          <a:xfrm>
            <a:off x="2629463" y="1254775"/>
            <a:ext cx="459275" cy="459700"/>
            <a:chOff x="2629463" y="1254775"/>
            <a:chExt cx="459275" cy="459700"/>
          </a:xfrm>
        </p:grpSpPr>
        <p:sp>
          <p:nvSpPr>
            <p:cNvPr id="1934" name="Google Shape;1934;p45"/>
            <p:cNvSpPr/>
            <p:nvPr/>
          </p:nvSpPr>
          <p:spPr>
            <a:xfrm>
              <a:off x="2842713" y="1328875"/>
              <a:ext cx="172350" cy="172350"/>
            </a:xfrm>
            <a:custGeom>
              <a:avLst/>
              <a:gdLst/>
              <a:ahLst/>
              <a:cxnLst/>
              <a:rect l="l" t="t" r="r" b="b"/>
              <a:pathLst>
                <a:path w="6894" h="6894" extrusionOk="0">
                  <a:moveTo>
                    <a:pt x="1465" y="0"/>
                  </a:moveTo>
                  <a:lnTo>
                    <a:pt x="690" y="759"/>
                  </a:lnTo>
                  <a:lnTo>
                    <a:pt x="1138" y="1190"/>
                  </a:lnTo>
                  <a:lnTo>
                    <a:pt x="0" y="2327"/>
                  </a:lnTo>
                  <a:lnTo>
                    <a:pt x="4550" y="6893"/>
                  </a:lnTo>
                  <a:lnTo>
                    <a:pt x="5687" y="5756"/>
                  </a:lnTo>
                  <a:lnTo>
                    <a:pt x="6118" y="6187"/>
                  </a:lnTo>
                  <a:lnTo>
                    <a:pt x="6893" y="5429"/>
                  </a:lnTo>
                  <a:lnTo>
                    <a:pt x="146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45"/>
            <p:cNvSpPr/>
            <p:nvPr/>
          </p:nvSpPr>
          <p:spPr>
            <a:xfrm>
              <a:off x="2687613" y="1406000"/>
              <a:ext cx="249900" cy="249875"/>
            </a:xfrm>
            <a:custGeom>
              <a:avLst/>
              <a:gdLst/>
              <a:ahLst/>
              <a:cxnLst/>
              <a:rect l="l" t="t" r="r" b="b"/>
              <a:pathLst>
                <a:path w="9996" h="9995" extrusionOk="0">
                  <a:moveTo>
                    <a:pt x="5429" y="0"/>
                  </a:moveTo>
                  <a:lnTo>
                    <a:pt x="4567" y="879"/>
                  </a:lnTo>
                  <a:lnTo>
                    <a:pt x="5343" y="1654"/>
                  </a:lnTo>
                  <a:lnTo>
                    <a:pt x="4584" y="2413"/>
                  </a:lnTo>
                  <a:lnTo>
                    <a:pt x="3809" y="1637"/>
                  </a:lnTo>
                  <a:lnTo>
                    <a:pt x="2930" y="2499"/>
                  </a:lnTo>
                  <a:lnTo>
                    <a:pt x="3723" y="3291"/>
                  </a:lnTo>
                  <a:lnTo>
                    <a:pt x="2965" y="4050"/>
                  </a:lnTo>
                  <a:lnTo>
                    <a:pt x="2172" y="3274"/>
                  </a:lnTo>
                  <a:lnTo>
                    <a:pt x="1" y="5446"/>
                  </a:lnTo>
                  <a:lnTo>
                    <a:pt x="1086" y="6531"/>
                  </a:lnTo>
                  <a:lnTo>
                    <a:pt x="276" y="7341"/>
                  </a:lnTo>
                  <a:lnTo>
                    <a:pt x="2672" y="9736"/>
                  </a:lnTo>
                  <a:lnTo>
                    <a:pt x="3482" y="8909"/>
                  </a:lnTo>
                  <a:lnTo>
                    <a:pt x="4567" y="9995"/>
                  </a:lnTo>
                  <a:lnTo>
                    <a:pt x="9996" y="4567"/>
                  </a:lnTo>
                  <a:lnTo>
                    <a:pt x="542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6" name="Google Shape;1936;p45"/>
            <p:cNvSpPr/>
            <p:nvPr/>
          </p:nvSpPr>
          <p:spPr>
            <a:xfrm>
              <a:off x="2929738" y="1254775"/>
              <a:ext cx="159000" cy="159425"/>
            </a:xfrm>
            <a:custGeom>
              <a:avLst/>
              <a:gdLst/>
              <a:ahLst/>
              <a:cxnLst/>
              <a:rect l="l" t="t" r="r" b="b"/>
              <a:pathLst>
                <a:path w="6360" h="6377" extrusionOk="0">
                  <a:moveTo>
                    <a:pt x="2292" y="0"/>
                  </a:moveTo>
                  <a:lnTo>
                    <a:pt x="1534" y="759"/>
                  </a:lnTo>
                  <a:lnTo>
                    <a:pt x="2103" y="1327"/>
                  </a:lnTo>
                  <a:lnTo>
                    <a:pt x="0" y="3430"/>
                  </a:lnTo>
                  <a:lnTo>
                    <a:pt x="2930" y="6376"/>
                  </a:lnTo>
                  <a:lnTo>
                    <a:pt x="5032" y="4274"/>
                  </a:lnTo>
                  <a:lnTo>
                    <a:pt x="5601" y="4843"/>
                  </a:lnTo>
                  <a:lnTo>
                    <a:pt x="6359" y="4067"/>
                  </a:lnTo>
                  <a:lnTo>
                    <a:pt x="2292"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7" name="Google Shape;1937;p45"/>
            <p:cNvSpPr/>
            <p:nvPr/>
          </p:nvSpPr>
          <p:spPr>
            <a:xfrm>
              <a:off x="2629463" y="1629150"/>
              <a:ext cx="85325" cy="85325"/>
            </a:xfrm>
            <a:custGeom>
              <a:avLst/>
              <a:gdLst/>
              <a:ahLst/>
              <a:cxnLst/>
              <a:rect l="l" t="t" r="r" b="b"/>
              <a:pathLst>
                <a:path w="3413" h="3413" extrusionOk="0">
                  <a:moveTo>
                    <a:pt x="2637" y="0"/>
                  </a:moveTo>
                  <a:lnTo>
                    <a:pt x="0" y="2637"/>
                  </a:lnTo>
                  <a:lnTo>
                    <a:pt x="758" y="3413"/>
                  </a:lnTo>
                  <a:lnTo>
                    <a:pt x="3412" y="759"/>
                  </a:lnTo>
                  <a:lnTo>
                    <a:pt x="263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38" name="Google Shape;1938;p45"/>
          <p:cNvGrpSpPr/>
          <p:nvPr/>
        </p:nvGrpSpPr>
        <p:grpSpPr>
          <a:xfrm>
            <a:off x="2620838" y="2546775"/>
            <a:ext cx="467025" cy="392925"/>
            <a:chOff x="2620838" y="2546775"/>
            <a:chExt cx="467025" cy="392925"/>
          </a:xfrm>
        </p:grpSpPr>
        <p:sp>
          <p:nvSpPr>
            <p:cNvPr id="1939" name="Google Shape;1939;p45"/>
            <p:cNvSpPr/>
            <p:nvPr/>
          </p:nvSpPr>
          <p:spPr>
            <a:xfrm>
              <a:off x="2620838" y="2547100"/>
              <a:ext cx="218875" cy="211225"/>
            </a:xfrm>
            <a:custGeom>
              <a:avLst/>
              <a:gdLst/>
              <a:ahLst/>
              <a:cxnLst/>
              <a:rect l="l" t="t" r="r" b="b"/>
              <a:pathLst>
                <a:path w="8755" h="8449" extrusionOk="0">
                  <a:moveTo>
                    <a:pt x="3436" y="1"/>
                  </a:moveTo>
                  <a:cubicBezTo>
                    <a:pt x="2637" y="1"/>
                    <a:pt x="1836" y="306"/>
                    <a:pt x="1224" y="918"/>
                  </a:cubicBezTo>
                  <a:cubicBezTo>
                    <a:pt x="1" y="2124"/>
                    <a:pt x="1" y="4123"/>
                    <a:pt x="1224" y="5330"/>
                  </a:cubicBezTo>
                  <a:lnTo>
                    <a:pt x="4343" y="8449"/>
                  </a:lnTo>
                  <a:lnTo>
                    <a:pt x="8755" y="4037"/>
                  </a:lnTo>
                  <a:lnTo>
                    <a:pt x="5636" y="918"/>
                  </a:lnTo>
                  <a:cubicBezTo>
                    <a:pt x="5032" y="306"/>
                    <a:pt x="4235" y="1"/>
                    <a:pt x="343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0" name="Google Shape;1940;p45"/>
            <p:cNvSpPr/>
            <p:nvPr/>
          </p:nvSpPr>
          <p:spPr>
            <a:xfrm>
              <a:off x="2876738" y="2546775"/>
              <a:ext cx="211125" cy="211550"/>
            </a:xfrm>
            <a:custGeom>
              <a:avLst/>
              <a:gdLst/>
              <a:ahLst/>
              <a:cxnLst/>
              <a:rect l="l" t="t" r="r" b="b"/>
              <a:pathLst>
                <a:path w="8445" h="8462" extrusionOk="0">
                  <a:moveTo>
                    <a:pt x="5326" y="1"/>
                  </a:moveTo>
                  <a:cubicBezTo>
                    <a:pt x="4481" y="1"/>
                    <a:pt x="3706" y="328"/>
                    <a:pt x="3120" y="931"/>
                  </a:cubicBezTo>
                  <a:lnTo>
                    <a:pt x="1" y="4050"/>
                  </a:lnTo>
                  <a:lnTo>
                    <a:pt x="4412" y="8462"/>
                  </a:lnTo>
                  <a:lnTo>
                    <a:pt x="7531" y="5343"/>
                  </a:lnTo>
                  <a:cubicBezTo>
                    <a:pt x="8134" y="4757"/>
                    <a:pt x="8445" y="3964"/>
                    <a:pt x="8445" y="3137"/>
                  </a:cubicBezTo>
                  <a:cubicBezTo>
                    <a:pt x="8445" y="2310"/>
                    <a:pt x="8134" y="1517"/>
                    <a:pt x="7531" y="931"/>
                  </a:cubicBezTo>
                  <a:cubicBezTo>
                    <a:pt x="6945" y="328"/>
                    <a:pt x="6153" y="1"/>
                    <a:pt x="53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1" name="Google Shape;1941;p45"/>
            <p:cNvSpPr/>
            <p:nvPr/>
          </p:nvSpPr>
          <p:spPr>
            <a:xfrm>
              <a:off x="2797038" y="2738925"/>
              <a:ext cx="26750" cy="26725"/>
            </a:xfrm>
            <a:custGeom>
              <a:avLst/>
              <a:gdLst/>
              <a:ahLst/>
              <a:cxnLst/>
              <a:rect l="l" t="t" r="r" b="b"/>
              <a:pathLst>
                <a:path w="1070" h="1069" extrusionOk="0">
                  <a:moveTo>
                    <a:pt x="1" y="0"/>
                  </a:moveTo>
                  <a:lnTo>
                    <a:pt x="1" y="1069"/>
                  </a:lnTo>
                  <a:lnTo>
                    <a:pt x="1069" y="1069"/>
                  </a:lnTo>
                  <a:lnTo>
                    <a:pt x="106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2" name="Google Shape;1942;p45"/>
            <p:cNvSpPr/>
            <p:nvPr/>
          </p:nvSpPr>
          <p:spPr>
            <a:xfrm>
              <a:off x="2863813" y="2702300"/>
              <a:ext cx="27175" cy="27175"/>
            </a:xfrm>
            <a:custGeom>
              <a:avLst/>
              <a:gdLst/>
              <a:ahLst/>
              <a:cxnLst/>
              <a:rect l="l" t="t" r="r" b="b"/>
              <a:pathLst>
                <a:path w="1087" h="1087" extrusionOk="0">
                  <a:moveTo>
                    <a:pt x="1" y="1"/>
                  </a:moveTo>
                  <a:lnTo>
                    <a:pt x="1" y="1086"/>
                  </a:lnTo>
                  <a:lnTo>
                    <a:pt x="1086" y="1086"/>
                  </a:lnTo>
                  <a:lnTo>
                    <a:pt x="108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3" name="Google Shape;1943;p45"/>
            <p:cNvSpPr/>
            <p:nvPr/>
          </p:nvSpPr>
          <p:spPr>
            <a:xfrm>
              <a:off x="2873288" y="2853525"/>
              <a:ext cx="27175" cy="27150"/>
            </a:xfrm>
            <a:custGeom>
              <a:avLst/>
              <a:gdLst/>
              <a:ahLst/>
              <a:cxnLst/>
              <a:rect l="l" t="t" r="r" b="b"/>
              <a:pathLst>
                <a:path w="1087" h="1086" extrusionOk="0">
                  <a:moveTo>
                    <a:pt x="1" y="0"/>
                  </a:moveTo>
                  <a:lnTo>
                    <a:pt x="1" y="1086"/>
                  </a:lnTo>
                  <a:lnTo>
                    <a:pt x="1087" y="1086"/>
                  </a:lnTo>
                  <a:lnTo>
                    <a:pt x="108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4" name="Google Shape;1944;p45"/>
            <p:cNvSpPr/>
            <p:nvPr/>
          </p:nvSpPr>
          <p:spPr>
            <a:xfrm>
              <a:off x="2844863" y="2912975"/>
              <a:ext cx="26725" cy="26725"/>
            </a:xfrm>
            <a:custGeom>
              <a:avLst/>
              <a:gdLst/>
              <a:ahLst/>
              <a:cxnLst/>
              <a:rect l="l" t="t" r="r" b="b"/>
              <a:pathLst>
                <a:path w="1069" h="1069" extrusionOk="0">
                  <a:moveTo>
                    <a:pt x="1" y="0"/>
                  </a:moveTo>
                  <a:lnTo>
                    <a:pt x="1" y="1069"/>
                  </a:lnTo>
                  <a:lnTo>
                    <a:pt x="1069" y="1069"/>
                  </a:lnTo>
                  <a:lnTo>
                    <a:pt x="106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p45"/>
            <p:cNvSpPr/>
            <p:nvPr/>
          </p:nvSpPr>
          <p:spPr>
            <a:xfrm>
              <a:off x="2844863" y="2788475"/>
              <a:ext cx="26725" cy="27150"/>
            </a:xfrm>
            <a:custGeom>
              <a:avLst/>
              <a:gdLst/>
              <a:ahLst/>
              <a:cxnLst/>
              <a:rect l="l" t="t" r="r" b="b"/>
              <a:pathLst>
                <a:path w="1069" h="1086" extrusionOk="0">
                  <a:moveTo>
                    <a:pt x="1" y="0"/>
                  </a:moveTo>
                  <a:lnTo>
                    <a:pt x="1" y="1086"/>
                  </a:lnTo>
                  <a:lnTo>
                    <a:pt x="1069" y="1086"/>
                  </a:lnTo>
                  <a:lnTo>
                    <a:pt x="106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6" name="Google Shape;1946;p45"/>
            <p:cNvSpPr/>
            <p:nvPr/>
          </p:nvSpPr>
          <p:spPr>
            <a:xfrm>
              <a:off x="2902163" y="2757875"/>
              <a:ext cx="27175" cy="27175"/>
            </a:xfrm>
            <a:custGeom>
              <a:avLst/>
              <a:gdLst/>
              <a:ahLst/>
              <a:cxnLst/>
              <a:rect l="l" t="t" r="r" b="b"/>
              <a:pathLst>
                <a:path w="1087" h="1087" extrusionOk="0">
                  <a:moveTo>
                    <a:pt x="0" y="1"/>
                  </a:moveTo>
                  <a:lnTo>
                    <a:pt x="0" y="1086"/>
                  </a:lnTo>
                  <a:lnTo>
                    <a:pt x="1086" y="1086"/>
                  </a:lnTo>
                  <a:lnTo>
                    <a:pt x="108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7" name="Google Shape;1947;p45"/>
            <p:cNvSpPr/>
            <p:nvPr/>
          </p:nvSpPr>
          <p:spPr>
            <a:xfrm>
              <a:off x="2806513" y="2844050"/>
              <a:ext cx="26750" cy="27150"/>
            </a:xfrm>
            <a:custGeom>
              <a:avLst/>
              <a:gdLst/>
              <a:ahLst/>
              <a:cxnLst/>
              <a:rect l="l" t="t" r="r" b="b"/>
              <a:pathLst>
                <a:path w="1070" h="1086" extrusionOk="0">
                  <a:moveTo>
                    <a:pt x="1" y="0"/>
                  </a:moveTo>
                  <a:lnTo>
                    <a:pt x="1" y="1086"/>
                  </a:lnTo>
                  <a:lnTo>
                    <a:pt x="1069" y="1086"/>
                  </a:lnTo>
                  <a:lnTo>
                    <a:pt x="106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8" name="Google Shape;1948;p45"/>
          <p:cNvGrpSpPr/>
          <p:nvPr/>
        </p:nvGrpSpPr>
        <p:grpSpPr>
          <a:xfrm>
            <a:off x="2639363" y="3770725"/>
            <a:ext cx="440750" cy="459700"/>
            <a:chOff x="2639363" y="3770725"/>
            <a:chExt cx="440750" cy="459700"/>
          </a:xfrm>
        </p:grpSpPr>
        <p:sp>
          <p:nvSpPr>
            <p:cNvPr id="1949" name="Google Shape;1949;p45"/>
            <p:cNvSpPr/>
            <p:nvPr/>
          </p:nvSpPr>
          <p:spPr>
            <a:xfrm>
              <a:off x="2769463" y="3770725"/>
              <a:ext cx="180550" cy="59475"/>
            </a:xfrm>
            <a:custGeom>
              <a:avLst/>
              <a:gdLst/>
              <a:ahLst/>
              <a:cxnLst/>
              <a:rect l="l" t="t" r="r" b="b"/>
              <a:pathLst>
                <a:path w="7222" h="2379" extrusionOk="0">
                  <a:moveTo>
                    <a:pt x="1" y="0"/>
                  </a:moveTo>
                  <a:lnTo>
                    <a:pt x="1" y="2378"/>
                  </a:lnTo>
                  <a:lnTo>
                    <a:pt x="1086" y="2378"/>
                  </a:lnTo>
                  <a:lnTo>
                    <a:pt x="1086" y="1086"/>
                  </a:lnTo>
                  <a:lnTo>
                    <a:pt x="6136" y="1086"/>
                  </a:lnTo>
                  <a:lnTo>
                    <a:pt x="6136" y="2378"/>
                  </a:lnTo>
                  <a:lnTo>
                    <a:pt x="7221" y="2378"/>
                  </a:lnTo>
                  <a:lnTo>
                    <a:pt x="722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0" name="Google Shape;1950;p45"/>
            <p:cNvSpPr/>
            <p:nvPr/>
          </p:nvSpPr>
          <p:spPr>
            <a:xfrm>
              <a:off x="2654863" y="4035225"/>
              <a:ext cx="409750" cy="195200"/>
            </a:xfrm>
            <a:custGeom>
              <a:avLst/>
              <a:gdLst/>
              <a:ahLst/>
              <a:cxnLst/>
              <a:rect l="l" t="t" r="r" b="b"/>
              <a:pathLst>
                <a:path w="16390" h="7808" extrusionOk="0">
                  <a:moveTo>
                    <a:pt x="8738" y="2827"/>
                  </a:moveTo>
                  <a:lnTo>
                    <a:pt x="8738" y="3637"/>
                  </a:lnTo>
                  <a:lnTo>
                    <a:pt x="9531" y="3637"/>
                  </a:lnTo>
                  <a:lnTo>
                    <a:pt x="9531" y="4705"/>
                  </a:lnTo>
                  <a:lnTo>
                    <a:pt x="8738" y="4705"/>
                  </a:lnTo>
                  <a:lnTo>
                    <a:pt x="8738" y="5515"/>
                  </a:lnTo>
                  <a:lnTo>
                    <a:pt x="7652" y="5515"/>
                  </a:lnTo>
                  <a:lnTo>
                    <a:pt x="7652" y="4705"/>
                  </a:lnTo>
                  <a:lnTo>
                    <a:pt x="6860" y="4705"/>
                  </a:lnTo>
                  <a:lnTo>
                    <a:pt x="6860" y="3637"/>
                  </a:lnTo>
                  <a:lnTo>
                    <a:pt x="7652" y="3637"/>
                  </a:lnTo>
                  <a:lnTo>
                    <a:pt x="7652" y="2827"/>
                  </a:lnTo>
                  <a:close/>
                  <a:moveTo>
                    <a:pt x="1" y="1"/>
                  </a:moveTo>
                  <a:lnTo>
                    <a:pt x="1" y="7807"/>
                  </a:lnTo>
                  <a:lnTo>
                    <a:pt x="16389" y="7807"/>
                  </a:lnTo>
                  <a:lnTo>
                    <a:pt x="16389" y="1"/>
                  </a:lnTo>
                  <a:cubicBezTo>
                    <a:pt x="15803" y="397"/>
                    <a:pt x="15079" y="621"/>
                    <a:pt x="14321" y="621"/>
                  </a:cubicBezTo>
                  <a:lnTo>
                    <a:pt x="13718" y="621"/>
                  </a:lnTo>
                  <a:lnTo>
                    <a:pt x="13718" y="2069"/>
                  </a:lnTo>
                  <a:lnTo>
                    <a:pt x="12632" y="2069"/>
                  </a:lnTo>
                  <a:lnTo>
                    <a:pt x="12632" y="621"/>
                  </a:lnTo>
                  <a:lnTo>
                    <a:pt x="3758" y="621"/>
                  </a:lnTo>
                  <a:lnTo>
                    <a:pt x="3758" y="2069"/>
                  </a:lnTo>
                  <a:lnTo>
                    <a:pt x="2672" y="2069"/>
                  </a:lnTo>
                  <a:lnTo>
                    <a:pt x="2672" y="621"/>
                  </a:lnTo>
                  <a:lnTo>
                    <a:pt x="2069" y="621"/>
                  </a:lnTo>
                  <a:cubicBezTo>
                    <a:pt x="1311" y="621"/>
                    <a:pt x="587" y="397"/>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1" name="Google Shape;1951;p45"/>
            <p:cNvSpPr/>
            <p:nvPr/>
          </p:nvSpPr>
          <p:spPr>
            <a:xfrm>
              <a:off x="2997813" y="3857300"/>
              <a:ext cx="82300" cy="166325"/>
            </a:xfrm>
            <a:custGeom>
              <a:avLst/>
              <a:gdLst/>
              <a:ahLst/>
              <a:cxnLst/>
              <a:rect l="l" t="t" r="r" b="b"/>
              <a:pathLst>
                <a:path w="3292" h="6653" extrusionOk="0">
                  <a:moveTo>
                    <a:pt x="0" y="1"/>
                  </a:moveTo>
                  <a:lnTo>
                    <a:pt x="0" y="6653"/>
                  </a:lnTo>
                  <a:lnTo>
                    <a:pt x="603" y="6653"/>
                  </a:lnTo>
                  <a:cubicBezTo>
                    <a:pt x="2085" y="6653"/>
                    <a:pt x="3291" y="5446"/>
                    <a:pt x="3291" y="3964"/>
                  </a:cubicBezTo>
                  <a:lnTo>
                    <a:pt x="3291"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2" name="Google Shape;1952;p45"/>
            <p:cNvSpPr/>
            <p:nvPr/>
          </p:nvSpPr>
          <p:spPr>
            <a:xfrm>
              <a:off x="2748788" y="3856875"/>
              <a:ext cx="221900" cy="166750"/>
            </a:xfrm>
            <a:custGeom>
              <a:avLst/>
              <a:gdLst/>
              <a:ahLst/>
              <a:cxnLst/>
              <a:rect l="l" t="t" r="r" b="b"/>
              <a:pathLst>
                <a:path w="8876" h="6670" extrusionOk="0">
                  <a:moveTo>
                    <a:pt x="1" y="1"/>
                  </a:moveTo>
                  <a:lnTo>
                    <a:pt x="1" y="6670"/>
                  </a:lnTo>
                  <a:lnTo>
                    <a:pt x="8875" y="6670"/>
                  </a:lnTo>
                  <a:lnTo>
                    <a:pt x="8875"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p45"/>
            <p:cNvSpPr/>
            <p:nvPr/>
          </p:nvSpPr>
          <p:spPr>
            <a:xfrm>
              <a:off x="2639363" y="3857300"/>
              <a:ext cx="82300" cy="166325"/>
            </a:xfrm>
            <a:custGeom>
              <a:avLst/>
              <a:gdLst/>
              <a:ahLst/>
              <a:cxnLst/>
              <a:rect l="l" t="t" r="r" b="b"/>
              <a:pathLst>
                <a:path w="3292" h="6653" extrusionOk="0">
                  <a:moveTo>
                    <a:pt x="1" y="1"/>
                  </a:moveTo>
                  <a:lnTo>
                    <a:pt x="1" y="3964"/>
                  </a:lnTo>
                  <a:cubicBezTo>
                    <a:pt x="1" y="5446"/>
                    <a:pt x="1207" y="6653"/>
                    <a:pt x="2689" y="6653"/>
                  </a:cubicBezTo>
                  <a:lnTo>
                    <a:pt x="3292" y="6653"/>
                  </a:lnTo>
                  <a:lnTo>
                    <a:pt x="329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4" name="Google Shape;1954;p45"/>
          <p:cNvGrpSpPr/>
          <p:nvPr/>
        </p:nvGrpSpPr>
        <p:grpSpPr>
          <a:xfrm>
            <a:off x="2674263" y="1883750"/>
            <a:ext cx="369650" cy="459700"/>
            <a:chOff x="2674263" y="1883750"/>
            <a:chExt cx="369650" cy="459700"/>
          </a:xfrm>
        </p:grpSpPr>
        <p:sp>
          <p:nvSpPr>
            <p:cNvPr id="1955" name="Google Shape;1955;p45"/>
            <p:cNvSpPr/>
            <p:nvPr/>
          </p:nvSpPr>
          <p:spPr>
            <a:xfrm>
              <a:off x="2694513" y="2002675"/>
              <a:ext cx="328725" cy="59475"/>
            </a:xfrm>
            <a:custGeom>
              <a:avLst/>
              <a:gdLst/>
              <a:ahLst/>
              <a:cxnLst/>
              <a:rect l="l" t="t" r="r" b="b"/>
              <a:pathLst>
                <a:path w="13149" h="2379" extrusionOk="0">
                  <a:moveTo>
                    <a:pt x="0" y="0"/>
                  </a:moveTo>
                  <a:lnTo>
                    <a:pt x="0" y="2378"/>
                  </a:lnTo>
                  <a:lnTo>
                    <a:pt x="13149" y="2378"/>
                  </a:lnTo>
                  <a:lnTo>
                    <a:pt x="1314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p45"/>
            <p:cNvSpPr/>
            <p:nvPr/>
          </p:nvSpPr>
          <p:spPr>
            <a:xfrm>
              <a:off x="2694513" y="2088825"/>
              <a:ext cx="328725" cy="254625"/>
            </a:xfrm>
            <a:custGeom>
              <a:avLst/>
              <a:gdLst/>
              <a:ahLst/>
              <a:cxnLst/>
              <a:rect l="l" t="t" r="r" b="b"/>
              <a:pathLst>
                <a:path w="13149" h="10185" extrusionOk="0">
                  <a:moveTo>
                    <a:pt x="0" y="1"/>
                  </a:moveTo>
                  <a:lnTo>
                    <a:pt x="0" y="1224"/>
                  </a:lnTo>
                  <a:lnTo>
                    <a:pt x="1224" y="1224"/>
                  </a:lnTo>
                  <a:lnTo>
                    <a:pt x="1224" y="2310"/>
                  </a:lnTo>
                  <a:lnTo>
                    <a:pt x="0" y="2310"/>
                  </a:lnTo>
                  <a:lnTo>
                    <a:pt x="0" y="3516"/>
                  </a:lnTo>
                  <a:lnTo>
                    <a:pt x="1724" y="3516"/>
                  </a:lnTo>
                  <a:lnTo>
                    <a:pt x="1724" y="4602"/>
                  </a:lnTo>
                  <a:lnTo>
                    <a:pt x="0" y="4602"/>
                  </a:lnTo>
                  <a:lnTo>
                    <a:pt x="0" y="5808"/>
                  </a:lnTo>
                  <a:lnTo>
                    <a:pt x="1224" y="5808"/>
                  </a:lnTo>
                  <a:lnTo>
                    <a:pt x="1224" y="6894"/>
                  </a:lnTo>
                  <a:lnTo>
                    <a:pt x="0" y="6894"/>
                  </a:lnTo>
                  <a:lnTo>
                    <a:pt x="0" y="7497"/>
                  </a:lnTo>
                  <a:cubicBezTo>
                    <a:pt x="0" y="8979"/>
                    <a:pt x="1207" y="10185"/>
                    <a:pt x="2706" y="10185"/>
                  </a:cubicBezTo>
                  <a:lnTo>
                    <a:pt x="10461" y="10185"/>
                  </a:lnTo>
                  <a:cubicBezTo>
                    <a:pt x="11943" y="10185"/>
                    <a:pt x="13149" y="8979"/>
                    <a:pt x="13149" y="7497"/>
                  </a:cubicBezTo>
                  <a:lnTo>
                    <a:pt x="13149"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7" name="Google Shape;1957;p45"/>
            <p:cNvSpPr/>
            <p:nvPr/>
          </p:nvSpPr>
          <p:spPr>
            <a:xfrm>
              <a:off x="2674263" y="1883750"/>
              <a:ext cx="369650" cy="91800"/>
            </a:xfrm>
            <a:custGeom>
              <a:avLst/>
              <a:gdLst/>
              <a:ahLst/>
              <a:cxnLst/>
              <a:rect l="l" t="t" r="r" b="b"/>
              <a:pathLst>
                <a:path w="14786" h="3672" extrusionOk="0">
                  <a:moveTo>
                    <a:pt x="0" y="1"/>
                  </a:moveTo>
                  <a:lnTo>
                    <a:pt x="0" y="3671"/>
                  </a:lnTo>
                  <a:lnTo>
                    <a:pt x="2447" y="3671"/>
                  </a:lnTo>
                  <a:lnTo>
                    <a:pt x="2447" y="1087"/>
                  </a:lnTo>
                  <a:lnTo>
                    <a:pt x="3533" y="1087"/>
                  </a:lnTo>
                  <a:lnTo>
                    <a:pt x="3533" y="3671"/>
                  </a:lnTo>
                  <a:lnTo>
                    <a:pt x="5136" y="3671"/>
                  </a:lnTo>
                  <a:lnTo>
                    <a:pt x="5136" y="1087"/>
                  </a:lnTo>
                  <a:lnTo>
                    <a:pt x="6204" y="1087"/>
                  </a:lnTo>
                  <a:lnTo>
                    <a:pt x="6204" y="3671"/>
                  </a:lnTo>
                  <a:lnTo>
                    <a:pt x="8582" y="3671"/>
                  </a:lnTo>
                  <a:lnTo>
                    <a:pt x="8582" y="1087"/>
                  </a:lnTo>
                  <a:lnTo>
                    <a:pt x="9651" y="1087"/>
                  </a:lnTo>
                  <a:lnTo>
                    <a:pt x="9651" y="3671"/>
                  </a:lnTo>
                  <a:lnTo>
                    <a:pt x="11253" y="3671"/>
                  </a:lnTo>
                  <a:lnTo>
                    <a:pt x="11253" y="1087"/>
                  </a:lnTo>
                  <a:lnTo>
                    <a:pt x="12339" y="1087"/>
                  </a:lnTo>
                  <a:lnTo>
                    <a:pt x="12339" y="3671"/>
                  </a:lnTo>
                  <a:lnTo>
                    <a:pt x="14786" y="3671"/>
                  </a:lnTo>
                  <a:lnTo>
                    <a:pt x="1478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8" name="Google Shape;1958;p45"/>
          <p:cNvGrpSpPr/>
          <p:nvPr/>
        </p:nvGrpSpPr>
        <p:grpSpPr>
          <a:xfrm>
            <a:off x="2673388" y="3141725"/>
            <a:ext cx="371400" cy="459700"/>
            <a:chOff x="2673388" y="3141725"/>
            <a:chExt cx="371400" cy="459700"/>
          </a:xfrm>
        </p:grpSpPr>
        <p:sp>
          <p:nvSpPr>
            <p:cNvPr id="1959" name="Google Shape;1959;p45"/>
            <p:cNvSpPr/>
            <p:nvPr/>
          </p:nvSpPr>
          <p:spPr>
            <a:xfrm>
              <a:off x="2673388" y="3141725"/>
              <a:ext cx="371400" cy="187875"/>
            </a:xfrm>
            <a:custGeom>
              <a:avLst/>
              <a:gdLst/>
              <a:ahLst/>
              <a:cxnLst/>
              <a:rect l="l" t="t" r="r" b="b"/>
              <a:pathLst>
                <a:path w="14856" h="7515" extrusionOk="0">
                  <a:moveTo>
                    <a:pt x="5326" y="3292"/>
                  </a:moveTo>
                  <a:lnTo>
                    <a:pt x="5326" y="4378"/>
                  </a:lnTo>
                  <a:lnTo>
                    <a:pt x="3792" y="4378"/>
                  </a:lnTo>
                  <a:lnTo>
                    <a:pt x="3792" y="3292"/>
                  </a:lnTo>
                  <a:close/>
                  <a:moveTo>
                    <a:pt x="8204" y="3292"/>
                  </a:moveTo>
                  <a:lnTo>
                    <a:pt x="8204" y="4378"/>
                  </a:lnTo>
                  <a:lnTo>
                    <a:pt x="6670" y="4378"/>
                  </a:lnTo>
                  <a:lnTo>
                    <a:pt x="6670" y="3292"/>
                  </a:lnTo>
                  <a:close/>
                  <a:moveTo>
                    <a:pt x="11064" y="3292"/>
                  </a:moveTo>
                  <a:lnTo>
                    <a:pt x="11064" y="4378"/>
                  </a:lnTo>
                  <a:lnTo>
                    <a:pt x="9531" y="4378"/>
                  </a:lnTo>
                  <a:lnTo>
                    <a:pt x="9531" y="3292"/>
                  </a:lnTo>
                  <a:close/>
                  <a:moveTo>
                    <a:pt x="1" y="1"/>
                  </a:moveTo>
                  <a:lnTo>
                    <a:pt x="1" y="3292"/>
                  </a:lnTo>
                  <a:lnTo>
                    <a:pt x="2258" y="3292"/>
                  </a:lnTo>
                  <a:lnTo>
                    <a:pt x="2258" y="4378"/>
                  </a:lnTo>
                  <a:lnTo>
                    <a:pt x="1" y="4378"/>
                  </a:lnTo>
                  <a:lnTo>
                    <a:pt x="1" y="7514"/>
                  </a:lnTo>
                  <a:lnTo>
                    <a:pt x="14855" y="7514"/>
                  </a:lnTo>
                  <a:lnTo>
                    <a:pt x="14855" y="4378"/>
                  </a:lnTo>
                  <a:lnTo>
                    <a:pt x="12598" y="4378"/>
                  </a:lnTo>
                  <a:lnTo>
                    <a:pt x="12598" y="3292"/>
                  </a:lnTo>
                  <a:lnTo>
                    <a:pt x="14855" y="3292"/>
                  </a:lnTo>
                  <a:lnTo>
                    <a:pt x="14855"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0" name="Google Shape;1960;p45"/>
            <p:cNvSpPr/>
            <p:nvPr/>
          </p:nvSpPr>
          <p:spPr>
            <a:xfrm>
              <a:off x="2673388" y="3356275"/>
              <a:ext cx="126275" cy="126250"/>
            </a:xfrm>
            <a:custGeom>
              <a:avLst/>
              <a:gdLst/>
              <a:ahLst/>
              <a:cxnLst/>
              <a:rect l="l" t="t" r="r" b="b"/>
              <a:pathLst>
                <a:path w="5051" h="5050" extrusionOk="0">
                  <a:moveTo>
                    <a:pt x="3068" y="1189"/>
                  </a:moveTo>
                  <a:lnTo>
                    <a:pt x="3068" y="1999"/>
                  </a:lnTo>
                  <a:lnTo>
                    <a:pt x="3861" y="1999"/>
                  </a:lnTo>
                  <a:lnTo>
                    <a:pt x="3861" y="3068"/>
                  </a:lnTo>
                  <a:lnTo>
                    <a:pt x="3068" y="3068"/>
                  </a:lnTo>
                  <a:lnTo>
                    <a:pt x="3068" y="3878"/>
                  </a:lnTo>
                  <a:lnTo>
                    <a:pt x="1983" y="3878"/>
                  </a:lnTo>
                  <a:lnTo>
                    <a:pt x="1983" y="3068"/>
                  </a:lnTo>
                  <a:lnTo>
                    <a:pt x="1190" y="3068"/>
                  </a:lnTo>
                  <a:lnTo>
                    <a:pt x="1190" y="1999"/>
                  </a:lnTo>
                  <a:lnTo>
                    <a:pt x="1983" y="1999"/>
                  </a:lnTo>
                  <a:lnTo>
                    <a:pt x="1983" y="1189"/>
                  </a:lnTo>
                  <a:close/>
                  <a:moveTo>
                    <a:pt x="1" y="0"/>
                  </a:moveTo>
                  <a:lnTo>
                    <a:pt x="1" y="2534"/>
                  </a:lnTo>
                  <a:cubicBezTo>
                    <a:pt x="1" y="3929"/>
                    <a:pt x="1138" y="5050"/>
                    <a:pt x="2517" y="5050"/>
                  </a:cubicBezTo>
                  <a:cubicBezTo>
                    <a:pt x="3913" y="5050"/>
                    <a:pt x="5050" y="3929"/>
                    <a:pt x="5050" y="2534"/>
                  </a:cubicBezTo>
                  <a:cubicBezTo>
                    <a:pt x="5050" y="1138"/>
                    <a:pt x="3913" y="0"/>
                    <a:pt x="251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1" name="Google Shape;1961;p45"/>
            <p:cNvSpPr/>
            <p:nvPr/>
          </p:nvSpPr>
          <p:spPr>
            <a:xfrm>
              <a:off x="2800488" y="3356275"/>
              <a:ext cx="244300" cy="126250"/>
            </a:xfrm>
            <a:custGeom>
              <a:avLst/>
              <a:gdLst/>
              <a:ahLst/>
              <a:cxnLst/>
              <a:rect l="l" t="t" r="r" b="b"/>
              <a:pathLst>
                <a:path w="9772" h="5050" extrusionOk="0">
                  <a:moveTo>
                    <a:pt x="7324" y="1999"/>
                  </a:moveTo>
                  <a:lnTo>
                    <a:pt x="7324" y="3068"/>
                  </a:lnTo>
                  <a:lnTo>
                    <a:pt x="3878" y="3068"/>
                  </a:lnTo>
                  <a:lnTo>
                    <a:pt x="3878" y="1999"/>
                  </a:lnTo>
                  <a:close/>
                  <a:moveTo>
                    <a:pt x="1" y="0"/>
                  </a:moveTo>
                  <a:cubicBezTo>
                    <a:pt x="638" y="655"/>
                    <a:pt x="1035" y="1551"/>
                    <a:pt x="1035" y="2534"/>
                  </a:cubicBezTo>
                  <a:cubicBezTo>
                    <a:pt x="1035" y="3516"/>
                    <a:pt x="638" y="4412"/>
                    <a:pt x="1" y="5050"/>
                  </a:cubicBezTo>
                  <a:lnTo>
                    <a:pt x="9771" y="5050"/>
                  </a:lnTo>
                  <a:lnTo>
                    <a:pt x="977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2" name="Google Shape;1962;p45"/>
            <p:cNvSpPr/>
            <p:nvPr/>
          </p:nvSpPr>
          <p:spPr>
            <a:xfrm>
              <a:off x="2673388" y="3483800"/>
              <a:ext cx="371400" cy="117625"/>
            </a:xfrm>
            <a:custGeom>
              <a:avLst/>
              <a:gdLst/>
              <a:ahLst/>
              <a:cxnLst/>
              <a:rect l="l" t="t" r="r" b="b"/>
              <a:pathLst>
                <a:path w="14856" h="4705" extrusionOk="0">
                  <a:moveTo>
                    <a:pt x="1" y="0"/>
                  </a:moveTo>
                  <a:lnTo>
                    <a:pt x="1" y="4705"/>
                  </a:lnTo>
                  <a:lnTo>
                    <a:pt x="14855" y="4705"/>
                  </a:lnTo>
                  <a:lnTo>
                    <a:pt x="14855" y="1034"/>
                  </a:lnTo>
                  <a:lnTo>
                    <a:pt x="2517" y="1034"/>
                  </a:lnTo>
                  <a:cubicBezTo>
                    <a:pt x="1535" y="1034"/>
                    <a:pt x="656" y="638"/>
                    <a:pt x="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3" name="Google Shape;1963;p45"/>
          <p:cNvGrpSpPr/>
          <p:nvPr/>
        </p:nvGrpSpPr>
        <p:grpSpPr>
          <a:xfrm>
            <a:off x="3314438" y="1254775"/>
            <a:ext cx="459725" cy="459700"/>
            <a:chOff x="3314438" y="1254775"/>
            <a:chExt cx="459725" cy="459700"/>
          </a:xfrm>
        </p:grpSpPr>
        <p:sp>
          <p:nvSpPr>
            <p:cNvPr id="1964" name="Google Shape;1964;p45"/>
            <p:cNvSpPr/>
            <p:nvPr/>
          </p:nvSpPr>
          <p:spPr>
            <a:xfrm>
              <a:off x="3314438" y="1373675"/>
              <a:ext cx="247325" cy="106875"/>
            </a:xfrm>
            <a:custGeom>
              <a:avLst/>
              <a:gdLst/>
              <a:ahLst/>
              <a:cxnLst/>
              <a:rect l="l" t="t" r="r" b="b"/>
              <a:pathLst>
                <a:path w="9893" h="4275" extrusionOk="0">
                  <a:moveTo>
                    <a:pt x="1380" y="1"/>
                  </a:moveTo>
                  <a:lnTo>
                    <a:pt x="1380" y="1121"/>
                  </a:lnTo>
                  <a:lnTo>
                    <a:pt x="1" y="2275"/>
                  </a:lnTo>
                  <a:lnTo>
                    <a:pt x="1" y="4274"/>
                  </a:lnTo>
                  <a:lnTo>
                    <a:pt x="9892" y="4274"/>
                  </a:lnTo>
                  <a:lnTo>
                    <a:pt x="9892" y="2275"/>
                  </a:lnTo>
                  <a:lnTo>
                    <a:pt x="8514" y="1121"/>
                  </a:lnTo>
                  <a:lnTo>
                    <a:pt x="851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5" name="Google Shape;1965;p45"/>
            <p:cNvSpPr/>
            <p:nvPr/>
          </p:nvSpPr>
          <p:spPr>
            <a:xfrm>
              <a:off x="3314438" y="1507650"/>
              <a:ext cx="171075" cy="116775"/>
            </a:xfrm>
            <a:custGeom>
              <a:avLst/>
              <a:gdLst/>
              <a:ahLst/>
              <a:cxnLst/>
              <a:rect l="l" t="t" r="r" b="b"/>
              <a:pathLst>
                <a:path w="6843" h="4671" extrusionOk="0">
                  <a:moveTo>
                    <a:pt x="1" y="1"/>
                  </a:moveTo>
                  <a:lnTo>
                    <a:pt x="1" y="4671"/>
                  </a:lnTo>
                  <a:lnTo>
                    <a:pt x="3982" y="4671"/>
                  </a:lnTo>
                  <a:lnTo>
                    <a:pt x="3982" y="2138"/>
                  </a:lnTo>
                  <a:lnTo>
                    <a:pt x="4878" y="2138"/>
                  </a:lnTo>
                  <a:cubicBezTo>
                    <a:pt x="5240" y="1207"/>
                    <a:pt x="5946" y="432"/>
                    <a:pt x="684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6" name="Google Shape;1966;p45"/>
            <p:cNvSpPr/>
            <p:nvPr/>
          </p:nvSpPr>
          <p:spPr>
            <a:xfrm>
              <a:off x="3314438" y="1651125"/>
              <a:ext cx="122825" cy="63350"/>
            </a:xfrm>
            <a:custGeom>
              <a:avLst/>
              <a:gdLst/>
              <a:ahLst/>
              <a:cxnLst/>
              <a:rect l="l" t="t" r="r" b="b"/>
              <a:pathLst>
                <a:path w="4913" h="2534" extrusionOk="0">
                  <a:moveTo>
                    <a:pt x="1" y="0"/>
                  </a:moveTo>
                  <a:lnTo>
                    <a:pt x="1" y="2534"/>
                  </a:lnTo>
                  <a:lnTo>
                    <a:pt x="4912" y="2534"/>
                  </a:lnTo>
                  <a:cubicBezTo>
                    <a:pt x="4344" y="1913"/>
                    <a:pt x="3982" y="1103"/>
                    <a:pt x="3982" y="190"/>
                  </a:cubicBezTo>
                  <a:lnTo>
                    <a:pt x="3982"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7" name="Google Shape;1967;p45"/>
            <p:cNvSpPr/>
            <p:nvPr/>
          </p:nvSpPr>
          <p:spPr>
            <a:xfrm>
              <a:off x="3335988" y="1254775"/>
              <a:ext cx="204225" cy="91775"/>
            </a:xfrm>
            <a:custGeom>
              <a:avLst/>
              <a:gdLst/>
              <a:ahLst/>
              <a:cxnLst/>
              <a:rect l="l" t="t" r="r" b="b"/>
              <a:pathLst>
                <a:path w="8169" h="3671" extrusionOk="0">
                  <a:moveTo>
                    <a:pt x="1" y="0"/>
                  </a:moveTo>
                  <a:lnTo>
                    <a:pt x="1" y="3671"/>
                  </a:lnTo>
                  <a:lnTo>
                    <a:pt x="2206" y="3671"/>
                  </a:lnTo>
                  <a:lnTo>
                    <a:pt x="2206" y="1086"/>
                  </a:lnTo>
                  <a:lnTo>
                    <a:pt x="3275" y="1086"/>
                  </a:lnTo>
                  <a:lnTo>
                    <a:pt x="3275" y="3671"/>
                  </a:lnTo>
                  <a:lnTo>
                    <a:pt x="4895" y="3671"/>
                  </a:lnTo>
                  <a:lnTo>
                    <a:pt x="4895" y="1086"/>
                  </a:lnTo>
                  <a:lnTo>
                    <a:pt x="5963" y="1086"/>
                  </a:lnTo>
                  <a:lnTo>
                    <a:pt x="5963" y="3671"/>
                  </a:lnTo>
                  <a:lnTo>
                    <a:pt x="8169" y="3671"/>
                  </a:lnTo>
                  <a:lnTo>
                    <a:pt x="816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8" name="Google Shape;1968;p45"/>
            <p:cNvSpPr/>
            <p:nvPr/>
          </p:nvSpPr>
          <p:spPr>
            <a:xfrm>
              <a:off x="3466088" y="1524900"/>
              <a:ext cx="124100" cy="36200"/>
            </a:xfrm>
            <a:custGeom>
              <a:avLst/>
              <a:gdLst/>
              <a:ahLst/>
              <a:cxnLst/>
              <a:rect l="l" t="t" r="r" b="b"/>
              <a:pathLst>
                <a:path w="4964" h="1448" extrusionOk="0">
                  <a:moveTo>
                    <a:pt x="2482" y="0"/>
                  </a:moveTo>
                  <a:cubicBezTo>
                    <a:pt x="1414" y="0"/>
                    <a:pt x="483" y="586"/>
                    <a:pt x="1" y="1448"/>
                  </a:cubicBezTo>
                  <a:lnTo>
                    <a:pt x="4964" y="1448"/>
                  </a:lnTo>
                  <a:cubicBezTo>
                    <a:pt x="4481" y="586"/>
                    <a:pt x="3551" y="0"/>
                    <a:pt x="248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9" name="Google Shape;1969;p45"/>
            <p:cNvSpPr/>
            <p:nvPr/>
          </p:nvSpPr>
          <p:spPr>
            <a:xfrm>
              <a:off x="3441113" y="1588225"/>
              <a:ext cx="333050" cy="126250"/>
            </a:xfrm>
            <a:custGeom>
              <a:avLst/>
              <a:gdLst/>
              <a:ahLst/>
              <a:cxnLst/>
              <a:rect l="l" t="t" r="r" b="b"/>
              <a:pathLst>
                <a:path w="13322" h="5050" extrusionOk="0">
                  <a:moveTo>
                    <a:pt x="0" y="0"/>
                  </a:moveTo>
                  <a:lnTo>
                    <a:pt x="0" y="2706"/>
                  </a:lnTo>
                  <a:cubicBezTo>
                    <a:pt x="0" y="3998"/>
                    <a:pt x="1052" y="5050"/>
                    <a:pt x="2327" y="5050"/>
                  </a:cubicBezTo>
                  <a:lnTo>
                    <a:pt x="4636" y="5050"/>
                  </a:lnTo>
                  <a:cubicBezTo>
                    <a:pt x="5911" y="5050"/>
                    <a:pt x="6962" y="3998"/>
                    <a:pt x="6962" y="2706"/>
                  </a:cubicBezTo>
                  <a:lnTo>
                    <a:pt x="6962" y="1069"/>
                  </a:lnTo>
                  <a:lnTo>
                    <a:pt x="13321" y="1069"/>
                  </a:lnTo>
                  <a:lnTo>
                    <a:pt x="1332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0" name="Google Shape;1970;p45"/>
          <p:cNvGrpSpPr/>
          <p:nvPr/>
        </p:nvGrpSpPr>
        <p:grpSpPr>
          <a:xfrm>
            <a:off x="3343313" y="2512750"/>
            <a:ext cx="402825" cy="459700"/>
            <a:chOff x="3343313" y="2512750"/>
            <a:chExt cx="402825" cy="459700"/>
          </a:xfrm>
        </p:grpSpPr>
        <p:sp>
          <p:nvSpPr>
            <p:cNvPr id="1971" name="Google Shape;1971;p45"/>
            <p:cNvSpPr/>
            <p:nvPr/>
          </p:nvSpPr>
          <p:spPr>
            <a:xfrm>
              <a:off x="3672888" y="2868175"/>
              <a:ext cx="73250" cy="104275"/>
            </a:xfrm>
            <a:custGeom>
              <a:avLst/>
              <a:gdLst/>
              <a:ahLst/>
              <a:cxnLst/>
              <a:rect l="l" t="t" r="r" b="b"/>
              <a:pathLst>
                <a:path w="2930" h="4171" extrusionOk="0">
                  <a:moveTo>
                    <a:pt x="776" y="0"/>
                  </a:moveTo>
                  <a:lnTo>
                    <a:pt x="776" y="1827"/>
                  </a:lnTo>
                  <a:lnTo>
                    <a:pt x="0" y="2206"/>
                  </a:lnTo>
                  <a:lnTo>
                    <a:pt x="0" y="4170"/>
                  </a:lnTo>
                  <a:lnTo>
                    <a:pt x="2930" y="4170"/>
                  </a:lnTo>
                  <a:lnTo>
                    <a:pt x="2930" y="2637"/>
                  </a:lnTo>
                  <a:cubicBezTo>
                    <a:pt x="2930" y="1344"/>
                    <a:pt x="1999" y="259"/>
                    <a:pt x="7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2" name="Google Shape;1972;p45"/>
            <p:cNvSpPr/>
            <p:nvPr/>
          </p:nvSpPr>
          <p:spPr>
            <a:xfrm>
              <a:off x="3575963" y="2866875"/>
              <a:ext cx="89200" cy="105575"/>
            </a:xfrm>
            <a:custGeom>
              <a:avLst/>
              <a:gdLst/>
              <a:ahLst/>
              <a:cxnLst/>
              <a:rect l="l" t="t" r="r" b="b"/>
              <a:pathLst>
                <a:path w="3568" h="4223" extrusionOk="0">
                  <a:moveTo>
                    <a:pt x="2619" y="0"/>
                  </a:moveTo>
                  <a:lnTo>
                    <a:pt x="0" y="4222"/>
                  </a:lnTo>
                  <a:lnTo>
                    <a:pt x="2809" y="4222"/>
                  </a:lnTo>
                  <a:lnTo>
                    <a:pt x="2809" y="1586"/>
                  </a:lnTo>
                  <a:lnTo>
                    <a:pt x="3567" y="1207"/>
                  </a:lnTo>
                  <a:lnTo>
                    <a:pt x="356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3" name="Google Shape;1973;p45"/>
            <p:cNvSpPr/>
            <p:nvPr/>
          </p:nvSpPr>
          <p:spPr>
            <a:xfrm>
              <a:off x="3343313" y="2868175"/>
              <a:ext cx="72825" cy="104275"/>
            </a:xfrm>
            <a:custGeom>
              <a:avLst/>
              <a:gdLst/>
              <a:ahLst/>
              <a:cxnLst/>
              <a:rect l="l" t="t" r="r" b="b"/>
              <a:pathLst>
                <a:path w="2913" h="4171" extrusionOk="0">
                  <a:moveTo>
                    <a:pt x="2155" y="0"/>
                  </a:moveTo>
                  <a:cubicBezTo>
                    <a:pt x="931" y="259"/>
                    <a:pt x="1" y="1344"/>
                    <a:pt x="1" y="2637"/>
                  </a:cubicBezTo>
                  <a:lnTo>
                    <a:pt x="1" y="4170"/>
                  </a:lnTo>
                  <a:lnTo>
                    <a:pt x="2913" y="4170"/>
                  </a:lnTo>
                  <a:lnTo>
                    <a:pt x="2913" y="2206"/>
                  </a:lnTo>
                  <a:lnTo>
                    <a:pt x="2155" y="1827"/>
                  </a:lnTo>
                  <a:lnTo>
                    <a:pt x="215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4" name="Google Shape;1974;p45"/>
            <p:cNvSpPr/>
            <p:nvPr/>
          </p:nvSpPr>
          <p:spPr>
            <a:xfrm>
              <a:off x="3423888" y="2866875"/>
              <a:ext cx="89200" cy="105575"/>
            </a:xfrm>
            <a:custGeom>
              <a:avLst/>
              <a:gdLst/>
              <a:ahLst/>
              <a:cxnLst/>
              <a:rect l="l" t="t" r="r" b="b"/>
              <a:pathLst>
                <a:path w="3568" h="4223" extrusionOk="0">
                  <a:moveTo>
                    <a:pt x="0" y="0"/>
                  </a:moveTo>
                  <a:lnTo>
                    <a:pt x="0" y="1207"/>
                  </a:lnTo>
                  <a:lnTo>
                    <a:pt x="776" y="1586"/>
                  </a:lnTo>
                  <a:lnTo>
                    <a:pt x="776" y="4222"/>
                  </a:lnTo>
                  <a:lnTo>
                    <a:pt x="3567" y="4222"/>
                  </a:lnTo>
                  <a:lnTo>
                    <a:pt x="94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5" name="Google Shape;1975;p45"/>
            <p:cNvSpPr/>
            <p:nvPr/>
          </p:nvSpPr>
          <p:spPr>
            <a:xfrm>
              <a:off x="3377788" y="2626475"/>
              <a:ext cx="333475" cy="345550"/>
            </a:xfrm>
            <a:custGeom>
              <a:avLst/>
              <a:gdLst/>
              <a:ahLst/>
              <a:cxnLst/>
              <a:rect l="l" t="t" r="r" b="b"/>
              <a:pathLst>
                <a:path w="13339" h="13822" extrusionOk="0">
                  <a:moveTo>
                    <a:pt x="5515" y="2568"/>
                  </a:moveTo>
                  <a:lnTo>
                    <a:pt x="5515" y="3654"/>
                  </a:lnTo>
                  <a:lnTo>
                    <a:pt x="4498" y="3654"/>
                  </a:lnTo>
                  <a:lnTo>
                    <a:pt x="4498" y="2568"/>
                  </a:lnTo>
                  <a:close/>
                  <a:moveTo>
                    <a:pt x="8858" y="2568"/>
                  </a:moveTo>
                  <a:lnTo>
                    <a:pt x="8858" y="3654"/>
                  </a:lnTo>
                  <a:lnTo>
                    <a:pt x="7824" y="3654"/>
                  </a:lnTo>
                  <a:lnTo>
                    <a:pt x="7824" y="2568"/>
                  </a:lnTo>
                  <a:close/>
                  <a:moveTo>
                    <a:pt x="7565" y="4705"/>
                  </a:moveTo>
                  <a:lnTo>
                    <a:pt x="8530" y="5170"/>
                  </a:lnTo>
                  <a:lnTo>
                    <a:pt x="8496" y="5257"/>
                  </a:lnTo>
                  <a:cubicBezTo>
                    <a:pt x="8151" y="5946"/>
                    <a:pt x="7445" y="6394"/>
                    <a:pt x="6669" y="6394"/>
                  </a:cubicBezTo>
                  <a:cubicBezTo>
                    <a:pt x="5911" y="6394"/>
                    <a:pt x="5187" y="5946"/>
                    <a:pt x="4860" y="5257"/>
                  </a:cubicBezTo>
                  <a:lnTo>
                    <a:pt x="4808" y="5170"/>
                  </a:lnTo>
                  <a:lnTo>
                    <a:pt x="5790" y="4705"/>
                  </a:lnTo>
                  <a:lnTo>
                    <a:pt x="5825" y="4791"/>
                  </a:lnTo>
                  <a:cubicBezTo>
                    <a:pt x="5980" y="5119"/>
                    <a:pt x="6307" y="5325"/>
                    <a:pt x="6669" y="5325"/>
                  </a:cubicBezTo>
                  <a:cubicBezTo>
                    <a:pt x="7031" y="5325"/>
                    <a:pt x="7358" y="5119"/>
                    <a:pt x="7514" y="4791"/>
                  </a:cubicBezTo>
                  <a:lnTo>
                    <a:pt x="7565" y="4705"/>
                  </a:lnTo>
                  <a:close/>
                  <a:moveTo>
                    <a:pt x="4756" y="1"/>
                  </a:moveTo>
                  <a:cubicBezTo>
                    <a:pt x="4274" y="397"/>
                    <a:pt x="3395" y="966"/>
                    <a:pt x="2464" y="966"/>
                  </a:cubicBezTo>
                  <a:lnTo>
                    <a:pt x="1534" y="966"/>
                  </a:lnTo>
                  <a:cubicBezTo>
                    <a:pt x="689" y="983"/>
                    <a:pt x="0" y="1689"/>
                    <a:pt x="0" y="2534"/>
                  </a:cubicBezTo>
                  <a:cubicBezTo>
                    <a:pt x="0" y="3378"/>
                    <a:pt x="689" y="4085"/>
                    <a:pt x="1534" y="4102"/>
                  </a:cubicBezTo>
                  <a:lnTo>
                    <a:pt x="1534" y="5705"/>
                  </a:lnTo>
                  <a:cubicBezTo>
                    <a:pt x="1534" y="6980"/>
                    <a:pt x="2568" y="8014"/>
                    <a:pt x="3843" y="8031"/>
                  </a:cubicBezTo>
                  <a:lnTo>
                    <a:pt x="3843" y="9254"/>
                  </a:lnTo>
                  <a:lnTo>
                    <a:pt x="6669" y="13821"/>
                  </a:lnTo>
                  <a:lnTo>
                    <a:pt x="9513" y="9254"/>
                  </a:lnTo>
                  <a:lnTo>
                    <a:pt x="9513" y="8031"/>
                  </a:lnTo>
                  <a:cubicBezTo>
                    <a:pt x="10788" y="8014"/>
                    <a:pt x="11804" y="6980"/>
                    <a:pt x="11804" y="5705"/>
                  </a:cubicBezTo>
                  <a:lnTo>
                    <a:pt x="11804" y="4102"/>
                  </a:lnTo>
                  <a:cubicBezTo>
                    <a:pt x="12649" y="4085"/>
                    <a:pt x="13338" y="3378"/>
                    <a:pt x="13338" y="2534"/>
                  </a:cubicBezTo>
                  <a:cubicBezTo>
                    <a:pt x="13338" y="1689"/>
                    <a:pt x="12649" y="983"/>
                    <a:pt x="11804" y="966"/>
                  </a:cubicBezTo>
                  <a:lnTo>
                    <a:pt x="8099" y="966"/>
                  </a:lnTo>
                  <a:cubicBezTo>
                    <a:pt x="7031" y="966"/>
                    <a:pt x="5911" y="966"/>
                    <a:pt x="47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6" name="Google Shape;1976;p45"/>
            <p:cNvSpPr/>
            <p:nvPr/>
          </p:nvSpPr>
          <p:spPr>
            <a:xfrm>
              <a:off x="3416113" y="2512750"/>
              <a:ext cx="256800" cy="111175"/>
            </a:xfrm>
            <a:custGeom>
              <a:avLst/>
              <a:gdLst/>
              <a:ahLst/>
              <a:cxnLst/>
              <a:rect l="l" t="t" r="r" b="b"/>
              <a:pathLst>
                <a:path w="10272" h="4447" extrusionOk="0">
                  <a:moveTo>
                    <a:pt x="3413" y="0"/>
                  </a:moveTo>
                  <a:cubicBezTo>
                    <a:pt x="1535" y="0"/>
                    <a:pt x="1" y="1534"/>
                    <a:pt x="1" y="3412"/>
                  </a:cubicBezTo>
                  <a:lnTo>
                    <a:pt x="1" y="4446"/>
                  </a:lnTo>
                  <a:lnTo>
                    <a:pt x="931" y="4446"/>
                  </a:lnTo>
                  <a:cubicBezTo>
                    <a:pt x="1690" y="4446"/>
                    <a:pt x="2569" y="3723"/>
                    <a:pt x="2844" y="3447"/>
                  </a:cubicBezTo>
                  <a:lnTo>
                    <a:pt x="3223" y="3068"/>
                  </a:lnTo>
                  <a:lnTo>
                    <a:pt x="3602" y="3447"/>
                  </a:lnTo>
                  <a:cubicBezTo>
                    <a:pt x="4602" y="4446"/>
                    <a:pt x="5464" y="4446"/>
                    <a:pt x="6566" y="4446"/>
                  </a:cubicBezTo>
                  <a:lnTo>
                    <a:pt x="10271" y="4446"/>
                  </a:lnTo>
                  <a:lnTo>
                    <a:pt x="1027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7" name="Google Shape;1977;p45"/>
          <p:cNvGrpSpPr/>
          <p:nvPr/>
        </p:nvGrpSpPr>
        <p:grpSpPr>
          <a:xfrm>
            <a:off x="3407938" y="3769850"/>
            <a:ext cx="273600" cy="459700"/>
            <a:chOff x="3407938" y="3769850"/>
            <a:chExt cx="273600" cy="459700"/>
          </a:xfrm>
        </p:grpSpPr>
        <p:sp>
          <p:nvSpPr>
            <p:cNvPr id="1978" name="Google Shape;1978;p45"/>
            <p:cNvSpPr/>
            <p:nvPr/>
          </p:nvSpPr>
          <p:spPr>
            <a:xfrm>
              <a:off x="3551388" y="3888750"/>
              <a:ext cx="111175" cy="126250"/>
            </a:xfrm>
            <a:custGeom>
              <a:avLst/>
              <a:gdLst/>
              <a:ahLst/>
              <a:cxnLst/>
              <a:rect l="l" t="t" r="r" b="b"/>
              <a:pathLst>
                <a:path w="4447" h="5050" extrusionOk="0">
                  <a:moveTo>
                    <a:pt x="1" y="1"/>
                  </a:moveTo>
                  <a:cubicBezTo>
                    <a:pt x="638" y="656"/>
                    <a:pt x="1035" y="1552"/>
                    <a:pt x="1035" y="2534"/>
                  </a:cubicBezTo>
                  <a:cubicBezTo>
                    <a:pt x="1035" y="3223"/>
                    <a:pt x="845" y="3878"/>
                    <a:pt x="466" y="4464"/>
                  </a:cubicBezTo>
                  <a:cubicBezTo>
                    <a:pt x="328" y="4671"/>
                    <a:pt x="173" y="4878"/>
                    <a:pt x="1" y="5050"/>
                  </a:cubicBezTo>
                  <a:lnTo>
                    <a:pt x="4447" y="5050"/>
                  </a:lnTo>
                  <a:lnTo>
                    <a:pt x="444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9" name="Google Shape;1979;p45"/>
            <p:cNvSpPr/>
            <p:nvPr/>
          </p:nvSpPr>
          <p:spPr>
            <a:xfrm>
              <a:off x="3425163" y="3888750"/>
              <a:ext cx="125400" cy="126250"/>
            </a:xfrm>
            <a:custGeom>
              <a:avLst/>
              <a:gdLst/>
              <a:ahLst/>
              <a:cxnLst/>
              <a:rect l="l" t="t" r="r" b="b"/>
              <a:pathLst>
                <a:path w="5016" h="5050" extrusionOk="0">
                  <a:moveTo>
                    <a:pt x="3016" y="1190"/>
                  </a:moveTo>
                  <a:lnTo>
                    <a:pt x="3016" y="1983"/>
                  </a:lnTo>
                  <a:lnTo>
                    <a:pt x="3826" y="1983"/>
                  </a:lnTo>
                  <a:lnTo>
                    <a:pt x="3826" y="3068"/>
                  </a:lnTo>
                  <a:lnTo>
                    <a:pt x="3016" y="3068"/>
                  </a:lnTo>
                  <a:lnTo>
                    <a:pt x="3016" y="3861"/>
                  </a:lnTo>
                  <a:lnTo>
                    <a:pt x="1948" y="3861"/>
                  </a:lnTo>
                  <a:lnTo>
                    <a:pt x="1948" y="3068"/>
                  </a:lnTo>
                  <a:lnTo>
                    <a:pt x="1138" y="3068"/>
                  </a:lnTo>
                  <a:lnTo>
                    <a:pt x="1138" y="1983"/>
                  </a:lnTo>
                  <a:lnTo>
                    <a:pt x="1948" y="1983"/>
                  </a:lnTo>
                  <a:lnTo>
                    <a:pt x="1948" y="1190"/>
                  </a:lnTo>
                  <a:close/>
                  <a:moveTo>
                    <a:pt x="1" y="1"/>
                  </a:moveTo>
                  <a:lnTo>
                    <a:pt x="1" y="2948"/>
                  </a:lnTo>
                  <a:cubicBezTo>
                    <a:pt x="190" y="4137"/>
                    <a:pt x="1241" y="5050"/>
                    <a:pt x="2482" y="5050"/>
                  </a:cubicBezTo>
                  <a:cubicBezTo>
                    <a:pt x="3344" y="5050"/>
                    <a:pt x="4154" y="4619"/>
                    <a:pt x="4619" y="3878"/>
                  </a:cubicBezTo>
                  <a:cubicBezTo>
                    <a:pt x="4878" y="3482"/>
                    <a:pt x="5015" y="3016"/>
                    <a:pt x="5015" y="2534"/>
                  </a:cubicBezTo>
                  <a:cubicBezTo>
                    <a:pt x="5015" y="1138"/>
                    <a:pt x="3878" y="1"/>
                    <a:pt x="248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0" name="Google Shape;1980;p45"/>
            <p:cNvSpPr/>
            <p:nvPr/>
          </p:nvSpPr>
          <p:spPr>
            <a:xfrm>
              <a:off x="3425163" y="4169225"/>
              <a:ext cx="237400" cy="60325"/>
            </a:xfrm>
            <a:custGeom>
              <a:avLst/>
              <a:gdLst/>
              <a:ahLst/>
              <a:cxnLst/>
              <a:rect l="l" t="t" r="r" b="b"/>
              <a:pathLst>
                <a:path w="9496" h="2413" extrusionOk="0">
                  <a:moveTo>
                    <a:pt x="1" y="0"/>
                  </a:moveTo>
                  <a:lnTo>
                    <a:pt x="1" y="2413"/>
                  </a:lnTo>
                  <a:lnTo>
                    <a:pt x="9496" y="2413"/>
                  </a:lnTo>
                  <a:lnTo>
                    <a:pt x="949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1" name="Google Shape;1981;p45"/>
            <p:cNvSpPr/>
            <p:nvPr/>
          </p:nvSpPr>
          <p:spPr>
            <a:xfrm>
              <a:off x="3425163" y="4017150"/>
              <a:ext cx="237400" cy="124950"/>
            </a:xfrm>
            <a:custGeom>
              <a:avLst/>
              <a:gdLst/>
              <a:ahLst/>
              <a:cxnLst/>
              <a:rect l="l" t="t" r="r" b="b"/>
              <a:pathLst>
                <a:path w="9496" h="4998" extrusionOk="0">
                  <a:moveTo>
                    <a:pt x="6273" y="2430"/>
                  </a:moveTo>
                  <a:lnTo>
                    <a:pt x="6273" y="3515"/>
                  </a:lnTo>
                  <a:lnTo>
                    <a:pt x="3206" y="3515"/>
                  </a:lnTo>
                  <a:lnTo>
                    <a:pt x="3206" y="2430"/>
                  </a:lnTo>
                  <a:close/>
                  <a:moveTo>
                    <a:pt x="1" y="0"/>
                  </a:moveTo>
                  <a:lnTo>
                    <a:pt x="1" y="4997"/>
                  </a:lnTo>
                  <a:lnTo>
                    <a:pt x="9496" y="4997"/>
                  </a:lnTo>
                  <a:lnTo>
                    <a:pt x="9496" y="1000"/>
                  </a:lnTo>
                  <a:lnTo>
                    <a:pt x="2482" y="1000"/>
                  </a:lnTo>
                  <a:cubicBezTo>
                    <a:pt x="1517" y="1000"/>
                    <a:pt x="638" y="620"/>
                    <a:pt x="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2" name="Google Shape;1982;p45"/>
            <p:cNvSpPr/>
            <p:nvPr/>
          </p:nvSpPr>
          <p:spPr>
            <a:xfrm>
              <a:off x="3407938" y="3769850"/>
              <a:ext cx="273600" cy="92225"/>
            </a:xfrm>
            <a:custGeom>
              <a:avLst/>
              <a:gdLst/>
              <a:ahLst/>
              <a:cxnLst/>
              <a:rect l="l" t="t" r="r" b="b"/>
              <a:pathLst>
                <a:path w="10944" h="3689" extrusionOk="0">
                  <a:moveTo>
                    <a:pt x="0" y="1"/>
                  </a:moveTo>
                  <a:lnTo>
                    <a:pt x="0" y="3688"/>
                  </a:lnTo>
                  <a:lnTo>
                    <a:pt x="3068" y="3688"/>
                  </a:lnTo>
                  <a:lnTo>
                    <a:pt x="3068" y="1310"/>
                  </a:lnTo>
                  <a:lnTo>
                    <a:pt x="4136" y="1310"/>
                  </a:lnTo>
                  <a:lnTo>
                    <a:pt x="4136" y="3688"/>
                  </a:lnTo>
                  <a:lnTo>
                    <a:pt x="6807" y="3688"/>
                  </a:lnTo>
                  <a:lnTo>
                    <a:pt x="6807" y="1310"/>
                  </a:lnTo>
                  <a:lnTo>
                    <a:pt x="7893" y="1310"/>
                  </a:lnTo>
                  <a:lnTo>
                    <a:pt x="7893" y="3688"/>
                  </a:lnTo>
                  <a:lnTo>
                    <a:pt x="10943" y="3688"/>
                  </a:lnTo>
                  <a:lnTo>
                    <a:pt x="1094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83" name="Google Shape;1983;p45"/>
          <p:cNvSpPr/>
          <p:nvPr/>
        </p:nvSpPr>
        <p:spPr>
          <a:xfrm>
            <a:off x="3314438" y="1972500"/>
            <a:ext cx="459725" cy="282225"/>
          </a:xfrm>
          <a:custGeom>
            <a:avLst/>
            <a:gdLst/>
            <a:ahLst/>
            <a:cxnLst/>
            <a:rect l="l" t="t" r="r" b="b"/>
            <a:pathLst>
              <a:path w="18389" h="11289" extrusionOk="0">
                <a:moveTo>
                  <a:pt x="4981" y="4412"/>
                </a:moveTo>
                <a:lnTo>
                  <a:pt x="4981" y="5498"/>
                </a:lnTo>
                <a:lnTo>
                  <a:pt x="3982" y="5498"/>
                </a:lnTo>
                <a:lnTo>
                  <a:pt x="3982" y="4412"/>
                </a:lnTo>
                <a:close/>
                <a:moveTo>
                  <a:pt x="14407" y="4412"/>
                </a:moveTo>
                <a:lnTo>
                  <a:pt x="14407" y="5498"/>
                </a:lnTo>
                <a:lnTo>
                  <a:pt x="13408" y="5498"/>
                </a:lnTo>
                <a:lnTo>
                  <a:pt x="13408" y="4412"/>
                </a:lnTo>
                <a:close/>
                <a:moveTo>
                  <a:pt x="10720" y="5756"/>
                </a:moveTo>
                <a:lnTo>
                  <a:pt x="10720" y="6825"/>
                </a:lnTo>
                <a:lnTo>
                  <a:pt x="7669" y="6825"/>
                </a:lnTo>
                <a:lnTo>
                  <a:pt x="7669" y="5756"/>
                </a:lnTo>
                <a:close/>
                <a:moveTo>
                  <a:pt x="2913" y="4912"/>
                </a:moveTo>
                <a:lnTo>
                  <a:pt x="2913" y="7669"/>
                </a:lnTo>
                <a:lnTo>
                  <a:pt x="2465" y="7669"/>
                </a:lnTo>
                <a:cubicBezTo>
                  <a:pt x="1690" y="7669"/>
                  <a:pt x="1087" y="7049"/>
                  <a:pt x="1087" y="6291"/>
                </a:cubicBezTo>
                <a:cubicBezTo>
                  <a:pt x="1087" y="5532"/>
                  <a:pt x="1690" y="4912"/>
                  <a:pt x="2465" y="4912"/>
                </a:cubicBezTo>
                <a:close/>
                <a:moveTo>
                  <a:pt x="15941" y="4912"/>
                </a:moveTo>
                <a:cubicBezTo>
                  <a:pt x="16699" y="4912"/>
                  <a:pt x="17302" y="5532"/>
                  <a:pt x="17302" y="6291"/>
                </a:cubicBezTo>
                <a:cubicBezTo>
                  <a:pt x="17302" y="7049"/>
                  <a:pt x="16699" y="7669"/>
                  <a:pt x="15941" y="7669"/>
                </a:cubicBezTo>
                <a:lnTo>
                  <a:pt x="15476" y="7669"/>
                </a:lnTo>
                <a:lnTo>
                  <a:pt x="15476" y="4912"/>
                </a:lnTo>
                <a:close/>
                <a:moveTo>
                  <a:pt x="4981" y="7101"/>
                </a:moveTo>
                <a:lnTo>
                  <a:pt x="4981" y="8169"/>
                </a:lnTo>
                <a:lnTo>
                  <a:pt x="3982" y="8169"/>
                </a:lnTo>
                <a:lnTo>
                  <a:pt x="3982" y="7101"/>
                </a:lnTo>
                <a:close/>
                <a:moveTo>
                  <a:pt x="14407" y="7101"/>
                </a:moveTo>
                <a:lnTo>
                  <a:pt x="14407" y="8169"/>
                </a:lnTo>
                <a:lnTo>
                  <a:pt x="13408" y="8169"/>
                </a:lnTo>
                <a:lnTo>
                  <a:pt x="13408" y="7101"/>
                </a:lnTo>
                <a:close/>
                <a:moveTo>
                  <a:pt x="5757" y="1"/>
                </a:moveTo>
                <a:lnTo>
                  <a:pt x="5515" y="673"/>
                </a:lnTo>
                <a:cubicBezTo>
                  <a:pt x="5205" y="1552"/>
                  <a:pt x="4361" y="2120"/>
                  <a:pt x="3447" y="2120"/>
                </a:cubicBezTo>
                <a:lnTo>
                  <a:pt x="2913" y="2120"/>
                </a:lnTo>
                <a:lnTo>
                  <a:pt x="2913" y="3844"/>
                </a:lnTo>
                <a:lnTo>
                  <a:pt x="2465" y="3844"/>
                </a:lnTo>
                <a:cubicBezTo>
                  <a:pt x="1104" y="3844"/>
                  <a:pt x="1" y="4946"/>
                  <a:pt x="1" y="6291"/>
                </a:cubicBezTo>
                <a:cubicBezTo>
                  <a:pt x="1" y="7652"/>
                  <a:pt x="1104" y="8738"/>
                  <a:pt x="2465" y="8738"/>
                </a:cubicBezTo>
                <a:lnTo>
                  <a:pt x="2913" y="8738"/>
                </a:lnTo>
                <a:lnTo>
                  <a:pt x="2913" y="9909"/>
                </a:lnTo>
                <a:lnTo>
                  <a:pt x="3241" y="10047"/>
                </a:lnTo>
                <a:cubicBezTo>
                  <a:pt x="5136" y="10874"/>
                  <a:pt x="7135" y="11288"/>
                  <a:pt x="9203" y="11288"/>
                </a:cubicBezTo>
                <a:cubicBezTo>
                  <a:pt x="11254" y="11288"/>
                  <a:pt x="13253" y="10874"/>
                  <a:pt x="15148" y="10047"/>
                </a:cubicBezTo>
                <a:lnTo>
                  <a:pt x="15476" y="9909"/>
                </a:lnTo>
                <a:lnTo>
                  <a:pt x="15476" y="8738"/>
                </a:lnTo>
                <a:lnTo>
                  <a:pt x="15941" y="8738"/>
                </a:lnTo>
                <a:cubicBezTo>
                  <a:pt x="17285" y="8738"/>
                  <a:pt x="18388" y="7652"/>
                  <a:pt x="18388" y="6291"/>
                </a:cubicBezTo>
                <a:cubicBezTo>
                  <a:pt x="18388" y="4946"/>
                  <a:pt x="17285" y="3844"/>
                  <a:pt x="15941" y="3844"/>
                </a:cubicBezTo>
                <a:lnTo>
                  <a:pt x="15476" y="3844"/>
                </a:lnTo>
                <a:lnTo>
                  <a:pt x="15476" y="2120"/>
                </a:lnTo>
                <a:lnTo>
                  <a:pt x="14942" y="2120"/>
                </a:lnTo>
                <a:cubicBezTo>
                  <a:pt x="14028" y="2120"/>
                  <a:pt x="13184" y="1552"/>
                  <a:pt x="12874" y="673"/>
                </a:cubicBezTo>
                <a:lnTo>
                  <a:pt x="1263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84" name="Google Shape;1984;p45"/>
          <p:cNvGrpSpPr/>
          <p:nvPr/>
        </p:nvGrpSpPr>
        <p:grpSpPr>
          <a:xfrm>
            <a:off x="3377338" y="3141725"/>
            <a:ext cx="333475" cy="459700"/>
            <a:chOff x="3377338" y="3141725"/>
            <a:chExt cx="333475" cy="459700"/>
          </a:xfrm>
        </p:grpSpPr>
        <p:sp>
          <p:nvSpPr>
            <p:cNvPr id="1985" name="Google Shape;1985;p45"/>
            <p:cNvSpPr/>
            <p:nvPr/>
          </p:nvSpPr>
          <p:spPr>
            <a:xfrm>
              <a:off x="3377338" y="3141725"/>
              <a:ext cx="333475" cy="459700"/>
            </a:xfrm>
            <a:custGeom>
              <a:avLst/>
              <a:gdLst/>
              <a:ahLst/>
              <a:cxnLst/>
              <a:rect l="l" t="t" r="r" b="b"/>
              <a:pathLst>
                <a:path w="13339" h="18388" extrusionOk="0">
                  <a:moveTo>
                    <a:pt x="8014" y="1758"/>
                  </a:moveTo>
                  <a:lnTo>
                    <a:pt x="8014" y="2844"/>
                  </a:lnTo>
                  <a:lnTo>
                    <a:pt x="5326" y="2844"/>
                  </a:lnTo>
                  <a:lnTo>
                    <a:pt x="5326" y="1758"/>
                  </a:lnTo>
                  <a:close/>
                  <a:moveTo>
                    <a:pt x="6670" y="4533"/>
                  </a:moveTo>
                  <a:cubicBezTo>
                    <a:pt x="8652" y="4533"/>
                    <a:pt x="10272" y="6135"/>
                    <a:pt x="10272" y="8134"/>
                  </a:cubicBezTo>
                  <a:cubicBezTo>
                    <a:pt x="10272" y="10116"/>
                    <a:pt x="8652" y="11736"/>
                    <a:pt x="6670" y="11736"/>
                  </a:cubicBezTo>
                  <a:cubicBezTo>
                    <a:pt x="4688" y="11736"/>
                    <a:pt x="3068" y="10116"/>
                    <a:pt x="3068" y="8134"/>
                  </a:cubicBezTo>
                  <a:cubicBezTo>
                    <a:pt x="3068" y="6135"/>
                    <a:pt x="4688" y="4533"/>
                    <a:pt x="6670" y="4533"/>
                  </a:cubicBezTo>
                  <a:close/>
                  <a:moveTo>
                    <a:pt x="8014" y="13252"/>
                  </a:moveTo>
                  <a:lnTo>
                    <a:pt x="8014" y="14338"/>
                  </a:lnTo>
                  <a:lnTo>
                    <a:pt x="5326" y="14338"/>
                  </a:lnTo>
                  <a:lnTo>
                    <a:pt x="5326" y="13252"/>
                  </a:lnTo>
                  <a:close/>
                  <a:moveTo>
                    <a:pt x="2327" y="1"/>
                  </a:moveTo>
                  <a:cubicBezTo>
                    <a:pt x="1052" y="1"/>
                    <a:pt x="1" y="1052"/>
                    <a:pt x="1" y="2344"/>
                  </a:cubicBezTo>
                  <a:lnTo>
                    <a:pt x="1" y="13907"/>
                  </a:lnTo>
                  <a:cubicBezTo>
                    <a:pt x="1" y="15182"/>
                    <a:pt x="1035" y="16234"/>
                    <a:pt x="2293" y="16251"/>
                  </a:cubicBezTo>
                  <a:lnTo>
                    <a:pt x="2293" y="18388"/>
                  </a:lnTo>
                  <a:lnTo>
                    <a:pt x="3379" y="18388"/>
                  </a:lnTo>
                  <a:lnTo>
                    <a:pt x="3379" y="16251"/>
                  </a:lnTo>
                  <a:lnTo>
                    <a:pt x="13339" y="16251"/>
                  </a:lnTo>
                  <a:lnTo>
                    <a:pt x="13339"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6" name="Google Shape;1986;p45"/>
            <p:cNvSpPr/>
            <p:nvPr/>
          </p:nvSpPr>
          <p:spPr>
            <a:xfrm>
              <a:off x="3480738" y="3281750"/>
              <a:ext cx="126250" cy="126250"/>
            </a:xfrm>
            <a:custGeom>
              <a:avLst/>
              <a:gdLst/>
              <a:ahLst/>
              <a:cxnLst/>
              <a:rect l="l" t="t" r="r" b="b"/>
              <a:pathLst>
                <a:path w="5050" h="5050" extrusionOk="0">
                  <a:moveTo>
                    <a:pt x="3068" y="1189"/>
                  </a:moveTo>
                  <a:lnTo>
                    <a:pt x="3068" y="1982"/>
                  </a:lnTo>
                  <a:lnTo>
                    <a:pt x="3878" y="1982"/>
                  </a:lnTo>
                  <a:lnTo>
                    <a:pt x="3878" y="3068"/>
                  </a:lnTo>
                  <a:lnTo>
                    <a:pt x="3068" y="3068"/>
                  </a:lnTo>
                  <a:lnTo>
                    <a:pt x="3068" y="3860"/>
                  </a:lnTo>
                  <a:lnTo>
                    <a:pt x="2000" y="3860"/>
                  </a:lnTo>
                  <a:lnTo>
                    <a:pt x="2000" y="3068"/>
                  </a:lnTo>
                  <a:lnTo>
                    <a:pt x="1190" y="3068"/>
                  </a:lnTo>
                  <a:lnTo>
                    <a:pt x="1190" y="1982"/>
                  </a:lnTo>
                  <a:lnTo>
                    <a:pt x="2000" y="1982"/>
                  </a:lnTo>
                  <a:lnTo>
                    <a:pt x="2000" y="1189"/>
                  </a:lnTo>
                  <a:close/>
                  <a:moveTo>
                    <a:pt x="2534" y="0"/>
                  </a:moveTo>
                  <a:cubicBezTo>
                    <a:pt x="1138" y="0"/>
                    <a:pt x="1" y="1138"/>
                    <a:pt x="1" y="2533"/>
                  </a:cubicBezTo>
                  <a:cubicBezTo>
                    <a:pt x="1" y="3912"/>
                    <a:pt x="1138" y="5049"/>
                    <a:pt x="2534" y="5049"/>
                  </a:cubicBezTo>
                  <a:cubicBezTo>
                    <a:pt x="3930" y="5049"/>
                    <a:pt x="5050" y="3912"/>
                    <a:pt x="5050" y="2533"/>
                  </a:cubicBezTo>
                  <a:cubicBezTo>
                    <a:pt x="5050" y="1138"/>
                    <a:pt x="3930" y="0"/>
                    <a:pt x="253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7" name="Google Shape;1987;p45"/>
          <p:cNvGrpSpPr/>
          <p:nvPr/>
        </p:nvGrpSpPr>
        <p:grpSpPr>
          <a:xfrm>
            <a:off x="4009363" y="1254775"/>
            <a:ext cx="440725" cy="459700"/>
            <a:chOff x="4009363" y="1254775"/>
            <a:chExt cx="440725" cy="459700"/>
          </a:xfrm>
        </p:grpSpPr>
        <p:sp>
          <p:nvSpPr>
            <p:cNvPr id="1988" name="Google Shape;1988;p45"/>
            <p:cNvSpPr/>
            <p:nvPr/>
          </p:nvSpPr>
          <p:spPr>
            <a:xfrm>
              <a:off x="4009788" y="1302600"/>
              <a:ext cx="248600" cy="160700"/>
            </a:xfrm>
            <a:custGeom>
              <a:avLst/>
              <a:gdLst/>
              <a:ahLst/>
              <a:cxnLst/>
              <a:rect l="l" t="t" r="r" b="b"/>
              <a:pathLst>
                <a:path w="9944" h="6428" extrusionOk="0">
                  <a:moveTo>
                    <a:pt x="1758" y="0"/>
                  </a:moveTo>
                  <a:lnTo>
                    <a:pt x="1758" y="2723"/>
                  </a:lnTo>
                  <a:cubicBezTo>
                    <a:pt x="1327" y="3085"/>
                    <a:pt x="948" y="3516"/>
                    <a:pt x="672" y="3998"/>
                  </a:cubicBezTo>
                  <a:cubicBezTo>
                    <a:pt x="242" y="4739"/>
                    <a:pt x="0" y="5584"/>
                    <a:pt x="0" y="6428"/>
                  </a:cubicBezTo>
                  <a:lnTo>
                    <a:pt x="9943" y="6428"/>
                  </a:lnTo>
                  <a:cubicBezTo>
                    <a:pt x="9926" y="5584"/>
                    <a:pt x="9702" y="4739"/>
                    <a:pt x="9271" y="3998"/>
                  </a:cubicBezTo>
                  <a:cubicBezTo>
                    <a:pt x="8978" y="3516"/>
                    <a:pt x="8617" y="3085"/>
                    <a:pt x="8186" y="2723"/>
                  </a:cubicBezTo>
                  <a:lnTo>
                    <a:pt x="818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9" name="Google Shape;1989;p45"/>
            <p:cNvSpPr/>
            <p:nvPr/>
          </p:nvSpPr>
          <p:spPr>
            <a:xfrm>
              <a:off x="4009363" y="1617950"/>
              <a:ext cx="249025" cy="96525"/>
            </a:xfrm>
            <a:custGeom>
              <a:avLst/>
              <a:gdLst/>
              <a:ahLst/>
              <a:cxnLst/>
              <a:rect l="l" t="t" r="r" b="b"/>
              <a:pathLst>
                <a:path w="9961" h="3861" extrusionOk="0">
                  <a:moveTo>
                    <a:pt x="0" y="0"/>
                  </a:moveTo>
                  <a:lnTo>
                    <a:pt x="0" y="3861"/>
                  </a:lnTo>
                  <a:lnTo>
                    <a:pt x="9960" y="3861"/>
                  </a:lnTo>
                  <a:lnTo>
                    <a:pt x="9960" y="1017"/>
                  </a:lnTo>
                  <a:lnTo>
                    <a:pt x="2516" y="1017"/>
                  </a:lnTo>
                  <a:cubicBezTo>
                    <a:pt x="1551" y="1017"/>
                    <a:pt x="655" y="638"/>
                    <a:pt x="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0" name="Google Shape;1990;p45"/>
            <p:cNvSpPr/>
            <p:nvPr/>
          </p:nvSpPr>
          <p:spPr>
            <a:xfrm>
              <a:off x="4136438" y="1490425"/>
              <a:ext cx="121950" cy="126250"/>
            </a:xfrm>
            <a:custGeom>
              <a:avLst/>
              <a:gdLst/>
              <a:ahLst/>
              <a:cxnLst/>
              <a:rect l="l" t="t" r="r" b="b"/>
              <a:pathLst>
                <a:path w="4878" h="5050" extrusionOk="0">
                  <a:moveTo>
                    <a:pt x="1" y="1"/>
                  </a:moveTo>
                  <a:cubicBezTo>
                    <a:pt x="638" y="638"/>
                    <a:pt x="1035" y="1534"/>
                    <a:pt x="1035" y="2517"/>
                  </a:cubicBezTo>
                  <a:cubicBezTo>
                    <a:pt x="1035" y="3240"/>
                    <a:pt x="828" y="3930"/>
                    <a:pt x="431" y="4533"/>
                  </a:cubicBezTo>
                  <a:cubicBezTo>
                    <a:pt x="294" y="4722"/>
                    <a:pt x="156" y="4895"/>
                    <a:pt x="1" y="5050"/>
                  </a:cubicBezTo>
                  <a:lnTo>
                    <a:pt x="4877" y="5050"/>
                  </a:lnTo>
                  <a:lnTo>
                    <a:pt x="487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1" name="Google Shape;1991;p45"/>
            <p:cNvSpPr/>
            <p:nvPr/>
          </p:nvSpPr>
          <p:spPr>
            <a:xfrm>
              <a:off x="4009363" y="1490425"/>
              <a:ext cx="126250" cy="126250"/>
            </a:xfrm>
            <a:custGeom>
              <a:avLst/>
              <a:gdLst/>
              <a:ahLst/>
              <a:cxnLst/>
              <a:rect l="l" t="t" r="r" b="b"/>
              <a:pathLst>
                <a:path w="5050" h="5050" extrusionOk="0">
                  <a:moveTo>
                    <a:pt x="3067" y="1172"/>
                  </a:moveTo>
                  <a:lnTo>
                    <a:pt x="3067" y="1982"/>
                  </a:lnTo>
                  <a:lnTo>
                    <a:pt x="3860" y="1982"/>
                  </a:lnTo>
                  <a:lnTo>
                    <a:pt x="3860" y="3051"/>
                  </a:lnTo>
                  <a:lnTo>
                    <a:pt x="3067" y="3051"/>
                  </a:lnTo>
                  <a:lnTo>
                    <a:pt x="3067" y="3861"/>
                  </a:lnTo>
                  <a:lnTo>
                    <a:pt x="1982" y="3861"/>
                  </a:lnTo>
                  <a:lnTo>
                    <a:pt x="1982" y="3051"/>
                  </a:lnTo>
                  <a:lnTo>
                    <a:pt x="1172" y="3051"/>
                  </a:lnTo>
                  <a:lnTo>
                    <a:pt x="1172" y="1982"/>
                  </a:lnTo>
                  <a:lnTo>
                    <a:pt x="1982" y="1982"/>
                  </a:lnTo>
                  <a:lnTo>
                    <a:pt x="1982" y="1172"/>
                  </a:lnTo>
                  <a:close/>
                  <a:moveTo>
                    <a:pt x="0" y="1"/>
                  </a:moveTo>
                  <a:lnTo>
                    <a:pt x="0" y="2758"/>
                  </a:lnTo>
                  <a:cubicBezTo>
                    <a:pt x="138" y="4033"/>
                    <a:pt x="1206" y="5050"/>
                    <a:pt x="2516" y="5050"/>
                  </a:cubicBezTo>
                  <a:cubicBezTo>
                    <a:pt x="3360" y="5050"/>
                    <a:pt x="4136" y="4636"/>
                    <a:pt x="4618" y="3930"/>
                  </a:cubicBezTo>
                  <a:cubicBezTo>
                    <a:pt x="4894" y="3516"/>
                    <a:pt x="5049" y="3034"/>
                    <a:pt x="5049" y="2517"/>
                  </a:cubicBezTo>
                  <a:cubicBezTo>
                    <a:pt x="5049" y="1121"/>
                    <a:pt x="3912" y="1"/>
                    <a:pt x="25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2" name="Google Shape;1992;p45"/>
            <p:cNvSpPr/>
            <p:nvPr/>
          </p:nvSpPr>
          <p:spPr>
            <a:xfrm>
              <a:off x="4317813" y="1459850"/>
              <a:ext cx="93950" cy="254625"/>
            </a:xfrm>
            <a:custGeom>
              <a:avLst/>
              <a:gdLst/>
              <a:ahLst/>
              <a:cxnLst/>
              <a:rect l="l" t="t" r="r" b="b"/>
              <a:pathLst>
                <a:path w="3758" h="10185" extrusionOk="0">
                  <a:moveTo>
                    <a:pt x="1" y="0"/>
                  </a:moveTo>
                  <a:lnTo>
                    <a:pt x="1" y="8289"/>
                  </a:lnTo>
                  <a:lnTo>
                    <a:pt x="1414" y="10185"/>
                  </a:lnTo>
                  <a:lnTo>
                    <a:pt x="2327" y="10185"/>
                  </a:lnTo>
                  <a:lnTo>
                    <a:pt x="3757" y="8289"/>
                  </a:lnTo>
                  <a:lnTo>
                    <a:pt x="375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3" name="Google Shape;1993;p45"/>
            <p:cNvSpPr/>
            <p:nvPr/>
          </p:nvSpPr>
          <p:spPr>
            <a:xfrm>
              <a:off x="4279463" y="1254775"/>
              <a:ext cx="170625" cy="177950"/>
            </a:xfrm>
            <a:custGeom>
              <a:avLst/>
              <a:gdLst/>
              <a:ahLst/>
              <a:cxnLst/>
              <a:rect l="l" t="t" r="r" b="b"/>
              <a:pathLst>
                <a:path w="6825" h="7118" extrusionOk="0">
                  <a:moveTo>
                    <a:pt x="3413" y="0"/>
                  </a:moveTo>
                  <a:cubicBezTo>
                    <a:pt x="2379" y="0"/>
                    <a:pt x="1535" y="845"/>
                    <a:pt x="1535" y="1879"/>
                  </a:cubicBezTo>
                  <a:lnTo>
                    <a:pt x="1535" y="4067"/>
                  </a:lnTo>
                  <a:lnTo>
                    <a:pt x="1" y="4067"/>
                  </a:lnTo>
                  <a:lnTo>
                    <a:pt x="1" y="7117"/>
                  </a:lnTo>
                  <a:lnTo>
                    <a:pt x="6825" y="7117"/>
                  </a:lnTo>
                  <a:lnTo>
                    <a:pt x="6825" y="4067"/>
                  </a:lnTo>
                  <a:lnTo>
                    <a:pt x="5291" y="4067"/>
                  </a:lnTo>
                  <a:lnTo>
                    <a:pt x="5291" y="1879"/>
                  </a:lnTo>
                  <a:cubicBezTo>
                    <a:pt x="5291" y="845"/>
                    <a:pt x="4447" y="0"/>
                    <a:pt x="34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94" name="Google Shape;1994;p45"/>
          <p:cNvGrpSpPr/>
          <p:nvPr/>
        </p:nvGrpSpPr>
        <p:grpSpPr>
          <a:xfrm>
            <a:off x="4037363" y="2512750"/>
            <a:ext cx="383450" cy="459700"/>
            <a:chOff x="4037363" y="2512750"/>
            <a:chExt cx="383450" cy="459700"/>
          </a:xfrm>
        </p:grpSpPr>
        <p:sp>
          <p:nvSpPr>
            <p:cNvPr id="1995" name="Google Shape;1995;p45"/>
            <p:cNvSpPr/>
            <p:nvPr/>
          </p:nvSpPr>
          <p:spPr>
            <a:xfrm>
              <a:off x="4341938" y="2768650"/>
              <a:ext cx="60350" cy="77575"/>
            </a:xfrm>
            <a:custGeom>
              <a:avLst/>
              <a:gdLst/>
              <a:ahLst/>
              <a:cxnLst/>
              <a:rect l="l" t="t" r="r" b="b"/>
              <a:pathLst>
                <a:path w="2414" h="3103" extrusionOk="0">
                  <a:moveTo>
                    <a:pt x="2051" y="0"/>
                  </a:moveTo>
                  <a:cubicBezTo>
                    <a:pt x="1862" y="173"/>
                    <a:pt x="1655" y="345"/>
                    <a:pt x="1431" y="466"/>
                  </a:cubicBezTo>
                  <a:cubicBezTo>
                    <a:pt x="1328" y="1448"/>
                    <a:pt x="776" y="2310"/>
                    <a:pt x="1" y="2844"/>
                  </a:cubicBezTo>
                  <a:lnTo>
                    <a:pt x="466" y="2844"/>
                  </a:lnTo>
                  <a:cubicBezTo>
                    <a:pt x="948" y="2844"/>
                    <a:pt x="1414" y="2947"/>
                    <a:pt x="1827" y="3102"/>
                  </a:cubicBezTo>
                  <a:cubicBezTo>
                    <a:pt x="1862" y="2895"/>
                    <a:pt x="1913" y="2706"/>
                    <a:pt x="2000" y="2534"/>
                  </a:cubicBezTo>
                  <a:cubicBezTo>
                    <a:pt x="2396" y="1724"/>
                    <a:pt x="2413" y="810"/>
                    <a:pt x="205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6" name="Google Shape;1996;p45"/>
            <p:cNvSpPr/>
            <p:nvPr/>
          </p:nvSpPr>
          <p:spPr>
            <a:xfrm>
              <a:off x="4055888" y="2768650"/>
              <a:ext cx="60750" cy="77575"/>
            </a:xfrm>
            <a:custGeom>
              <a:avLst/>
              <a:gdLst/>
              <a:ahLst/>
              <a:cxnLst/>
              <a:rect l="l" t="t" r="r" b="b"/>
              <a:pathLst>
                <a:path w="2430" h="3103" extrusionOk="0">
                  <a:moveTo>
                    <a:pt x="379" y="0"/>
                  </a:moveTo>
                  <a:cubicBezTo>
                    <a:pt x="0" y="810"/>
                    <a:pt x="17" y="1724"/>
                    <a:pt x="414" y="2534"/>
                  </a:cubicBezTo>
                  <a:cubicBezTo>
                    <a:pt x="500" y="2706"/>
                    <a:pt x="569" y="2895"/>
                    <a:pt x="586" y="3102"/>
                  </a:cubicBezTo>
                  <a:cubicBezTo>
                    <a:pt x="1017" y="2947"/>
                    <a:pt x="1465" y="2844"/>
                    <a:pt x="1947" y="2844"/>
                  </a:cubicBezTo>
                  <a:lnTo>
                    <a:pt x="2430" y="2844"/>
                  </a:lnTo>
                  <a:cubicBezTo>
                    <a:pt x="1637" y="2310"/>
                    <a:pt x="1103" y="1448"/>
                    <a:pt x="982" y="466"/>
                  </a:cubicBezTo>
                  <a:cubicBezTo>
                    <a:pt x="758" y="345"/>
                    <a:pt x="552" y="173"/>
                    <a:pt x="37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7" name="Google Shape;1997;p45"/>
            <p:cNvSpPr/>
            <p:nvPr/>
          </p:nvSpPr>
          <p:spPr>
            <a:xfrm>
              <a:off x="4077413" y="2512750"/>
              <a:ext cx="303750" cy="143900"/>
            </a:xfrm>
            <a:custGeom>
              <a:avLst/>
              <a:gdLst/>
              <a:ahLst/>
              <a:cxnLst/>
              <a:rect l="l" t="t" r="r" b="b"/>
              <a:pathLst>
                <a:path w="12150" h="5756" extrusionOk="0">
                  <a:moveTo>
                    <a:pt x="6067" y="0"/>
                  </a:moveTo>
                  <a:cubicBezTo>
                    <a:pt x="4361" y="0"/>
                    <a:pt x="2724" y="724"/>
                    <a:pt x="1569" y="1999"/>
                  </a:cubicBezTo>
                  <a:cubicBezTo>
                    <a:pt x="621" y="3033"/>
                    <a:pt x="70" y="4360"/>
                    <a:pt x="1" y="5756"/>
                  </a:cubicBezTo>
                  <a:cubicBezTo>
                    <a:pt x="277" y="5566"/>
                    <a:pt x="604" y="5446"/>
                    <a:pt x="931" y="5360"/>
                  </a:cubicBezTo>
                  <a:cubicBezTo>
                    <a:pt x="1810" y="4670"/>
                    <a:pt x="2913" y="4291"/>
                    <a:pt x="4033" y="4291"/>
                  </a:cubicBezTo>
                  <a:lnTo>
                    <a:pt x="5981" y="4291"/>
                  </a:lnTo>
                  <a:cubicBezTo>
                    <a:pt x="6739" y="4291"/>
                    <a:pt x="7445" y="3998"/>
                    <a:pt x="7997" y="3464"/>
                  </a:cubicBezTo>
                  <a:lnTo>
                    <a:pt x="8789" y="2654"/>
                  </a:lnTo>
                  <a:lnTo>
                    <a:pt x="11219" y="5360"/>
                  </a:lnTo>
                  <a:cubicBezTo>
                    <a:pt x="11547" y="5446"/>
                    <a:pt x="11857" y="5566"/>
                    <a:pt x="12150" y="5756"/>
                  </a:cubicBezTo>
                  <a:cubicBezTo>
                    <a:pt x="12064" y="4360"/>
                    <a:pt x="11512" y="3033"/>
                    <a:pt x="10564" y="1999"/>
                  </a:cubicBezTo>
                  <a:cubicBezTo>
                    <a:pt x="9410" y="724"/>
                    <a:pt x="7773" y="0"/>
                    <a:pt x="60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8" name="Google Shape;1998;p45"/>
            <p:cNvSpPr/>
            <p:nvPr/>
          </p:nvSpPr>
          <p:spPr>
            <a:xfrm>
              <a:off x="4118338" y="2866875"/>
              <a:ext cx="81450" cy="105575"/>
            </a:xfrm>
            <a:custGeom>
              <a:avLst/>
              <a:gdLst/>
              <a:ahLst/>
              <a:cxnLst/>
              <a:rect l="l" t="t" r="r" b="b"/>
              <a:pathLst>
                <a:path w="3258" h="4223" extrusionOk="0">
                  <a:moveTo>
                    <a:pt x="1" y="0"/>
                  </a:moveTo>
                  <a:lnTo>
                    <a:pt x="1" y="1207"/>
                  </a:lnTo>
                  <a:lnTo>
                    <a:pt x="759" y="1586"/>
                  </a:lnTo>
                  <a:lnTo>
                    <a:pt x="759" y="4222"/>
                  </a:lnTo>
                  <a:lnTo>
                    <a:pt x="3258" y="4222"/>
                  </a:lnTo>
                  <a:lnTo>
                    <a:pt x="113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9" name="Google Shape;1999;p45"/>
            <p:cNvSpPr/>
            <p:nvPr/>
          </p:nvSpPr>
          <p:spPr>
            <a:xfrm>
              <a:off x="4258363" y="2866875"/>
              <a:ext cx="81875" cy="105575"/>
            </a:xfrm>
            <a:custGeom>
              <a:avLst/>
              <a:gdLst/>
              <a:ahLst/>
              <a:cxnLst/>
              <a:rect l="l" t="t" r="r" b="b"/>
              <a:pathLst>
                <a:path w="3275" h="4223" extrusionOk="0">
                  <a:moveTo>
                    <a:pt x="2120" y="0"/>
                  </a:moveTo>
                  <a:lnTo>
                    <a:pt x="0" y="4222"/>
                  </a:lnTo>
                  <a:lnTo>
                    <a:pt x="2499" y="4222"/>
                  </a:lnTo>
                  <a:lnTo>
                    <a:pt x="2499" y="1586"/>
                  </a:lnTo>
                  <a:lnTo>
                    <a:pt x="3275" y="1207"/>
                  </a:lnTo>
                  <a:lnTo>
                    <a:pt x="327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45"/>
            <p:cNvSpPr/>
            <p:nvPr/>
          </p:nvSpPr>
          <p:spPr>
            <a:xfrm>
              <a:off x="4037363" y="2868175"/>
              <a:ext cx="72825" cy="104275"/>
            </a:xfrm>
            <a:custGeom>
              <a:avLst/>
              <a:gdLst/>
              <a:ahLst/>
              <a:cxnLst/>
              <a:rect l="l" t="t" r="r" b="b"/>
              <a:pathLst>
                <a:path w="2913" h="4171" extrusionOk="0">
                  <a:moveTo>
                    <a:pt x="2154" y="0"/>
                  </a:moveTo>
                  <a:cubicBezTo>
                    <a:pt x="931" y="241"/>
                    <a:pt x="0" y="1344"/>
                    <a:pt x="0" y="2637"/>
                  </a:cubicBezTo>
                  <a:lnTo>
                    <a:pt x="0" y="4170"/>
                  </a:lnTo>
                  <a:lnTo>
                    <a:pt x="2912" y="4170"/>
                  </a:lnTo>
                  <a:lnTo>
                    <a:pt x="2912" y="2206"/>
                  </a:lnTo>
                  <a:lnTo>
                    <a:pt x="2154" y="1827"/>
                  </a:lnTo>
                  <a:lnTo>
                    <a:pt x="215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1" name="Google Shape;2001;p45"/>
            <p:cNvSpPr/>
            <p:nvPr/>
          </p:nvSpPr>
          <p:spPr>
            <a:xfrm>
              <a:off x="4347963" y="2868175"/>
              <a:ext cx="72850" cy="104275"/>
            </a:xfrm>
            <a:custGeom>
              <a:avLst/>
              <a:gdLst/>
              <a:ahLst/>
              <a:cxnLst/>
              <a:rect l="l" t="t" r="r" b="b"/>
              <a:pathLst>
                <a:path w="2914" h="4171" extrusionOk="0">
                  <a:moveTo>
                    <a:pt x="759" y="0"/>
                  </a:moveTo>
                  <a:lnTo>
                    <a:pt x="759" y="1827"/>
                  </a:lnTo>
                  <a:lnTo>
                    <a:pt x="1" y="2206"/>
                  </a:lnTo>
                  <a:lnTo>
                    <a:pt x="1" y="4170"/>
                  </a:lnTo>
                  <a:lnTo>
                    <a:pt x="2913" y="4170"/>
                  </a:lnTo>
                  <a:lnTo>
                    <a:pt x="2913" y="2637"/>
                  </a:lnTo>
                  <a:cubicBezTo>
                    <a:pt x="2913" y="1344"/>
                    <a:pt x="2000" y="241"/>
                    <a:pt x="75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2" name="Google Shape;2002;p45"/>
            <p:cNvSpPr/>
            <p:nvPr/>
          </p:nvSpPr>
          <p:spPr>
            <a:xfrm>
              <a:off x="4070963" y="2618300"/>
              <a:ext cx="316675" cy="352850"/>
            </a:xfrm>
            <a:custGeom>
              <a:avLst/>
              <a:gdLst/>
              <a:ahLst/>
              <a:cxnLst/>
              <a:rect l="l" t="t" r="r" b="b"/>
              <a:pathLst>
                <a:path w="12667" h="14114" extrusionOk="0">
                  <a:moveTo>
                    <a:pt x="5170" y="2844"/>
                  </a:moveTo>
                  <a:lnTo>
                    <a:pt x="5170" y="3912"/>
                  </a:lnTo>
                  <a:lnTo>
                    <a:pt x="4153" y="3912"/>
                  </a:lnTo>
                  <a:lnTo>
                    <a:pt x="4153" y="2844"/>
                  </a:lnTo>
                  <a:close/>
                  <a:moveTo>
                    <a:pt x="8513" y="2844"/>
                  </a:moveTo>
                  <a:lnTo>
                    <a:pt x="8513" y="3912"/>
                  </a:lnTo>
                  <a:lnTo>
                    <a:pt x="7479" y="3912"/>
                  </a:lnTo>
                  <a:lnTo>
                    <a:pt x="7479" y="2844"/>
                  </a:lnTo>
                  <a:close/>
                  <a:moveTo>
                    <a:pt x="7221" y="4963"/>
                  </a:moveTo>
                  <a:lnTo>
                    <a:pt x="8186" y="5428"/>
                  </a:lnTo>
                  <a:lnTo>
                    <a:pt x="8151" y="5515"/>
                  </a:lnTo>
                  <a:cubicBezTo>
                    <a:pt x="7807" y="6221"/>
                    <a:pt x="7100" y="6669"/>
                    <a:pt x="6325" y="6669"/>
                  </a:cubicBezTo>
                  <a:cubicBezTo>
                    <a:pt x="5566" y="6669"/>
                    <a:pt x="4843" y="6221"/>
                    <a:pt x="4515" y="5515"/>
                  </a:cubicBezTo>
                  <a:lnTo>
                    <a:pt x="4464" y="5428"/>
                  </a:lnTo>
                  <a:lnTo>
                    <a:pt x="5446" y="4963"/>
                  </a:lnTo>
                  <a:lnTo>
                    <a:pt x="5480" y="5049"/>
                  </a:lnTo>
                  <a:cubicBezTo>
                    <a:pt x="5635" y="5377"/>
                    <a:pt x="5963" y="5584"/>
                    <a:pt x="6325" y="5584"/>
                  </a:cubicBezTo>
                  <a:cubicBezTo>
                    <a:pt x="6687" y="5584"/>
                    <a:pt x="7014" y="5377"/>
                    <a:pt x="7169" y="5049"/>
                  </a:cubicBezTo>
                  <a:lnTo>
                    <a:pt x="7221" y="4963"/>
                  </a:lnTo>
                  <a:close/>
                  <a:moveTo>
                    <a:pt x="9013" y="0"/>
                  </a:moveTo>
                  <a:cubicBezTo>
                    <a:pt x="8272" y="724"/>
                    <a:pt x="7272" y="1138"/>
                    <a:pt x="6239" y="1138"/>
                  </a:cubicBezTo>
                  <a:lnTo>
                    <a:pt x="4291" y="1138"/>
                  </a:lnTo>
                  <a:cubicBezTo>
                    <a:pt x="3378" y="1138"/>
                    <a:pt x="2499" y="1465"/>
                    <a:pt x="1793" y="2034"/>
                  </a:cubicBezTo>
                  <a:lnTo>
                    <a:pt x="1655" y="2154"/>
                  </a:lnTo>
                  <a:cubicBezTo>
                    <a:pt x="724" y="2240"/>
                    <a:pt x="0" y="3016"/>
                    <a:pt x="0" y="3964"/>
                  </a:cubicBezTo>
                  <a:cubicBezTo>
                    <a:pt x="0" y="4843"/>
                    <a:pt x="621" y="5566"/>
                    <a:pt x="1448" y="5739"/>
                  </a:cubicBezTo>
                  <a:lnTo>
                    <a:pt x="1448" y="6118"/>
                  </a:lnTo>
                  <a:cubicBezTo>
                    <a:pt x="1448" y="7359"/>
                    <a:pt x="2447" y="8358"/>
                    <a:pt x="3688" y="8358"/>
                  </a:cubicBezTo>
                  <a:lnTo>
                    <a:pt x="3981" y="8358"/>
                  </a:lnTo>
                  <a:lnTo>
                    <a:pt x="3981" y="9409"/>
                  </a:lnTo>
                  <a:lnTo>
                    <a:pt x="6325" y="14114"/>
                  </a:lnTo>
                  <a:lnTo>
                    <a:pt x="8668" y="9409"/>
                  </a:lnTo>
                  <a:lnTo>
                    <a:pt x="8668" y="8358"/>
                  </a:lnTo>
                  <a:lnTo>
                    <a:pt x="8978" y="8358"/>
                  </a:lnTo>
                  <a:cubicBezTo>
                    <a:pt x="10202" y="8358"/>
                    <a:pt x="11219" y="7359"/>
                    <a:pt x="11219" y="6118"/>
                  </a:cubicBezTo>
                  <a:lnTo>
                    <a:pt x="11219" y="5739"/>
                  </a:lnTo>
                  <a:cubicBezTo>
                    <a:pt x="12029" y="5566"/>
                    <a:pt x="12666" y="4843"/>
                    <a:pt x="12666" y="3964"/>
                  </a:cubicBezTo>
                  <a:cubicBezTo>
                    <a:pt x="12666" y="2999"/>
                    <a:pt x="11891" y="2206"/>
                    <a:pt x="10926" y="2154"/>
                  </a:cubicBezTo>
                  <a:lnTo>
                    <a:pt x="9013"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03" name="Google Shape;2003;p45"/>
          <p:cNvSpPr/>
          <p:nvPr/>
        </p:nvSpPr>
        <p:spPr>
          <a:xfrm>
            <a:off x="4053738" y="3770725"/>
            <a:ext cx="352425" cy="459700"/>
          </a:xfrm>
          <a:custGeom>
            <a:avLst/>
            <a:gdLst/>
            <a:ahLst/>
            <a:cxnLst/>
            <a:rect l="l" t="t" r="r" b="b"/>
            <a:pathLst>
              <a:path w="14097" h="18388" extrusionOk="0">
                <a:moveTo>
                  <a:pt x="4170" y="2516"/>
                </a:moveTo>
                <a:cubicBezTo>
                  <a:pt x="5101" y="2516"/>
                  <a:pt x="5876" y="3291"/>
                  <a:pt x="5876" y="4222"/>
                </a:cubicBezTo>
                <a:cubicBezTo>
                  <a:pt x="5876" y="5153"/>
                  <a:pt x="5101" y="5928"/>
                  <a:pt x="4170" y="5928"/>
                </a:cubicBezTo>
                <a:cubicBezTo>
                  <a:pt x="3240" y="5928"/>
                  <a:pt x="2464" y="5153"/>
                  <a:pt x="2464" y="4222"/>
                </a:cubicBezTo>
                <a:cubicBezTo>
                  <a:pt x="2464" y="3291"/>
                  <a:pt x="3240" y="2516"/>
                  <a:pt x="4170" y="2516"/>
                </a:cubicBezTo>
                <a:close/>
                <a:moveTo>
                  <a:pt x="9909" y="2516"/>
                </a:moveTo>
                <a:cubicBezTo>
                  <a:pt x="10857" y="2516"/>
                  <a:pt x="11615" y="3291"/>
                  <a:pt x="11615" y="4222"/>
                </a:cubicBezTo>
                <a:cubicBezTo>
                  <a:pt x="11615" y="5153"/>
                  <a:pt x="10857" y="5928"/>
                  <a:pt x="9909" y="5928"/>
                </a:cubicBezTo>
                <a:cubicBezTo>
                  <a:pt x="8978" y="5928"/>
                  <a:pt x="8220" y="5153"/>
                  <a:pt x="8220" y="4222"/>
                </a:cubicBezTo>
                <a:cubicBezTo>
                  <a:pt x="8220" y="3291"/>
                  <a:pt x="8978" y="2516"/>
                  <a:pt x="9909" y="2516"/>
                </a:cubicBezTo>
                <a:close/>
                <a:moveTo>
                  <a:pt x="4170" y="7496"/>
                </a:moveTo>
                <a:cubicBezTo>
                  <a:pt x="5101" y="7496"/>
                  <a:pt x="5876" y="8254"/>
                  <a:pt x="5876" y="9202"/>
                </a:cubicBezTo>
                <a:cubicBezTo>
                  <a:pt x="5876" y="10133"/>
                  <a:pt x="5101" y="10891"/>
                  <a:pt x="4170" y="10891"/>
                </a:cubicBezTo>
                <a:cubicBezTo>
                  <a:pt x="3240" y="10891"/>
                  <a:pt x="2464" y="10133"/>
                  <a:pt x="2464" y="9202"/>
                </a:cubicBezTo>
                <a:cubicBezTo>
                  <a:pt x="2464" y="8254"/>
                  <a:pt x="3240" y="7496"/>
                  <a:pt x="4170" y="7496"/>
                </a:cubicBezTo>
                <a:close/>
                <a:moveTo>
                  <a:pt x="9909" y="7496"/>
                </a:moveTo>
                <a:cubicBezTo>
                  <a:pt x="10857" y="7496"/>
                  <a:pt x="11615" y="8254"/>
                  <a:pt x="11615" y="9202"/>
                </a:cubicBezTo>
                <a:cubicBezTo>
                  <a:pt x="11615" y="10133"/>
                  <a:pt x="10857" y="10891"/>
                  <a:pt x="9909" y="10891"/>
                </a:cubicBezTo>
                <a:cubicBezTo>
                  <a:pt x="8978" y="10891"/>
                  <a:pt x="8220" y="10133"/>
                  <a:pt x="8220" y="9202"/>
                </a:cubicBezTo>
                <a:cubicBezTo>
                  <a:pt x="8220" y="8254"/>
                  <a:pt x="8978" y="7496"/>
                  <a:pt x="9909" y="7496"/>
                </a:cubicBezTo>
                <a:close/>
                <a:moveTo>
                  <a:pt x="4170" y="12476"/>
                </a:moveTo>
                <a:cubicBezTo>
                  <a:pt x="5101" y="12476"/>
                  <a:pt x="5876" y="13235"/>
                  <a:pt x="5876" y="14182"/>
                </a:cubicBezTo>
                <a:cubicBezTo>
                  <a:pt x="5876" y="15113"/>
                  <a:pt x="5101" y="15871"/>
                  <a:pt x="4170" y="15871"/>
                </a:cubicBezTo>
                <a:cubicBezTo>
                  <a:pt x="3240" y="15871"/>
                  <a:pt x="2464" y="15113"/>
                  <a:pt x="2464" y="14182"/>
                </a:cubicBezTo>
                <a:cubicBezTo>
                  <a:pt x="2464" y="13235"/>
                  <a:pt x="3240" y="12476"/>
                  <a:pt x="4170" y="12476"/>
                </a:cubicBezTo>
                <a:close/>
                <a:moveTo>
                  <a:pt x="9909" y="12476"/>
                </a:moveTo>
                <a:cubicBezTo>
                  <a:pt x="10857" y="12476"/>
                  <a:pt x="11615" y="13235"/>
                  <a:pt x="11615" y="14182"/>
                </a:cubicBezTo>
                <a:cubicBezTo>
                  <a:pt x="11615" y="15113"/>
                  <a:pt x="10857" y="15871"/>
                  <a:pt x="9909" y="15871"/>
                </a:cubicBezTo>
                <a:cubicBezTo>
                  <a:pt x="8978" y="15871"/>
                  <a:pt x="8220" y="15113"/>
                  <a:pt x="8220" y="14182"/>
                </a:cubicBezTo>
                <a:cubicBezTo>
                  <a:pt x="8220" y="13235"/>
                  <a:pt x="8978" y="12476"/>
                  <a:pt x="9909" y="12476"/>
                </a:cubicBezTo>
                <a:close/>
                <a:moveTo>
                  <a:pt x="2326" y="0"/>
                </a:moveTo>
                <a:cubicBezTo>
                  <a:pt x="1034" y="0"/>
                  <a:pt x="0" y="1051"/>
                  <a:pt x="0" y="2344"/>
                </a:cubicBezTo>
                <a:lnTo>
                  <a:pt x="0" y="16061"/>
                </a:lnTo>
                <a:cubicBezTo>
                  <a:pt x="0" y="17336"/>
                  <a:pt x="1034" y="18387"/>
                  <a:pt x="2326" y="18387"/>
                </a:cubicBezTo>
                <a:lnTo>
                  <a:pt x="6497" y="18387"/>
                </a:lnTo>
                <a:lnTo>
                  <a:pt x="6497" y="16853"/>
                </a:lnTo>
                <a:lnTo>
                  <a:pt x="7582" y="16853"/>
                </a:lnTo>
                <a:lnTo>
                  <a:pt x="7582" y="18387"/>
                </a:lnTo>
                <a:lnTo>
                  <a:pt x="11753" y="18387"/>
                </a:lnTo>
                <a:cubicBezTo>
                  <a:pt x="13045" y="18387"/>
                  <a:pt x="14096" y="17336"/>
                  <a:pt x="14096" y="16061"/>
                </a:cubicBezTo>
                <a:lnTo>
                  <a:pt x="14096" y="2344"/>
                </a:lnTo>
                <a:cubicBezTo>
                  <a:pt x="14096" y="1051"/>
                  <a:pt x="13045" y="0"/>
                  <a:pt x="11753" y="0"/>
                </a:cubicBezTo>
                <a:lnTo>
                  <a:pt x="7582" y="0"/>
                </a:lnTo>
                <a:lnTo>
                  <a:pt x="7582" y="1534"/>
                </a:lnTo>
                <a:lnTo>
                  <a:pt x="6497" y="1534"/>
                </a:lnTo>
                <a:lnTo>
                  <a:pt x="649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04" name="Google Shape;2004;p45"/>
          <p:cNvGrpSpPr/>
          <p:nvPr/>
        </p:nvGrpSpPr>
        <p:grpSpPr>
          <a:xfrm>
            <a:off x="4101113" y="1883750"/>
            <a:ext cx="256800" cy="459700"/>
            <a:chOff x="4101113" y="1883750"/>
            <a:chExt cx="256800" cy="459700"/>
          </a:xfrm>
        </p:grpSpPr>
        <p:sp>
          <p:nvSpPr>
            <p:cNvPr id="2005" name="Google Shape;2005;p45"/>
            <p:cNvSpPr/>
            <p:nvPr/>
          </p:nvSpPr>
          <p:spPr>
            <a:xfrm>
              <a:off x="4168313" y="1883750"/>
              <a:ext cx="122375" cy="65075"/>
            </a:xfrm>
            <a:custGeom>
              <a:avLst/>
              <a:gdLst/>
              <a:ahLst/>
              <a:cxnLst/>
              <a:rect l="l" t="t" r="r" b="b"/>
              <a:pathLst>
                <a:path w="4895" h="2603" extrusionOk="0">
                  <a:moveTo>
                    <a:pt x="1" y="1"/>
                  </a:moveTo>
                  <a:lnTo>
                    <a:pt x="1" y="2603"/>
                  </a:lnTo>
                  <a:lnTo>
                    <a:pt x="4895" y="2603"/>
                  </a:lnTo>
                  <a:lnTo>
                    <a:pt x="4895"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6" name="Google Shape;2006;p45"/>
            <p:cNvSpPr/>
            <p:nvPr/>
          </p:nvSpPr>
          <p:spPr>
            <a:xfrm>
              <a:off x="4120063" y="2098300"/>
              <a:ext cx="139625" cy="116775"/>
            </a:xfrm>
            <a:custGeom>
              <a:avLst/>
              <a:gdLst/>
              <a:ahLst/>
              <a:cxnLst/>
              <a:rect l="l" t="t" r="r" b="b"/>
              <a:pathLst>
                <a:path w="5585" h="4671" extrusionOk="0">
                  <a:moveTo>
                    <a:pt x="1" y="1"/>
                  </a:moveTo>
                  <a:lnTo>
                    <a:pt x="1" y="4671"/>
                  </a:lnTo>
                  <a:lnTo>
                    <a:pt x="1776" y="4671"/>
                  </a:lnTo>
                  <a:lnTo>
                    <a:pt x="558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7" name="Google Shape;2007;p45"/>
            <p:cNvSpPr/>
            <p:nvPr/>
          </p:nvSpPr>
          <p:spPr>
            <a:xfrm>
              <a:off x="4101113" y="2241775"/>
              <a:ext cx="256800" cy="101675"/>
            </a:xfrm>
            <a:custGeom>
              <a:avLst/>
              <a:gdLst/>
              <a:ahLst/>
              <a:cxnLst/>
              <a:rect l="l" t="t" r="r" b="b"/>
              <a:pathLst>
                <a:path w="10272" h="4067" extrusionOk="0">
                  <a:moveTo>
                    <a:pt x="1" y="0"/>
                  </a:moveTo>
                  <a:lnTo>
                    <a:pt x="1" y="4067"/>
                  </a:lnTo>
                  <a:lnTo>
                    <a:pt x="10271" y="4067"/>
                  </a:lnTo>
                  <a:lnTo>
                    <a:pt x="1027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8" name="Google Shape;2008;p45"/>
            <p:cNvSpPr/>
            <p:nvPr/>
          </p:nvSpPr>
          <p:spPr>
            <a:xfrm>
              <a:off x="4101113" y="1975525"/>
              <a:ext cx="256800" cy="96100"/>
            </a:xfrm>
            <a:custGeom>
              <a:avLst/>
              <a:gdLst/>
              <a:ahLst/>
              <a:cxnLst/>
              <a:rect l="l" t="t" r="r" b="b"/>
              <a:pathLst>
                <a:path w="10272" h="3844" extrusionOk="0">
                  <a:moveTo>
                    <a:pt x="2327" y="0"/>
                  </a:moveTo>
                  <a:cubicBezTo>
                    <a:pt x="1052" y="0"/>
                    <a:pt x="1" y="1052"/>
                    <a:pt x="1" y="2344"/>
                  </a:cubicBezTo>
                  <a:lnTo>
                    <a:pt x="1" y="3843"/>
                  </a:lnTo>
                  <a:lnTo>
                    <a:pt x="10271" y="3843"/>
                  </a:lnTo>
                  <a:lnTo>
                    <a:pt x="10271" y="2344"/>
                  </a:lnTo>
                  <a:cubicBezTo>
                    <a:pt x="10271" y="1052"/>
                    <a:pt x="9220" y="0"/>
                    <a:pt x="79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9" name="Google Shape;2009;p45"/>
            <p:cNvSpPr/>
            <p:nvPr/>
          </p:nvSpPr>
          <p:spPr>
            <a:xfrm>
              <a:off x="4198913" y="2098300"/>
              <a:ext cx="139600" cy="116775"/>
            </a:xfrm>
            <a:custGeom>
              <a:avLst/>
              <a:gdLst/>
              <a:ahLst/>
              <a:cxnLst/>
              <a:rect l="l" t="t" r="r" b="b"/>
              <a:pathLst>
                <a:path w="5584" h="4671" extrusionOk="0">
                  <a:moveTo>
                    <a:pt x="3826" y="1"/>
                  </a:moveTo>
                  <a:lnTo>
                    <a:pt x="0" y="4671"/>
                  </a:lnTo>
                  <a:lnTo>
                    <a:pt x="5584" y="4671"/>
                  </a:lnTo>
                  <a:lnTo>
                    <a:pt x="558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10" name="Google Shape;2010;p45"/>
          <p:cNvGrpSpPr/>
          <p:nvPr/>
        </p:nvGrpSpPr>
        <p:grpSpPr>
          <a:xfrm>
            <a:off x="3999863" y="3183100"/>
            <a:ext cx="459275" cy="377825"/>
            <a:chOff x="3999863" y="3183100"/>
            <a:chExt cx="459275" cy="377825"/>
          </a:xfrm>
        </p:grpSpPr>
        <p:sp>
          <p:nvSpPr>
            <p:cNvPr id="2011" name="Google Shape;2011;p45"/>
            <p:cNvSpPr/>
            <p:nvPr/>
          </p:nvSpPr>
          <p:spPr>
            <a:xfrm>
              <a:off x="4311788" y="3385575"/>
              <a:ext cx="79300" cy="83600"/>
            </a:xfrm>
            <a:custGeom>
              <a:avLst/>
              <a:gdLst/>
              <a:ahLst/>
              <a:cxnLst/>
              <a:rect l="l" t="t" r="r" b="b"/>
              <a:pathLst>
                <a:path w="3172" h="3344" extrusionOk="0">
                  <a:moveTo>
                    <a:pt x="0" y="0"/>
                  </a:moveTo>
                  <a:lnTo>
                    <a:pt x="0" y="1758"/>
                  </a:lnTo>
                  <a:cubicBezTo>
                    <a:pt x="0" y="2637"/>
                    <a:pt x="707" y="3343"/>
                    <a:pt x="1586" y="3343"/>
                  </a:cubicBezTo>
                  <a:cubicBezTo>
                    <a:pt x="2465" y="3343"/>
                    <a:pt x="3171" y="2637"/>
                    <a:pt x="3171" y="1758"/>
                  </a:cubicBezTo>
                  <a:lnTo>
                    <a:pt x="317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45"/>
            <p:cNvSpPr/>
            <p:nvPr/>
          </p:nvSpPr>
          <p:spPr>
            <a:xfrm>
              <a:off x="4311788" y="3274850"/>
              <a:ext cx="79300" cy="83600"/>
            </a:xfrm>
            <a:custGeom>
              <a:avLst/>
              <a:gdLst/>
              <a:ahLst/>
              <a:cxnLst/>
              <a:rect l="l" t="t" r="r" b="b"/>
              <a:pathLst>
                <a:path w="3172" h="3344" extrusionOk="0">
                  <a:moveTo>
                    <a:pt x="1586" y="1"/>
                  </a:moveTo>
                  <a:cubicBezTo>
                    <a:pt x="707" y="1"/>
                    <a:pt x="0" y="707"/>
                    <a:pt x="0" y="1586"/>
                  </a:cubicBezTo>
                  <a:lnTo>
                    <a:pt x="0" y="3344"/>
                  </a:lnTo>
                  <a:lnTo>
                    <a:pt x="3171" y="3344"/>
                  </a:lnTo>
                  <a:lnTo>
                    <a:pt x="3171" y="1586"/>
                  </a:lnTo>
                  <a:cubicBezTo>
                    <a:pt x="3171" y="707"/>
                    <a:pt x="2465" y="1"/>
                    <a:pt x="158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45"/>
            <p:cNvSpPr/>
            <p:nvPr/>
          </p:nvSpPr>
          <p:spPr>
            <a:xfrm>
              <a:off x="4067938" y="3385575"/>
              <a:ext cx="79300" cy="83600"/>
            </a:xfrm>
            <a:custGeom>
              <a:avLst/>
              <a:gdLst/>
              <a:ahLst/>
              <a:cxnLst/>
              <a:rect l="l" t="t" r="r" b="b"/>
              <a:pathLst>
                <a:path w="3172" h="3344" extrusionOk="0">
                  <a:moveTo>
                    <a:pt x="1" y="0"/>
                  </a:moveTo>
                  <a:lnTo>
                    <a:pt x="1" y="1758"/>
                  </a:lnTo>
                  <a:cubicBezTo>
                    <a:pt x="1" y="2637"/>
                    <a:pt x="707" y="3343"/>
                    <a:pt x="1586" y="3343"/>
                  </a:cubicBezTo>
                  <a:cubicBezTo>
                    <a:pt x="2465" y="3343"/>
                    <a:pt x="3171" y="2637"/>
                    <a:pt x="3171" y="1758"/>
                  </a:cubicBezTo>
                  <a:lnTo>
                    <a:pt x="317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45"/>
            <p:cNvSpPr/>
            <p:nvPr/>
          </p:nvSpPr>
          <p:spPr>
            <a:xfrm>
              <a:off x="4067938" y="3274850"/>
              <a:ext cx="79300" cy="83600"/>
            </a:xfrm>
            <a:custGeom>
              <a:avLst/>
              <a:gdLst/>
              <a:ahLst/>
              <a:cxnLst/>
              <a:rect l="l" t="t" r="r" b="b"/>
              <a:pathLst>
                <a:path w="3172" h="3344" extrusionOk="0">
                  <a:moveTo>
                    <a:pt x="1586" y="1"/>
                  </a:moveTo>
                  <a:cubicBezTo>
                    <a:pt x="707" y="1"/>
                    <a:pt x="1" y="707"/>
                    <a:pt x="1" y="1586"/>
                  </a:cubicBezTo>
                  <a:lnTo>
                    <a:pt x="1" y="3344"/>
                  </a:lnTo>
                  <a:lnTo>
                    <a:pt x="3171" y="3344"/>
                  </a:lnTo>
                  <a:lnTo>
                    <a:pt x="3171" y="1586"/>
                  </a:lnTo>
                  <a:cubicBezTo>
                    <a:pt x="3171" y="707"/>
                    <a:pt x="2465" y="1"/>
                    <a:pt x="158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45"/>
            <p:cNvSpPr/>
            <p:nvPr/>
          </p:nvSpPr>
          <p:spPr>
            <a:xfrm>
              <a:off x="3999863" y="3183100"/>
              <a:ext cx="459275" cy="377825"/>
            </a:xfrm>
            <a:custGeom>
              <a:avLst/>
              <a:gdLst/>
              <a:ahLst/>
              <a:cxnLst/>
              <a:rect l="l" t="t" r="r" b="b"/>
              <a:pathLst>
                <a:path w="18371" h="15113" extrusionOk="0">
                  <a:moveTo>
                    <a:pt x="9720" y="3912"/>
                  </a:moveTo>
                  <a:lnTo>
                    <a:pt x="9720" y="5445"/>
                  </a:lnTo>
                  <a:lnTo>
                    <a:pt x="8652" y="5445"/>
                  </a:lnTo>
                  <a:lnTo>
                    <a:pt x="8652" y="3912"/>
                  </a:lnTo>
                  <a:close/>
                  <a:moveTo>
                    <a:pt x="9720" y="6790"/>
                  </a:moveTo>
                  <a:lnTo>
                    <a:pt x="9720" y="8323"/>
                  </a:lnTo>
                  <a:lnTo>
                    <a:pt x="8652" y="8323"/>
                  </a:lnTo>
                  <a:lnTo>
                    <a:pt x="8652" y="6790"/>
                  </a:lnTo>
                  <a:close/>
                  <a:moveTo>
                    <a:pt x="9720" y="9667"/>
                  </a:moveTo>
                  <a:lnTo>
                    <a:pt x="9720" y="11201"/>
                  </a:lnTo>
                  <a:lnTo>
                    <a:pt x="8652" y="11201"/>
                  </a:lnTo>
                  <a:lnTo>
                    <a:pt x="8652" y="9667"/>
                  </a:lnTo>
                  <a:close/>
                  <a:moveTo>
                    <a:pt x="4309" y="2602"/>
                  </a:moveTo>
                  <a:cubicBezTo>
                    <a:pt x="5774" y="2602"/>
                    <a:pt x="6963" y="3791"/>
                    <a:pt x="6963" y="5256"/>
                  </a:cubicBezTo>
                  <a:lnTo>
                    <a:pt x="6963" y="9857"/>
                  </a:lnTo>
                  <a:cubicBezTo>
                    <a:pt x="6963" y="11322"/>
                    <a:pt x="5774" y="12528"/>
                    <a:pt x="4309" y="12528"/>
                  </a:cubicBezTo>
                  <a:cubicBezTo>
                    <a:pt x="2844" y="12528"/>
                    <a:pt x="1638" y="11322"/>
                    <a:pt x="1638" y="9857"/>
                  </a:cubicBezTo>
                  <a:lnTo>
                    <a:pt x="1638" y="5256"/>
                  </a:lnTo>
                  <a:cubicBezTo>
                    <a:pt x="1638" y="3791"/>
                    <a:pt x="2844" y="2602"/>
                    <a:pt x="4309" y="2602"/>
                  </a:cubicBezTo>
                  <a:close/>
                  <a:moveTo>
                    <a:pt x="14063" y="2602"/>
                  </a:moveTo>
                  <a:cubicBezTo>
                    <a:pt x="15527" y="2602"/>
                    <a:pt x="16734" y="3791"/>
                    <a:pt x="16734" y="5256"/>
                  </a:cubicBezTo>
                  <a:lnTo>
                    <a:pt x="16734" y="9857"/>
                  </a:lnTo>
                  <a:cubicBezTo>
                    <a:pt x="16734" y="11322"/>
                    <a:pt x="15527" y="12528"/>
                    <a:pt x="14063" y="12528"/>
                  </a:cubicBezTo>
                  <a:cubicBezTo>
                    <a:pt x="12598" y="12528"/>
                    <a:pt x="11392" y="11322"/>
                    <a:pt x="11392" y="9857"/>
                  </a:cubicBezTo>
                  <a:lnTo>
                    <a:pt x="11392" y="5256"/>
                  </a:lnTo>
                  <a:cubicBezTo>
                    <a:pt x="11392" y="3791"/>
                    <a:pt x="12598" y="2602"/>
                    <a:pt x="14063" y="2602"/>
                  </a:cubicBezTo>
                  <a:close/>
                  <a:moveTo>
                    <a:pt x="2327" y="0"/>
                  </a:moveTo>
                  <a:cubicBezTo>
                    <a:pt x="1035" y="0"/>
                    <a:pt x="1" y="1051"/>
                    <a:pt x="1" y="2344"/>
                  </a:cubicBezTo>
                  <a:lnTo>
                    <a:pt x="1" y="12786"/>
                  </a:lnTo>
                  <a:cubicBezTo>
                    <a:pt x="1" y="14062"/>
                    <a:pt x="1035" y="15113"/>
                    <a:pt x="2327" y="15113"/>
                  </a:cubicBezTo>
                  <a:lnTo>
                    <a:pt x="8652" y="15113"/>
                  </a:lnTo>
                  <a:lnTo>
                    <a:pt x="8652" y="12735"/>
                  </a:lnTo>
                  <a:lnTo>
                    <a:pt x="9720" y="12735"/>
                  </a:lnTo>
                  <a:lnTo>
                    <a:pt x="9720" y="15113"/>
                  </a:lnTo>
                  <a:lnTo>
                    <a:pt x="18371" y="15113"/>
                  </a:lnTo>
                  <a:lnTo>
                    <a:pt x="18371" y="0"/>
                  </a:lnTo>
                  <a:lnTo>
                    <a:pt x="9720" y="0"/>
                  </a:lnTo>
                  <a:lnTo>
                    <a:pt x="9720" y="2395"/>
                  </a:lnTo>
                  <a:lnTo>
                    <a:pt x="8652" y="2395"/>
                  </a:lnTo>
                  <a:lnTo>
                    <a:pt x="8652"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16" name="Google Shape;2016;p45"/>
          <p:cNvGrpSpPr/>
          <p:nvPr/>
        </p:nvGrpSpPr>
        <p:grpSpPr>
          <a:xfrm>
            <a:off x="4679263" y="1255750"/>
            <a:ext cx="464450" cy="459575"/>
            <a:chOff x="4679263" y="1255750"/>
            <a:chExt cx="464450" cy="459575"/>
          </a:xfrm>
        </p:grpSpPr>
        <p:sp>
          <p:nvSpPr>
            <p:cNvPr id="2017" name="Google Shape;2017;p45"/>
            <p:cNvSpPr/>
            <p:nvPr/>
          </p:nvSpPr>
          <p:spPr>
            <a:xfrm>
              <a:off x="4739163" y="1255750"/>
              <a:ext cx="404550" cy="406175"/>
            </a:xfrm>
            <a:custGeom>
              <a:avLst/>
              <a:gdLst/>
              <a:ahLst/>
              <a:cxnLst/>
              <a:rect l="l" t="t" r="r" b="b"/>
              <a:pathLst>
                <a:path w="16182" h="16247" extrusionOk="0">
                  <a:moveTo>
                    <a:pt x="11753" y="3666"/>
                  </a:moveTo>
                  <a:lnTo>
                    <a:pt x="12511" y="4425"/>
                  </a:lnTo>
                  <a:lnTo>
                    <a:pt x="5204" y="11731"/>
                  </a:lnTo>
                  <a:lnTo>
                    <a:pt x="4429" y="10973"/>
                  </a:lnTo>
                  <a:lnTo>
                    <a:pt x="11753" y="3666"/>
                  </a:lnTo>
                  <a:close/>
                  <a:moveTo>
                    <a:pt x="12382" y="0"/>
                  </a:moveTo>
                  <a:cubicBezTo>
                    <a:pt x="11412" y="0"/>
                    <a:pt x="10443" y="366"/>
                    <a:pt x="9702" y="1099"/>
                  </a:cubicBezTo>
                  <a:lnTo>
                    <a:pt x="8599" y="2202"/>
                  </a:lnTo>
                  <a:lnTo>
                    <a:pt x="9616" y="3201"/>
                  </a:lnTo>
                  <a:lnTo>
                    <a:pt x="8840" y="3959"/>
                  </a:lnTo>
                  <a:lnTo>
                    <a:pt x="7841" y="2960"/>
                  </a:lnTo>
                  <a:lnTo>
                    <a:pt x="6979" y="3822"/>
                  </a:lnTo>
                  <a:lnTo>
                    <a:pt x="7617" y="4459"/>
                  </a:lnTo>
                  <a:lnTo>
                    <a:pt x="6859" y="5235"/>
                  </a:lnTo>
                  <a:lnTo>
                    <a:pt x="6221" y="4580"/>
                  </a:lnTo>
                  <a:lnTo>
                    <a:pt x="5359" y="5441"/>
                  </a:lnTo>
                  <a:lnTo>
                    <a:pt x="6359" y="6458"/>
                  </a:lnTo>
                  <a:lnTo>
                    <a:pt x="5601" y="7216"/>
                  </a:lnTo>
                  <a:lnTo>
                    <a:pt x="4601" y="6217"/>
                  </a:lnTo>
                  <a:lnTo>
                    <a:pt x="3739" y="7078"/>
                  </a:lnTo>
                  <a:lnTo>
                    <a:pt x="4377" y="7716"/>
                  </a:lnTo>
                  <a:lnTo>
                    <a:pt x="3619" y="8474"/>
                  </a:lnTo>
                  <a:lnTo>
                    <a:pt x="2981" y="7837"/>
                  </a:lnTo>
                  <a:lnTo>
                    <a:pt x="896" y="9905"/>
                  </a:lnTo>
                  <a:lnTo>
                    <a:pt x="1137" y="12369"/>
                  </a:lnTo>
                  <a:lnTo>
                    <a:pt x="0" y="13506"/>
                  </a:lnTo>
                  <a:lnTo>
                    <a:pt x="2585" y="16246"/>
                  </a:lnTo>
                  <a:lnTo>
                    <a:pt x="3791" y="15023"/>
                  </a:lnTo>
                  <a:lnTo>
                    <a:pt x="6255" y="15264"/>
                  </a:lnTo>
                  <a:lnTo>
                    <a:pt x="15061" y="6475"/>
                  </a:lnTo>
                  <a:cubicBezTo>
                    <a:pt x="15785" y="5752"/>
                    <a:pt x="16181" y="4804"/>
                    <a:pt x="16181" y="3787"/>
                  </a:cubicBezTo>
                  <a:cubicBezTo>
                    <a:pt x="16181" y="2770"/>
                    <a:pt x="15785" y="1823"/>
                    <a:pt x="15061" y="1099"/>
                  </a:cubicBezTo>
                  <a:cubicBezTo>
                    <a:pt x="14320" y="366"/>
                    <a:pt x="13351" y="0"/>
                    <a:pt x="1238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8" name="Google Shape;2018;p45"/>
            <p:cNvSpPr/>
            <p:nvPr/>
          </p:nvSpPr>
          <p:spPr>
            <a:xfrm>
              <a:off x="4679263" y="1612350"/>
              <a:ext cx="105575" cy="102975"/>
            </a:xfrm>
            <a:custGeom>
              <a:avLst/>
              <a:gdLst/>
              <a:ahLst/>
              <a:cxnLst/>
              <a:rect l="l" t="t" r="r" b="b"/>
              <a:pathLst>
                <a:path w="4223" h="4119" extrusionOk="0">
                  <a:moveTo>
                    <a:pt x="1638" y="0"/>
                  </a:moveTo>
                  <a:lnTo>
                    <a:pt x="742" y="914"/>
                  </a:lnTo>
                  <a:cubicBezTo>
                    <a:pt x="1" y="1638"/>
                    <a:pt x="1" y="2827"/>
                    <a:pt x="742" y="3568"/>
                  </a:cubicBezTo>
                  <a:cubicBezTo>
                    <a:pt x="1086" y="3929"/>
                    <a:pt x="1569" y="4119"/>
                    <a:pt x="2069" y="4119"/>
                  </a:cubicBezTo>
                  <a:cubicBezTo>
                    <a:pt x="2568" y="4119"/>
                    <a:pt x="3034" y="3929"/>
                    <a:pt x="3395" y="3568"/>
                  </a:cubicBezTo>
                  <a:lnTo>
                    <a:pt x="4223" y="2740"/>
                  </a:lnTo>
                  <a:lnTo>
                    <a:pt x="163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19" name="Google Shape;2019;p45"/>
          <p:cNvSpPr/>
          <p:nvPr/>
        </p:nvSpPr>
        <p:spPr>
          <a:xfrm>
            <a:off x="4684863" y="2512850"/>
            <a:ext cx="467450" cy="459600"/>
          </a:xfrm>
          <a:custGeom>
            <a:avLst/>
            <a:gdLst/>
            <a:ahLst/>
            <a:cxnLst/>
            <a:rect l="l" t="t" r="r" b="b"/>
            <a:pathLst>
              <a:path w="18698" h="18384" extrusionOk="0">
                <a:moveTo>
                  <a:pt x="15157" y="1"/>
                </a:moveTo>
                <a:cubicBezTo>
                  <a:pt x="14330" y="1"/>
                  <a:pt x="13502" y="315"/>
                  <a:pt x="12873" y="944"/>
                </a:cubicBezTo>
                <a:lnTo>
                  <a:pt x="9772" y="4046"/>
                </a:lnTo>
                <a:cubicBezTo>
                  <a:pt x="9168" y="4649"/>
                  <a:pt x="8841" y="5459"/>
                  <a:pt x="8841" y="6303"/>
                </a:cubicBezTo>
                <a:lnTo>
                  <a:pt x="7549" y="7579"/>
                </a:lnTo>
                <a:lnTo>
                  <a:pt x="8548" y="8578"/>
                </a:lnTo>
                <a:lnTo>
                  <a:pt x="7790" y="9354"/>
                </a:lnTo>
                <a:lnTo>
                  <a:pt x="6790" y="8337"/>
                </a:lnTo>
                <a:lnTo>
                  <a:pt x="5929" y="9216"/>
                </a:lnTo>
                <a:lnTo>
                  <a:pt x="7290" y="10577"/>
                </a:lnTo>
                <a:lnTo>
                  <a:pt x="6532" y="11335"/>
                </a:lnTo>
                <a:lnTo>
                  <a:pt x="5170" y="9974"/>
                </a:lnTo>
                <a:lnTo>
                  <a:pt x="4292" y="10836"/>
                </a:lnTo>
                <a:lnTo>
                  <a:pt x="5291" y="11835"/>
                </a:lnTo>
                <a:lnTo>
                  <a:pt x="4533" y="12593"/>
                </a:lnTo>
                <a:lnTo>
                  <a:pt x="3533" y="11594"/>
                </a:lnTo>
                <a:lnTo>
                  <a:pt x="2672" y="12473"/>
                </a:lnTo>
                <a:lnTo>
                  <a:pt x="4033" y="13834"/>
                </a:lnTo>
                <a:lnTo>
                  <a:pt x="3275" y="14592"/>
                </a:lnTo>
                <a:lnTo>
                  <a:pt x="1914" y="13231"/>
                </a:lnTo>
                <a:lnTo>
                  <a:pt x="414" y="14713"/>
                </a:lnTo>
                <a:lnTo>
                  <a:pt x="1" y="17642"/>
                </a:lnTo>
                <a:lnTo>
                  <a:pt x="742" y="18383"/>
                </a:lnTo>
                <a:lnTo>
                  <a:pt x="3654" y="17970"/>
                </a:lnTo>
                <a:lnTo>
                  <a:pt x="12081" y="9543"/>
                </a:lnTo>
                <a:cubicBezTo>
                  <a:pt x="12925" y="9543"/>
                  <a:pt x="13735" y="9216"/>
                  <a:pt x="14338" y="8613"/>
                </a:cubicBezTo>
                <a:lnTo>
                  <a:pt x="17440" y="5511"/>
                </a:lnTo>
                <a:cubicBezTo>
                  <a:pt x="18698" y="4253"/>
                  <a:pt x="18698" y="2202"/>
                  <a:pt x="17440" y="944"/>
                </a:cubicBezTo>
                <a:cubicBezTo>
                  <a:pt x="16811" y="315"/>
                  <a:pt x="15984" y="1"/>
                  <a:pt x="151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20" name="Google Shape;2020;p45"/>
          <p:cNvGrpSpPr/>
          <p:nvPr/>
        </p:nvGrpSpPr>
        <p:grpSpPr>
          <a:xfrm>
            <a:off x="4684863" y="3815950"/>
            <a:ext cx="459700" cy="369225"/>
            <a:chOff x="4684863" y="3815950"/>
            <a:chExt cx="459700" cy="369225"/>
          </a:xfrm>
        </p:grpSpPr>
        <p:sp>
          <p:nvSpPr>
            <p:cNvPr id="2021" name="Google Shape;2021;p45"/>
            <p:cNvSpPr/>
            <p:nvPr/>
          </p:nvSpPr>
          <p:spPr>
            <a:xfrm>
              <a:off x="4869263" y="3863775"/>
              <a:ext cx="52150" cy="117625"/>
            </a:xfrm>
            <a:custGeom>
              <a:avLst/>
              <a:gdLst/>
              <a:ahLst/>
              <a:cxnLst/>
              <a:rect l="l" t="t" r="r" b="b"/>
              <a:pathLst>
                <a:path w="2086" h="4705" extrusionOk="0">
                  <a:moveTo>
                    <a:pt x="0" y="0"/>
                  </a:moveTo>
                  <a:lnTo>
                    <a:pt x="0" y="0"/>
                  </a:lnTo>
                  <a:cubicBezTo>
                    <a:pt x="121" y="431"/>
                    <a:pt x="207" y="879"/>
                    <a:pt x="207" y="1327"/>
                  </a:cubicBezTo>
                  <a:lnTo>
                    <a:pt x="207" y="4705"/>
                  </a:lnTo>
                  <a:lnTo>
                    <a:pt x="1017" y="4705"/>
                  </a:lnTo>
                  <a:cubicBezTo>
                    <a:pt x="1017" y="4688"/>
                    <a:pt x="1017" y="4670"/>
                    <a:pt x="1017" y="4653"/>
                  </a:cubicBezTo>
                  <a:cubicBezTo>
                    <a:pt x="982" y="3826"/>
                    <a:pt x="1103" y="3016"/>
                    <a:pt x="1396" y="2241"/>
                  </a:cubicBezTo>
                  <a:cubicBezTo>
                    <a:pt x="1568" y="1758"/>
                    <a:pt x="1792" y="1310"/>
                    <a:pt x="2085" y="914"/>
                  </a:cubicBezTo>
                  <a:cubicBezTo>
                    <a:pt x="1465" y="431"/>
                    <a:pt x="758" y="121"/>
                    <a:pt x="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45"/>
            <p:cNvSpPr/>
            <p:nvPr/>
          </p:nvSpPr>
          <p:spPr>
            <a:xfrm>
              <a:off x="4918363" y="3840500"/>
              <a:ext cx="153400" cy="140900"/>
            </a:xfrm>
            <a:custGeom>
              <a:avLst/>
              <a:gdLst/>
              <a:ahLst/>
              <a:cxnLst/>
              <a:rect l="l" t="t" r="r" b="b"/>
              <a:pathLst>
                <a:path w="6136" h="5636" extrusionOk="0">
                  <a:moveTo>
                    <a:pt x="4722" y="1"/>
                  </a:moveTo>
                  <a:lnTo>
                    <a:pt x="3240" y="638"/>
                  </a:lnTo>
                  <a:cubicBezTo>
                    <a:pt x="1173" y="1500"/>
                    <a:pt x="1" y="3551"/>
                    <a:pt x="121" y="5636"/>
                  </a:cubicBezTo>
                  <a:lnTo>
                    <a:pt x="2034" y="5636"/>
                  </a:lnTo>
                  <a:lnTo>
                    <a:pt x="2982" y="3223"/>
                  </a:lnTo>
                  <a:lnTo>
                    <a:pt x="3981" y="3602"/>
                  </a:lnTo>
                  <a:lnTo>
                    <a:pt x="3189" y="5636"/>
                  </a:lnTo>
                  <a:lnTo>
                    <a:pt x="5601" y="5636"/>
                  </a:lnTo>
                  <a:cubicBezTo>
                    <a:pt x="6136" y="4343"/>
                    <a:pt x="6118" y="2827"/>
                    <a:pt x="5446" y="1448"/>
                  </a:cubicBezTo>
                  <a:lnTo>
                    <a:pt x="472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3" name="Google Shape;2023;p45"/>
            <p:cNvSpPr/>
            <p:nvPr/>
          </p:nvSpPr>
          <p:spPr>
            <a:xfrm>
              <a:off x="4851163" y="4008525"/>
              <a:ext cx="95225" cy="162450"/>
            </a:xfrm>
            <a:custGeom>
              <a:avLst/>
              <a:gdLst/>
              <a:ahLst/>
              <a:cxnLst/>
              <a:rect l="l" t="t" r="r" b="b"/>
              <a:pathLst>
                <a:path w="3809" h="6498" extrusionOk="0">
                  <a:moveTo>
                    <a:pt x="931" y="0"/>
                  </a:moveTo>
                  <a:lnTo>
                    <a:pt x="931" y="3826"/>
                  </a:lnTo>
                  <a:cubicBezTo>
                    <a:pt x="931" y="4808"/>
                    <a:pt x="604" y="5739"/>
                    <a:pt x="0" y="6497"/>
                  </a:cubicBezTo>
                  <a:lnTo>
                    <a:pt x="3809" y="6497"/>
                  </a:lnTo>
                  <a:lnTo>
                    <a:pt x="380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4" name="Google Shape;2024;p45"/>
            <p:cNvSpPr/>
            <p:nvPr/>
          </p:nvSpPr>
          <p:spPr>
            <a:xfrm>
              <a:off x="4973513" y="4008525"/>
              <a:ext cx="171050" cy="162450"/>
            </a:xfrm>
            <a:custGeom>
              <a:avLst/>
              <a:gdLst/>
              <a:ahLst/>
              <a:cxnLst/>
              <a:rect l="l" t="t" r="r" b="b"/>
              <a:pathLst>
                <a:path w="6842" h="6498" extrusionOk="0">
                  <a:moveTo>
                    <a:pt x="1" y="0"/>
                  </a:moveTo>
                  <a:lnTo>
                    <a:pt x="1" y="6497"/>
                  </a:lnTo>
                  <a:lnTo>
                    <a:pt x="3585" y="6497"/>
                  </a:lnTo>
                  <a:cubicBezTo>
                    <a:pt x="5377" y="6497"/>
                    <a:pt x="6842" y="5050"/>
                    <a:pt x="6842" y="3240"/>
                  </a:cubicBezTo>
                  <a:cubicBezTo>
                    <a:pt x="6842" y="1448"/>
                    <a:pt x="5377" y="0"/>
                    <a:pt x="35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45"/>
            <p:cNvSpPr/>
            <p:nvPr/>
          </p:nvSpPr>
          <p:spPr>
            <a:xfrm>
              <a:off x="4684863" y="3815950"/>
              <a:ext cx="162450" cy="171050"/>
            </a:xfrm>
            <a:custGeom>
              <a:avLst/>
              <a:gdLst/>
              <a:ahLst/>
              <a:cxnLst/>
              <a:rect l="l" t="t" r="r" b="b"/>
              <a:pathLst>
                <a:path w="6498" h="6842" extrusionOk="0">
                  <a:moveTo>
                    <a:pt x="3240" y="1"/>
                  </a:moveTo>
                  <a:cubicBezTo>
                    <a:pt x="1448" y="1"/>
                    <a:pt x="1" y="1448"/>
                    <a:pt x="1" y="3240"/>
                  </a:cubicBezTo>
                  <a:lnTo>
                    <a:pt x="1" y="6842"/>
                  </a:lnTo>
                  <a:lnTo>
                    <a:pt x="6497" y="6842"/>
                  </a:lnTo>
                  <a:lnTo>
                    <a:pt x="6497" y="3240"/>
                  </a:lnTo>
                  <a:cubicBezTo>
                    <a:pt x="6497" y="1448"/>
                    <a:pt x="5050" y="1"/>
                    <a:pt x="324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6" name="Google Shape;2026;p45"/>
            <p:cNvSpPr/>
            <p:nvPr/>
          </p:nvSpPr>
          <p:spPr>
            <a:xfrm>
              <a:off x="4684863" y="4013700"/>
              <a:ext cx="162450" cy="171475"/>
            </a:xfrm>
            <a:custGeom>
              <a:avLst/>
              <a:gdLst/>
              <a:ahLst/>
              <a:cxnLst/>
              <a:rect l="l" t="t" r="r" b="b"/>
              <a:pathLst>
                <a:path w="6498" h="6859" extrusionOk="0">
                  <a:moveTo>
                    <a:pt x="1" y="0"/>
                  </a:moveTo>
                  <a:lnTo>
                    <a:pt x="1" y="3619"/>
                  </a:lnTo>
                  <a:cubicBezTo>
                    <a:pt x="1" y="5411"/>
                    <a:pt x="1448" y="6859"/>
                    <a:pt x="3240" y="6859"/>
                  </a:cubicBezTo>
                  <a:cubicBezTo>
                    <a:pt x="5050" y="6859"/>
                    <a:pt x="6497" y="5411"/>
                    <a:pt x="6497" y="3619"/>
                  </a:cubicBezTo>
                  <a:lnTo>
                    <a:pt x="649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27" name="Google Shape;2027;p45"/>
          <p:cNvGrpSpPr/>
          <p:nvPr/>
        </p:nvGrpSpPr>
        <p:grpSpPr>
          <a:xfrm>
            <a:off x="4753788" y="1883750"/>
            <a:ext cx="321000" cy="459700"/>
            <a:chOff x="4753788" y="1883750"/>
            <a:chExt cx="321000" cy="459700"/>
          </a:xfrm>
        </p:grpSpPr>
        <p:sp>
          <p:nvSpPr>
            <p:cNvPr id="2028" name="Google Shape;2028;p45"/>
            <p:cNvSpPr/>
            <p:nvPr/>
          </p:nvSpPr>
          <p:spPr>
            <a:xfrm>
              <a:off x="4783513" y="1883750"/>
              <a:ext cx="291275" cy="187875"/>
            </a:xfrm>
            <a:custGeom>
              <a:avLst/>
              <a:gdLst/>
              <a:ahLst/>
              <a:cxnLst/>
              <a:rect l="l" t="t" r="r" b="b"/>
              <a:pathLst>
                <a:path w="11651" h="7515" extrusionOk="0">
                  <a:moveTo>
                    <a:pt x="776" y="1"/>
                  </a:moveTo>
                  <a:lnTo>
                    <a:pt x="776" y="4447"/>
                  </a:lnTo>
                  <a:lnTo>
                    <a:pt x="1" y="4447"/>
                  </a:lnTo>
                  <a:lnTo>
                    <a:pt x="1" y="7514"/>
                  </a:lnTo>
                  <a:lnTo>
                    <a:pt x="6446" y="7514"/>
                  </a:lnTo>
                  <a:lnTo>
                    <a:pt x="6446" y="4447"/>
                  </a:lnTo>
                  <a:lnTo>
                    <a:pt x="5688" y="4447"/>
                  </a:lnTo>
                  <a:lnTo>
                    <a:pt x="5688" y="2379"/>
                  </a:lnTo>
                  <a:lnTo>
                    <a:pt x="8583" y="2379"/>
                  </a:lnTo>
                  <a:lnTo>
                    <a:pt x="8583" y="3068"/>
                  </a:lnTo>
                  <a:lnTo>
                    <a:pt x="11650" y="2758"/>
                  </a:lnTo>
                  <a:lnTo>
                    <a:pt x="11650" y="914"/>
                  </a:lnTo>
                  <a:lnTo>
                    <a:pt x="8583" y="604"/>
                  </a:lnTo>
                  <a:lnTo>
                    <a:pt x="8583" y="1293"/>
                  </a:lnTo>
                  <a:lnTo>
                    <a:pt x="5688" y="1293"/>
                  </a:lnTo>
                  <a:lnTo>
                    <a:pt x="5688"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9" name="Google Shape;2029;p45"/>
            <p:cNvSpPr/>
            <p:nvPr/>
          </p:nvSpPr>
          <p:spPr>
            <a:xfrm>
              <a:off x="4753788" y="2098300"/>
              <a:ext cx="220600" cy="245150"/>
            </a:xfrm>
            <a:custGeom>
              <a:avLst/>
              <a:gdLst/>
              <a:ahLst/>
              <a:cxnLst/>
              <a:rect l="l" t="t" r="r" b="b"/>
              <a:pathLst>
                <a:path w="8824" h="9806" extrusionOk="0">
                  <a:moveTo>
                    <a:pt x="4947" y="3671"/>
                  </a:moveTo>
                  <a:lnTo>
                    <a:pt x="4947" y="4481"/>
                  </a:lnTo>
                  <a:lnTo>
                    <a:pt x="5757" y="4481"/>
                  </a:lnTo>
                  <a:lnTo>
                    <a:pt x="5757" y="5550"/>
                  </a:lnTo>
                  <a:lnTo>
                    <a:pt x="4947" y="5550"/>
                  </a:lnTo>
                  <a:lnTo>
                    <a:pt x="4947" y="6359"/>
                  </a:lnTo>
                  <a:lnTo>
                    <a:pt x="3878" y="6359"/>
                  </a:lnTo>
                  <a:lnTo>
                    <a:pt x="3878" y="5550"/>
                  </a:lnTo>
                  <a:lnTo>
                    <a:pt x="3068" y="5550"/>
                  </a:lnTo>
                  <a:lnTo>
                    <a:pt x="3068" y="4481"/>
                  </a:lnTo>
                  <a:lnTo>
                    <a:pt x="3878" y="4481"/>
                  </a:lnTo>
                  <a:lnTo>
                    <a:pt x="3878" y="3671"/>
                  </a:lnTo>
                  <a:close/>
                  <a:moveTo>
                    <a:pt x="1173" y="1"/>
                  </a:moveTo>
                  <a:cubicBezTo>
                    <a:pt x="483" y="414"/>
                    <a:pt x="1" y="1155"/>
                    <a:pt x="1" y="2017"/>
                  </a:cubicBezTo>
                  <a:lnTo>
                    <a:pt x="1" y="9806"/>
                  </a:lnTo>
                  <a:lnTo>
                    <a:pt x="8824" y="9806"/>
                  </a:lnTo>
                  <a:lnTo>
                    <a:pt x="8824" y="2017"/>
                  </a:lnTo>
                  <a:cubicBezTo>
                    <a:pt x="8824" y="1155"/>
                    <a:pt x="8359" y="414"/>
                    <a:pt x="765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30" name="Google Shape;2030;p45"/>
          <p:cNvGrpSpPr/>
          <p:nvPr/>
        </p:nvGrpSpPr>
        <p:grpSpPr>
          <a:xfrm>
            <a:off x="4748638" y="3141725"/>
            <a:ext cx="333025" cy="459700"/>
            <a:chOff x="4748638" y="3141725"/>
            <a:chExt cx="333025" cy="459700"/>
          </a:xfrm>
        </p:grpSpPr>
        <p:sp>
          <p:nvSpPr>
            <p:cNvPr id="2031" name="Google Shape;2031;p45"/>
            <p:cNvSpPr/>
            <p:nvPr/>
          </p:nvSpPr>
          <p:spPr>
            <a:xfrm>
              <a:off x="4748638" y="3211525"/>
              <a:ext cx="333025" cy="389900"/>
            </a:xfrm>
            <a:custGeom>
              <a:avLst/>
              <a:gdLst/>
              <a:ahLst/>
              <a:cxnLst/>
              <a:rect l="l" t="t" r="r" b="b"/>
              <a:pathLst>
                <a:path w="13321" h="15596" extrusionOk="0">
                  <a:moveTo>
                    <a:pt x="11253" y="4343"/>
                  </a:moveTo>
                  <a:lnTo>
                    <a:pt x="11253" y="5411"/>
                  </a:lnTo>
                  <a:lnTo>
                    <a:pt x="9340" y="5411"/>
                  </a:lnTo>
                  <a:lnTo>
                    <a:pt x="9340" y="4343"/>
                  </a:lnTo>
                  <a:close/>
                  <a:moveTo>
                    <a:pt x="5894" y="10064"/>
                  </a:moveTo>
                  <a:lnTo>
                    <a:pt x="5894" y="11133"/>
                  </a:lnTo>
                  <a:lnTo>
                    <a:pt x="2258" y="11133"/>
                  </a:lnTo>
                  <a:lnTo>
                    <a:pt x="2258" y="10064"/>
                  </a:lnTo>
                  <a:close/>
                  <a:moveTo>
                    <a:pt x="11253" y="10064"/>
                  </a:moveTo>
                  <a:lnTo>
                    <a:pt x="11253" y="11133"/>
                  </a:lnTo>
                  <a:lnTo>
                    <a:pt x="10116" y="11133"/>
                  </a:lnTo>
                  <a:lnTo>
                    <a:pt x="10116" y="10064"/>
                  </a:lnTo>
                  <a:close/>
                  <a:moveTo>
                    <a:pt x="7427" y="12356"/>
                  </a:moveTo>
                  <a:lnTo>
                    <a:pt x="7427" y="13424"/>
                  </a:lnTo>
                  <a:lnTo>
                    <a:pt x="2258" y="13424"/>
                  </a:lnTo>
                  <a:lnTo>
                    <a:pt x="2258" y="12356"/>
                  </a:lnTo>
                  <a:close/>
                  <a:moveTo>
                    <a:pt x="11253" y="12356"/>
                  </a:moveTo>
                  <a:lnTo>
                    <a:pt x="11253" y="13424"/>
                  </a:lnTo>
                  <a:lnTo>
                    <a:pt x="10116" y="13424"/>
                  </a:lnTo>
                  <a:lnTo>
                    <a:pt x="10116" y="12356"/>
                  </a:lnTo>
                  <a:close/>
                  <a:moveTo>
                    <a:pt x="11391" y="0"/>
                  </a:moveTo>
                  <a:lnTo>
                    <a:pt x="11391" y="2344"/>
                  </a:lnTo>
                  <a:lnTo>
                    <a:pt x="5084" y="2344"/>
                  </a:lnTo>
                  <a:cubicBezTo>
                    <a:pt x="5721" y="2999"/>
                    <a:pt x="6118" y="3895"/>
                    <a:pt x="6118" y="4877"/>
                  </a:cubicBezTo>
                  <a:cubicBezTo>
                    <a:pt x="6118" y="6859"/>
                    <a:pt x="4498" y="8479"/>
                    <a:pt x="2516" y="8479"/>
                  </a:cubicBezTo>
                  <a:cubicBezTo>
                    <a:pt x="1534" y="8479"/>
                    <a:pt x="655" y="8082"/>
                    <a:pt x="0" y="7445"/>
                  </a:cubicBezTo>
                  <a:lnTo>
                    <a:pt x="0" y="15596"/>
                  </a:lnTo>
                  <a:lnTo>
                    <a:pt x="13321" y="15596"/>
                  </a:lnTo>
                  <a:lnTo>
                    <a:pt x="1332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45"/>
            <p:cNvSpPr/>
            <p:nvPr/>
          </p:nvSpPr>
          <p:spPr>
            <a:xfrm>
              <a:off x="4748638" y="3211525"/>
              <a:ext cx="125825" cy="184850"/>
            </a:xfrm>
            <a:custGeom>
              <a:avLst/>
              <a:gdLst/>
              <a:ahLst/>
              <a:cxnLst/>
              <a:rect l="l" t="t" r="r" b="b"/>
              <a:pathLst>
                <a:path w="5033" h="7394" extrusionOk="0">
                  <a:moveTo>
                    <a:pt x="3050" y="3533"/>
                  </a:moveTo>
                  <a:lnTo>
                    <a:pt x="3050" y="4343"/>
                  </a:lnTo>
                  <a:lnTo>
                    <a:pt x="3843" y="4343"/>
                  </a:lnTo>
                  <a:lnTo>
                    <a:pt x="3843" y="5411"/>
                  </a:lnTo>
                  <a:lnTo>
                    <a:pt x="3050" y="5411"/>
                  </a:lnTo>
                  <a:lnTo>
                    <a:pt x="3050" y="6221"/>
                  </a:lnTo>
                  <a:lnTo>
                    <a:pt x="1965" y="6221"/>
                  </a:lnTo>
                  <a:lnTo>
                    <a:pt x="1965" y="5411"/>
                  </a:lnTo>
                  <a:lnTo>
                    <a:pt x="1172" y="5411"/>
                  </a:lnTo>
                  <a:lnTo>
                    <a:pt x="1172" y="4343"/>
                  </a:lnTo>
                  <a:lnTo>
                    <a:pt x="1965" y="4343"/>
                  </a:lnTo>
                  <a:lnTo>
                    <a:pt x="1965" y="3533"/>
                  </a:lnTo>
                  <a:close/>
                  <a:moveTo>
                    <a:pt x="0" y="0"/>
                  </a:moveTo>
                  <a:lnTo>
                    <a:pt x="0" y="5118"/>
                  </a:lnTo>
                  <a:cubicBezTo>
                    <a:pt x="121" y="6394"/>
                    <a:pt x="1206" y="7393"/>
                    <a:pt x="2516" y="7393"/>
                  </a:cubicBezTo>
                  <a:cubicBezTo>
                    <a:pt x="3895" y="7393"/>
                    <a:pt x="5032" y="6273"/>
                    <a:pt x="5032" y="4877"/>
                  </a:cubicBezTo>
                  <a:cubicBezTo>
                    <a:pt x="5032" y="3481"/>
                    <a:pt x="3895" y="2344"/>
                    <a:pt x="2516" y="2344"/>
                  </a:cubicBezTo>
                  <a:lnTo>
                    <a:pt x="1930" y="2344"/>
                  </a:lnTo>
                  <a:lnTo>
                    <a:pt x="193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45"/>
            <p:cNvSpPr/>
            <p:nvPr/>
          </p:nvSpPr>
          <p:spPr>
            <a:xfrm>
              <a:off x="4824013" y="3141725"/>
              <a:ext cx="182275" cy="101700"/>
            </a:xfrm>
            <a:custGeom>
              <a:avLst/>
              <a:gdLst/>
              <a:ahLst/>
              <a:cxnLst/>
              <a:rect l="l" t="t" r="r" b="b"/>
              <a:pathLst>
                <a:path w="7291" h="4068" extrusionOk="0">
                  <a:moveTo>
                    <a:pt x="3654" y="1"/>
                  </a:moveTo>
                  <a:cubicBezTo>
                    <a:pt x="2672" y="1"/>
                    <a:pt x="1827" y="638"/>
                    <a:pt x="1535" y="1534"/>
                  </a:cubicBezTo>
                  <a:lnTo>
                    <a:pt x="1" y="1534"/>
                  </a:lnTo>
                  <a:lnTo>
                    <a:pt x="1" y="4068"/>
                  </a:lnTo>
                  <a:lnTo>
                    <a:pt x="7290" y="4068"/>
                  </a:lnTo>
                  <a:lnTo>
                    <a:pt x="7290" y="1534"/>
                  </a:lnTo>
                  <a:lnTo>
                    <a:pt x="5756" y="1534"/>
                  </a:lnTo>
                  <a:cubicBezTo>
                    <a:pt x="5464" y="638"/>
                    <a:pt x="4636" y="1"/>
                    <a:pt x="365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34" name="Google Shape;2034;p45"/>
          <p:cNvGrpSpPr/>
          <p:nvPr/>
        </p:nvGrpSpPr>
        <p:grpSpPr>
          <a:xfrm>
            <a:off x="5449138" y="1254775"/>
            <a:ext cx="300725" cy="459700"/>
            <a:chOff x="5449138" y="1254775"/>
            <a:chExt cx="300725" cy="459700"/>
          </a:xfrm>
        </p:grpSpPr>
        <p:sp>
          <p:nvSpPr>
            <p:cNvPr id="2035" name="Google Shape;2035;p45"/>
            <p:cNvSpPr/>
            <p:nvPr/>
          </p:nvSpPr>
          <p:spPr>
            <a:xfrm>
              <a:off x="5449138" y="1392625"/>
              <a:ext cx="300725" cy="321850"/>
            </a:xfrm>
            <a:custGeom>
              <a:avLst/>
              <a:gdLst/>
              <a:ahLst/>
              <a:cxnLst/>
              <a:rect l="l" t="t" r="r" b="b"/>
              <a:pathLst>
                <a:path w="12029" h="12874" extrusionOk="0">
                  <a:moveTo>
                    <a:pt x="5842" y="1"/>
                  </a:moveTo>
                  <a:cubicBezTo>
                    <a:pt x="6686" y="759"/>
                    <a:pt x="7203" y="1862"/>
                    <a:pt x="7203" y="3068"/>
                  </a:cubicBezTo>
                  <a:cubicBezTo>
                    <a:pt x="7203" y="5360"/>
                    <a:pt x="5342" y="7221"/>
                    <a:pt x="3068" y="7221"/>
                  </a:cubicBezTo>
                  <a:cubicBezTo>
                    <a:pt x="1844" y="7221"/>
                    <a:pt x="758" y="6687"/>
                    <a:pt x="0" y="5860"/>
                  </a:cubicBezTo>
                  <a:lnTo>
                    <a:pt x="0" y="8789"/>
                  </a:lnTo>
                  <a:lnTo>
                    <a:pt x="276" y="8945"/>
                  </a:lnTo>
                  <a:cubicBezTo>
                    <a:pt x="1327" y="9496"/>
                    <a:pt x="2430" y="9875"/>
                    <a:pt x="3567" y="10099"/>
                  </a:cubicBezTo>
                  <a:lnTo>
                    <a:pt x="3567" y="11340"/>
                  </a:lnTo>
                  <a:lnTo>
                    <a:pt x="4636" y="11340"/>
                  </a:lnTo>
                  <a:lnTo>
                    <a:pt x="4636" y="10271"/>
                  </a:lnTo>
                  <a:cubicBezTo>
                    <a:pt x="5101" y="10323"/>
                    <a:pt x="5549" y="10340"/>
                    <a:pt x="6014" y="10340"/>
                  </a:cubicBezTo>
                  <a:cubicBezTo>
                    <a:pt x="6480" y="10340"/>
                    <a:pt x="6928" y="10323"/>
                    <a:pt x="7393" y="10271"/>
                  </a:cubicBezTo>
                  <a:lnTo>
                    <a:pt x="7393" y="12874"/>
                  </a:lnTo>
                  <a:lnTo>
                    <a:pt x="8461" y="12874"/>
                  </a:lnTo>
                  <a:lnTo>
                    <a:pt x="8461" y="10099"/>
                  </a:lnTo>
                  <a:cubicBezTo>
                    <a:pt x="9599" y="9875"/>
                    <a:pt x="10702" y="9496"/>
                    <a:pt x="11736" y="8945"/>
                  </a:cubicBezTo>
                  <a:lnTo>
                    <a:pt x="12029" y="8789"/>
                  </a:lnTo>
                  <a:lnTo>
                    <a:pt x="12029" y="6894"/>
                  </a:lnTo>
                  <a:lnTo>
                    <a:pt x="10564" y="6894"/>
                  </a:lnTo>
                  <a:lnTo>
                    <a:pt x="10564" y="5825"/>
                  </a:lnTo>
                  <a:lnTo>
                    <a:pt x="12029" y="5825"/>
                  </a:lnTo>
                  <a:lnTo>
                    <a:pt x="12029" y="4602"/>
                  </a:lnTo>
                  <a:lnTo>
                    <a:pt x="10564" y="4602"/>
                  </a:lnTo>
                  <a:lnTo>
                    <a:pt x="10564" y="3516"/>
                  </a:lnTo>
                  <a:lnTo>
                    <a:pt x="12029" y="3516"/>
                  </a:lnTo>
                  <a:lnTo>
                    <a:pt x="12029" y="2310"/>
                  </a:lnTo>
                  <a:lnTo>
                    <a:pt x="10564" y="2310"/>
                  </a:lnTo>
                  <a:lnTo>
                    <a:pt x="10564" y="1224"/>
                  </a:lnTo>
                  <a:lnTo>
                    <a:pt x="12029" y="1224"/>
                  </a:lnTo>
                  <a:lnTo>
                    <a:pt x="12029"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6" name="Google Shape;2036;p45"/>
            <p:cNvSpPr/>
            <p:nvPr/>
          </p:nvSpPr>
          <p:spPr>
            <a:xfrm>
              <a:off x="5449138" y="1392625"/>
              <a:ext cx="152950" cy="153400"/>
            </a:xfrm>
            <a:custGeom>
              <a:avLst/>
              <a:gdLst/>
              <a:ahLst/>
              <a:cxnLst/>
              <a:rect l="l" t="t" r="r" b="b"/>
              <a:pathLst>
                <a:path w="6118" h="6136" extrusionOk="0">
                  <a:moveTo>
                    <a:pt x="3068" y="1328"/>
                  </a:moveTo>
                  <a:lnTo>
                    <a:pt x="3188" y="1466"/>
                  </a:lnTo>
                  <a:cubicBezTo>
                    <a:pt x="3240" y="1517"/>
                    <a:pt x="4308" y="2603"/>
                    <a:pt x="4308" y="3482"/>
                  </a:cubicBezTo>
                  <a:cubicBezTo>
                    <a:pt x="4308" y="4171"/>
                    <a:pt x="3757" y="4740"/>
                    <a:pt x="3068" y="4740"/>
                  </a:cubicBezTo>
                  <a:cubicBezTo>
                    <a:pt x="2361" y="4740"/>
                    <a:pt x="1810" y="4171"/>
                    <a:pt x="1810" y="3482"/>
                  </a:cubicBezTo>
                  <a:cubicBezTo>
                    <a:pt x="1810" y="2603"/>
                    <a:pt x="2895" y="1517"/>
                    <a:pt x="2930" y="1466"/>
                  </a:cubicBezTo>
                  <a:lnTo>
                    <a:pt x="3068" y="1328"/>
                  </a:lnTo>
                  <a:close/>
                  <a:moveTo>
                    <a:pt x="0" y="1"/>
                  </a:moveTo>
                  <a:lnTo>
                    <a:pt x="0" y="3068"/>
                  </a:lnTo>
                  <a:cubicBezTo>
                    <a:pt x="0" y="4757"/>
                    <a:pt x="1379" y="6136"/>
                    <a:pt x="3068" y="6136"/>
                  </a:cubicBezTo>
                  <a:cubicBezTo>
                    <a:pt x="4756" y="6136"/>
                    <a:pt x="6118" y="4757"/>
                    <a:pt x="6118" y="3068"/>
                  </a:cubicBezTo>
                  <a:cubicBezTo>
                    <a:pt x="6118" y="1379"/>
                    <a:pt x="4756" y="1"/>
                    <a:pt x="306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7" name="Google Shape;2037;p45"/>
            <p:cNvSpPr/>
            <p:nvPr/>
          </p:nvSpPr>
          <p:spPr>
            <a:xfrm>
              <a:off x="5449138" y="1254775"/>
              <a:ext cx="300725" cy="111175"/>
            </a:xfrm>
            <a:custGeom>
              <a:avLst/>
              <a:gdLst/>
              <a:ahLst/>
              <a:cxnLst/>
              <a:rect l="l" t="t" r="r" b="b"/>
              <a:pathLst>
                <a:path w="12029" h="4447" extrusionOk="0">
                  <a:moveTo>
                    <a:pt x="6014" y="0"/>
                  </a:moveTo>
                  <a:cubicBezTo>
                    <a:pt x="5118" y="0"/>
                    <a:pt x="4395" y="724"/>
                    <a:pt x="4395" y="1620"/>
                  </a:cubicBezTo>
                  <a:cubicBezTo>
                    <a:pt x="4395" y="1810"/>
                    <a:pt x="4429" y="1982"/>
                    <a:pt x="4498" y="2155"/>
                  </a:cubicBezTo>
                  <a:lnTo>
                    <a:pt x="0" y="2155"/>
                  </a:lnTo>
                  <a:lnTo>
                    <a:pt x="0" y="4446"/>
                  </a:lnTo>
                  <a:lnTo>
                    <a:pt x="12029" y="4446"/>
                  </a:lnTo>
                  <a:lnTo>
                    <a:pt x="12029" y="2155"/>
                  </a:lnTo>
                  <a:lnTo>
                    <a:pt x="7531" y="2155"/>
                  </a:lnTo>
                  <a:cubicBezTo>
                    <a:pt x="7600" y="1982"/>
                    <a:pt x="7634" y="1810"/>
                    <a:pt x="7634" y="1620"/>
                  </a:cubicBezTo>
                  <a:cubicBezTo>
                    <a:pt x="7634" y="724"/>
                    <a:pt x="6910" y="0"/>
                    <a:pt x="601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38" name="Google Shape;2038;p45"/>
          <p:cNvGrpSpPr/>
          <p:nvPr/>
        </p:nvGrpSpPr>
        <p:grpSpPr>
          <a:xfrm>
            <a:off x="5369863" y="2512750"/>
            <a:ext cx="459700" cy="459700"/>
            <a:chOff x="5369863" y="2512750"/>
            <a:chExt cx="459700" cy="459700"/>
          </a:xfrm>
        </p:grpSpPr>
        <p:sp>
          <p:nvSpPr>
            <p:cNvPr id="2039" name="Google Shape;2039;p45"/>
            <p:cNvSpPr/>
            <p:nvPr/>
          </p:nvSpPr>
          <p:spPr>
            <a:xfrm>
              <a:off x="5440513" y="2697575"/>
              <a:ext cx="204225" cy="204225"/>
            </a:xfrm>
            <a:custGeom>
              <a:avLst/>
              <a:gdLst/>
              <a:ahLst/>
              <a:cxnLst/>
              <a:rect l="l" t="t" r="r" b="b"/>
              <a:pathLst>
                <a:path w="8169" h="8169" extrusionOk="0">
                  <a:moveTo>
                    <a:pt x="4119" y="0"/>
                  </a:moveTo>
                  <a:lnTo>
                    <a:pt x="1" y="4119"/>
                  </a:lnTo>
                  <a:lnTo>
                    <a:pt x="4050" y="8168"/>
                  </a:lnTo>
                  <a:lnTo>
                    <a:pt x="4912" y="7307"/>
                  </a:lnTo>
                  <a:lnTo>
                    <a:pt x="3344" y="5738"/>
                  </a:lnTo>
                  <a:lnTo>
                    <a:pt x="4102" y="4963"/>
                  </a:lnTo>
                  <a:lnTo>
                    <a:pt x="5687" y="6548"/>
                  </a:lnTo>
                  <a:lnTo>
                    <a:pt x="6549" y="5687"/>
                  </a:lnTo>
                  <a:lnTo>
                    <a:pt x="5515" y="4653"/>
                  </a:lnTo>
                  <a:lnTo>
                    <a:pt x="6273" y="3877"/>
                  </a:lnTo>
                  <a:lnTo>
                    <a:pt x="7307" y="4911"/>
                  </a:lnTo>
                  <a:lnTo>
                    <a:pt x="8169" y="4050"/>
                  </a:lnTo>
                  <a:lnTo>
                    <a:pt x="411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45"/>
            <p:cNvSpPr/>
            <p:nvPr/>
          </p:nvSpPr>
          <p:spPr>
            <a:xfrm>
              <a:off x="5562438" y="2637250"/>
              <a:ext cx="142625" cy="142625"/>
            </a:xfrm>
            <a:custGeom>
              <a:avLst/>
              <a:gdLst/>
              <a:ahLst/>
              <a:cxnLst/>
              <a:rect l="l" t="t" r="r" b="b"/>
              <a:pathLst>
                <a:path w="5705" h="5705" extrusionOk="0">
                  <a:moveTo>
                    <a:pt x="1655" y="0"/>
                  </a:moveTo>
                  <a:lnTo>
                    <a:pt x="0" y="1655"/>
                  </a:lnTo>
                  <a:lnTo>
                    <a:pt x="4067" y="5704"/>
                  </a:lnTo>
                  <a:lnTo>
                    <a:pt x="5704" y="4050"/>
                  </a:lnTo>
                  <a:lnTo>
                    <a:pt x="165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45"/>
            <p:cNvSpPr/>
            <p:nvPr/>
          </p:nvSpPr>
          <p:spPr>
            <a:xfrm>
              <a:off x="5369863" y="2819475"/>
              <a:ext cx="152950" cy="152975"/>
            </a:xfrm>
            <a:custGeom>
              <a:avLst/>
              <a:gdLst/>
              <a:ahLst/>
              <a:cxnLst/>
              <a:rect l="l" t="t" r="r" b="b"/>
              <a:pathLst>
                <a:path w="6118" h="6119" extrusionOk="0">
                  <a:moveTo>
                    <a:pt x="2068" y="1"/>
                  </a:moveTo>
                  <a:lnTo>
                    <a:pt x="862" y="1207"/>
                  </a:lnTo>
                  <a:cubicBezTo>
                    <a:pt x="311" y="1759"/>
                    <a:pt x="18" y="2482"/>
                    <a:pt x="0" y="3258"/>
                  </a:cubicBezTo>
                  <a:cubicBezTo>
                    <a:pt x="0" y="4016"/>
                    <a:pt x="293" y="4740"/>
                    <a:pt x="845" y="5291"/>
                  </a:cubicBezTo>
                  <a:cubicBezTo>
                    <a:pt x="1379" y="5825"/>
                    <a:pt x="2103" y="6118"/>
                    <a:pt x="2861" y="6118"/>
                  </a:cubicBezTo>
                  <a:lnTo>
                    <a:pt x="2878" y="6118"/>
                  </a:lnTo>
                  <a:cubicBezTo>
                    <a:pt x="3637" y="6118"/>
                    <a:pt x="4378" y="5808"/>
                    <a:pt x="4929" y="5257"/>
                  </a:cubicBezTo>
                  <a:lnTo>
                    <a:pt x="6118" y="4068"/>
                  </a:lnTo>
                  <a:lnTo>
                    <a:pt x="2068"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2" name="Google Shape;2042;p45"/>
            <p:cNvSpPr/>
            <p:nvPr/>
          </p:nvSpPr>
          <p:spPr>
            <a:xfrm>
              <a:off x="5609813" y="2512750"/>
              <a:ext cx="219750" cy="220175"/>
            </a:xfrm>
            <a:custGeom>
              <a:avLst/>
              <a:gdLst/>
              <a:ahLst/>
              <a:cxnLst/>
              <a:rect l="l" t="t" r="r" b="b"/>
              <a:pathLst>
                <a:path w="8790" h="8807" extrusionOk="0">
                  <a:moveTo>
                    <a:pt x="3689" y="0"/>
                  </a:moveTo>
                  <a:lnTo>
                    <a:pt x="1" y="3688"/>
                  </a:lnTo>
                  <a:lnTo>
                    <a:pt x="2172" y="5859"/>
                  </a:lnTo>
                  <a:lnTo>
                    <a:pt x="5102" y="2930"/>
                  </a:lnTo>
                  <a:lnTo>
                    <a:pt x="5860" y="3705"/>
                  </a:lnTo>
                  <a:lnTo>
                    <a:pt x="2930" y="6635"/>
                  </a:lnTo>
                  <a:lnTo>
                    <a:pt x="5102" y="8806"/>
                  </a:lnTo>
                  <a:lnTo>
                    <a:pt x="8790" y="5101"/>
                  </a:lnTo>
                  <a:lnTo>
                    <a:pt x="368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43" name="Google Shape;2043;p45"/>
          <p:cNvSpPr/>
          <p:nvPr/>
        </p:nvSpPr>
        <p:spPr>
          <a:xfrm>
            <a:off x="5413813" y="3770725"/>
            <a:ext cx="371800" cy="459700"/>
          </a:xfrm>
          <a:custGeom>
            <a:avLst/>
            <a:gdLst/>
            <a:ahLst/>
            <a:cxnLst/>
            <a:rect l="l" t="t" r="r" b="b"/>
            <a:pathLst>
              <a:path w="14872" h="18388" extrusionOk="0">
                <a:moveTo>
                  <a:pt x="4791" y="2378"/>
                </a:moveTo>
                <a:cubicBezTo>
                  <a:pt x="5067" y="2378"/>
                  <a:pt x="5342" y="2482"/>
                  <a:pt x="5549" y="2688"/>
                </a:cubicBezTo>
                <a:cubicBezTo>
                  <a:pt x="5980" y="3119"/>
                  <a:pt x="5980" y="3791"/>
                  <a:pt x="5549" y="4222"/>
                </a:cubicBezTo>
                <a:lnTo>
                  <a:pt x="3946" y="5825"/>
                </a:lnTo>
                <a:cubicBezTo>
                  <a:pt x="3740" y="6031"/>
                  <a:pt x="3464" y="6135"/>
                  <a:pt x="3188" y="6135"/>
                </a:cubicBezTo>
                <a:cubicBezTo>
                  <a:pt x="2912" y="6135"/>
                  <a:pt x="2637" y="6031"/>
                  <a:pt x="2430" y="5825"/>
                </a:cubicBezTo>
                <a:cubicBezTo>
                  <a:pt x="1999" y="5394"/>
                  <a:pt x="1999" y="4722"/>
                  <a:pt x="2430" y="4291"/>
                </a:cubicBezTo>
                <a:lnTo>
                  <a:pt x="4033" y="2688"/>
                </a:lnTo>
                <a:cubicBezTo>
                  <a:pt x="4239" y="2482"/>
                  <a:pt x="4515" y="2378"/>
                  <a:pt x="4791" y="2378"/>
                </a:cubicBezTo>
                <a:close/>
                <a:moveTo>
                  <a:pt x="11684" y="2378"/>
                </a:moveTo>
                <a:cubicBezTo>
                  <a:pt x="11960" y="2378"/>
                  <a:pt x="12235" y="2482"/>
                  <a:pt x="12442" y="2688"/>
                </a:cubicBezTo>
                <a:cubicBezTo>
                  <a:pt x="12873" y="3119"/>
                  <a:pt x="12873" y="3791"/>
                  <a:pt x="12442" y="4222"/>
                </a:cubicBezTo>
                <a:lnTo>
                  <a:pt x="10839" y="5825"/>
                </a:lnTo>
                <a:cubicBezTo>
                  <a:pt x="10633" y="6031"/>
                  <a:pt x="10357" y="6135"/>
                  <a:pt x="10081" y="6135"/>
                </a:cubicBezTo>
                <a:cubicBezTo>
                  <a:pt x="9805" y="6135"/>
                  <a:pt x="9530" y="6031"/>
                  <a:pt x="9323" y="5825"/>
                </a:cubicBezTo>
                <a:cubicBezTo>
                  <a:pt x="8892" y="5394"/>
                  <a:pt x="8892" y="4722"/>
                  <a:pt x="9323" y="4291"/>
                </a:cubicBezTo>
                <a:lnTo>
                  <a:pt x="10926" y="2688"/>
                </a:lnTo>
                <a:cubicBezTo>
                  <a:pt x="11132" y="2482"/>
                  <a:pt x="11408" y="2378"/>
                  <a:pt x="11684" y="2378"/>
                </a:cubicBezTo>
                <a:close/>
                <a:moveTo>
                  <a:pt x="4791" y="7324"/>
                </a:moveTo>
                <a:cubicBezTo>
                  <a:pt x="5067" y="7324"/>
                  <a:pt x="5342" y="7427"/>
                  <a:pt x="5549" y="7634"/>
                </a:cubicBezTo>
                <a:cubicBezTo>
                  <a:pt x="5980" y="8065"/>
                  <a:pt x="5980" y="8737"/>
                  <a:pt x="5549" y="9151"/>
                </a:cubicBezTo>
                <a:lnTo>
                  <a:pt x="3946" y="10770"/>
                </a:lnTo>
                <a:cubicBezTo>
                  <a:pt x="3740" y="10977"/>
                  <a:pt x="3464" y="11081"/>
                  <a:pt x="3188" y="11081"/>
                </a:cubicBezTo>
                <a:cubicBezTo>
                  <a:pt x="2912" y="11081"/>
                  <a:pt x="2637" y="10977"/>
                  <a:pt x="2430" y="10770"/>
                </a:cubicBezTo>
                <a:cubicBezTo>
                  <a:pt x="1999" y="10340"/>
                  <a:pt x="1999" y="9668"/>
                  <a:pt x="2430" y="9237"/>
                </a:cubicBezTo>
                <a:lnTo>
                  <a:pt x="4033" y="7634"/>
                </a:lnTo>
                <a:cubicBezTo>
                  <a:pt x="4239" y="7427"/>
                  <a:pt x="4515" y="7324"/>
                  <a:pt x="4791" y="7324"/>
                </a:cubicBezTo>
                <a:close/>
                <a:moveTo>
                  <a:pt x="11684" y="7324"/>
                </a:moveTo>
                <a:cubicBezTo>
                  <a:pt x="11960" y="7324"/>
                  <a:pt x="12235" y="7427"/>
                  <a:pt x="12442" y="7634"/>
                </a:cubicBezTo>
                <a:cubicBezTo>
                  <a:pt x="12873" y="8065"/>
                  <a:pt x="12873" y="8737"/>
                  <a:pt x="12442" y="9151"/>
                </a:cubicBezTo>
                <a:lnTo>
                  <a:pt x="10839" y="10770"/>
                </a:lnTo>
                <a:cubicBezTo>
                  <a:pt x="10633" y="10977"/>
                  <a:pt x="10357" y="11081"/>
                  <a:pt x="10081" y="11081"/>
                </a:cubicBezTo>
                <a:cubicBezTo>
                  <a:pt x="9805" y="11081"/>
                  <a:pt x="9530" y="10977"/>
                  <a:pt x="9323" y="10770"/>
                </a:cubicBezTo>
                <a:cubicBezTo>
                  <a:pt x="8892" y="10340"/>
                  <a:pt x="8892" y="9668"/>
                  <a:pt x="9323" y="9237"/>
                </a:cubicBezTo>
                <a:lnTo>
                  <a:pt x="10926" y="7634"/>
                </a:lnTo>
                <a:cubicBezTo>
                  <a:pt x="11132" y="7427"/>
                  <a:pt x="11408" y="7324"/>
                  <a:pt x="11684" y="7324"/>
                </a:cubicBezTo>
                <a:close/>
                <a:moveTo>
                  <a:pt x="4791" y="12270"/>
                </a:moveTo>
                <a:cubicBezTo>
                  <a:pt x="5067" y="12270"/>
                  <a:pt x="5342" y="12373"/>
                  <a:pt x="5549" y="12580"/>
                </a:cubicBezTo>
                <a:cubicBezTo>
                  <a:pt x="5980" y="12993"/>
                  <a:pt x="5980" y="13683"/>
                  <a:pt x="5549" y="14096"/>
                </a:cubicBezTo>
                <a:lnTo>
                  <a:pt x="3946" y="15699"/>
                </a:lnTo>
                <a:cubicBezTo>
                  <a:pt x="3740" y="15914"/>
                  <a:pt x="3464" y="16022"/>
                  <a:pt x="3188" y="16022"/>
                </a:cubicBezTo>
                <a:cubicBezTo>
                  <a:pt x="2912" y="16022"/>
                  <a:pt x="2637" y="15914"/>
                  <a:pt x="2430" y="15699"/>
                </a:cubicBezTo>
                <a:cubicBezTo>
                  <a:pt x="1999" y="15285"/>
                  <a:pt x="1999" y="14596"/>
                  <a:pt x="2430" y="14182"/>
                </a:cubicBezTo>
                <a:lnTo>
                  <a:pt x="4033" y="12580"/>
                </a:lnTo>
                <a:cubicBezTo>
                  <a:pt x="4239" y="12373"/>
                  <a:pt x="4515" y="12270"/>
                  <a:pt x="4791" y="12270"/>
                </a:cubicBezTo>
                <a:close/>
                <a:moveTo>
                  <a:pt x="11684" y="12270"/>
                </a:moveTo>
                <a:cubicBezTo>
                  <a:pt x="11960" y="12270"/>
                  <a:pt x="12235" y="12373"/>
                  <a:pt x="12442" y="12580"/>
                </a:cubicBezTo>
                <a:cubicBezTo>
                  <a:pt x="12873" y="12993"/>
                  <a:pt x="12873" y="13683"/>
                  <a:pt x="12442" y="14096"/>
                </a:cubicBezTo>
                <a:lnTo>
                  <a:pt x="10839" y="15699"/>
                </a:lnTo>
                <a:cubicBezTo>
                  <a:pt x="10633" y="15914"/>
                  <a:pt x="10357" y="16022"/>
                  <a:pt x="10081" y="16022"/>
                </a:cubicBezTo>
                <a:cubicBezTo>
                  <a:pt x="9805" y="16022"/>
                  <a:pt x="9530" y="15914"/>
                  <a:pt x="9323" y="15699"/>
                </a:cubicBezTo>
                <a:cubicBezTo>
                  <a:pt x="8892" y="15285"/>
                  <a:pt x="8892" y="14596"/>
                  <a:pt x="9323" y="14182"/>
                </a:cubicBezTo>
                <a:lnTo>
                  <a:pt x="10926" y="12580"/>
                </a:lnTo>
                <a:cubicBezTo>
                  <a:pt x="11132" y="12373"/>
                  <a:pt x="11408" y="12270"/>
                  <a:pt x="11684" y="12270"/>
                </a:cubicBezTo>
                <a:close/>
                <a:moveTo>
                  <a:pt x="2344" y="0"/>
                </a:moveTo>
                <a:cubicBezTo>
                  <a:pt x="1051" y="0"/>
                  <a:pt x="0" y="1051"/>
                  <a:pt x="0" y="2344"/>
                </a:cubicBezTo>
                <a:lnTo>
                  <a:pt x="0" y="16061"/>
                </a:lnTo>
                <a:cubicBezTo>
                  <a:pt x="0" y="17336"/>
                  <a:pt x="1051" y="18387"/>
                  <a:pt x="2344" y="18387"/>
                </a:cubicBezTo>
                <a:lnTo>
                  <a:pt x="6893" y="18387"/>
                </a:lnTo>
                <a:lnTo>
                  <a:pt x="6893" y="16853"/>
                </a:lnTo>
                <a:lnTo>
                  <a:pt x="7979" y="16853"/>
                </a:lnTo>
                <a:lnTo>
                  <a:pt x="7979" y="18387"/>
                </a:lnTo>
                <a:lnTo>
                  <a:pt x="12545" y="18387"/>
                </a:lnTo>
                <a:cubicBezTo>
                  <a:pt x="13821" y="18387"/>
                  <a:pt x="14872" y="17336"/>
                  <a:pt x="14872" y="16061"/>
                </a:cubicBezTo>
                <a:lnTo>
                  <a:pt x="14872" y="2344"/>
                </a:lnTo>
                <a:cubicBezTo>
                  <a:pt x="14872" y="1051"/>
                  <a:pt x="13821" y="0"/>
                  <a:pt x="12545" y="0"/>
                </a:cubicBezTo>
                <a:lnTo>
                  <a:pt x="7979" y="0"/>
                </a:lnTo>
                <a:lnTo>
                  <a:pt x="7979" y="1534"/>
                </a:lnTo>
                <a:lnTo>
                  <a:pt x="6893" y="1534"/>
                </a:lnTo>
                <a:lnTo>
                  <a:pt x="6893"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44" name="Google Shape;2044;p45"/>
          <p:cNvGrpSpPr/>
          <p:nvPr/>
        </p:nvGrpSpPr>
        <p:grpSpPr>
          <a:xfrm>
            <a:off x="5365988" y="1883750"/>
            <a:ext cx="463575" cy="459700"/>
            <a:chOff x="5365988" y="1883750"/>
            <a:chExt cx="463575" cy="459700"/>
          </a:xfrm>
        </p:grpSpPr>
        <p:sp>
          <p:nvSpPr>
            <p:cNvPr id="2045" name="Google Shape;2045;p45"/>
            <p:cNvSpPr/>
            <p:nvPr/>
          </p:nvSpPr>
          <p:spPr>
            <a:xfrm>
              <a:off x="5365988" y="2212475"/>
              <a:ext cx="134875" cy="130975"/>
            </a:xfrm>
            <a:custGeom>
              <a:avLst/>
              <a:gdLst/>
              <a:ahLst/>
              <a:cxnLst/>
              <a:rect l="l" t="t" r="r" b="b"/>
              <a:pathLst>
                <a:path w="5395" h="5239" extrusionOk="0">
                  <a:moveTo>
                    <a:pt x="2999" y="0"/>
                  </a:moveTo>
                  <a:lnTo>
                    <a:pt x="569" y="2654"/>
                  </a:lnTo>
                  <a:lnTo>
                    <a:pt x="552" y="2654"/>
                  </a:lnTo>
                  <a:cubicBezTo>
                    <a:pt x="0" y="3274"/>
                    <a:pt x="35" y="4205"/>
                    <a:pt x="621" y="4791"/>
                  </a:cubicBezTo>
                  <a:cubicBezTo>
                    <a:pt x="914" y="5084"/>
                    <a:pt x="1310" y="5239"/>
                    <a:pt x="1706" y="5239"/>
                  </a:cubicBezTo>
                  <a:cubicBezTo>
                    <a:pt x="2068" y="5239"/>
                    <a:pt x="2447" y="5101"/>
                    <a:pt x="2740" y="4843"/>
                  </a:cubicBezTo>
                  <a:lnTo>
                    <a:pt x="5394" y="2396"/>
                  </a:lnTo>
                  <a:lnTo>
                    <a:pt x="299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6" name="Google Shape;2046;p45"/>
            <p:cNvSpPr/>
            <p:nvPr/>
          </p:nvSpPr>
          <p:spPr>
            <a:xfrm>
              <a:off x="5459038" y="2095725"/>
              <a:ext cx="158575" cy="158550"/>
            </a:xfrm>
            <a:custGeom>
              <a:avLst/>
              <a:gdLst/>
              <a:ahLst/>
              <a:cxnLst/>
              <a:rect l="l" t="t" r="r" b="b"/>
              <a:pathLst>
                <a:path w="6343" h="6342" extrusionOk="0">
                  <a:moveTo>
                    <a:pt x="1948" y="0"/>
                  </a:moveTo>
                  <a:lnTo>
                    <a:pt x="1672" y="1930"/>
                  </a:lnTo>
                  <a:lnTo>
                    <a:pt x="1" y="3878"/>
                  </a:lnTo>
                  <a:lnTo>
                    <a:pt x="2465" y="6342"/>
                  </a:lnTo>
                  <a:lnTo>
                    <a:pt x="4412" y="4670"/>
                  </a:lnTo>
                  <a:lnTo>
                    <a:pt x="6342" y="4395"/>
                  </a:lnTo>
                  <a:lnTo>
                    <a:pt x="194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7" name="Google Shape;2047;p45"/>
            <p:cNvSpPr/>
            <p:nvPr/>
          </p:nvSpPr>
          <p:spPr>
            <a:xfrm>
              <a:off x="5667113" y="1883750"/>
              <a:ext cx="162450" cy="162875"/>
            </a:xfrm>
            <a:custGeom>
              <a:avLst/>
              <a:gdLst/>
              <a:ahLst/>
              <a:cxnLst/>
              <a:rect l="l" t="t" r="r" b="b"/>
              <a:pathLst>
                <a:path w="6498" h="6515" extrusionOk="0">
                  <a:moveTo>
                    <a:pt x="1466" y="1"/>
                  </a:moveTo>
                  <a:lnTo>
                    <a:pt x="1" y="1586"/>
                  </a:lnTo>
                  <a:lnTo>
                    <a:pt x="4912" y="6515"/>
                  </a:lnTo>
                  <a:lnTo>
                    <a:pt x="6498" y="5033"/>
                  </a:lnTo>
                  <a:lnTo>
                    <a:pt x="146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8" name="Google Shape;2048;p45"/>
            <p:cNvSpPr/>
            <p:nvPr/>
          </p:nvSpPr>
          <p:spPr>
            <a:xfrm>
              <a:off x="5525813" y="1943200"/>
              <a:ext cx="244300" cy="244300"/>
            </a:xfrm>
            <a:custGeom>
              <a:avLst/>
              <a:gdLst/>
              <a:ahLst/>
              <a:cxnLst/>
              <a:rect l="l" t="t" r="r" b="b"/>
              <a:pathLst>
                <a:path w="9772" h="9772" extrusionOk="0">
                  <a:moveTo>
                    <a:pt x="4912" y="1"/>
                  </a:moveTo>
                  <a:lnTo>
                    <a:pt x="1" y="5291"/>
                  </a:lnTo>
                  <a:lnTo>
                    <a:pt x="4481" y="9772"/>
                  </a:lnTo>
                  <a:lnTo>
                    <a:pt x="9771" y="4861"/>
                  </a:lnTo>
                  <a:lnTo>
                    <a:pt x="491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49" name="Google Shape;2049;p45"/>
          <p:cNvGrpSpPr/>
          <p:nvPr/>
        </p:nvGrpSpPr>
        <p:grpSpPr>
          <a:xfrm>
            <a:off x="5518063" y="3141725"/>
            <a:ext cx="162875" cy="459700"/>
            <a:chOff x="5518063" y="3141725"/>
            <a:chExt cx="162875" cy="459700"/>
          </a:xfrm>
        </p:grpSpPr>
        <p:sp>
          <p:nvSpPr>
            <p:cNvPr id="2050" name="Google Shape;2050;p45"/>
            <p:cNvSpPr/>
            <p:nvPr/>
          </p:nvSpPr>
          <p:spPr>
            <a:xfrm>
              <a:off x="5597338" y="3449750"/>
              <a:ext cx="83600" cy="65950"/>
            </a:xfrm>
            <a:custGeom>
              <a:avLst/>
              <a:gdLst/>
              <a:ahLst/>
              <a:cxnLst/>
              <a:rect l="l" t="t" r="r" b="b"/>
              <a:pathLst>
                <a:path w="3344" h="2638" extrusionOk="0">
                  <a:moveTo>
                    <a:pt x="1465" y="1"/>
                  </a:moveTo>
                  <a:lnTo>
                    <a:pt x="0" y="2637"/>
                  </a:lnTo>
                  <a:lnTo>
                    <a:pt x="3343" y="2637"/>
                  </a:lnTo>
                  <a:lnTo>
                    <a:pt x="334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45"/>
            <p:cNvSpPr/>
            <p:nvPr/>
          </p:nvSpPr>
          <p:spPr>
            <a:xfrm>
              <a:off x="5518063" y="3449750"/>
              <a:ext cx="85325" cy="65950"/>
            </a:xfrm>
            <a:custGeom>
              <a:avLst/>
              <a:gdLst/>
              <a:ahLst/>
              <a:cxnLst/>
              <a:rect l="l" t="t" r="r" b="b"/>
              <a:pathLst>
                <a:path w="3413" h="2638" extrusionOk="0">
                  <a:moveTo>
                    <a:pt x="0" y="1"/>
                  </a:moveTo>
                  <a:lnTo>
                    <a:pt x="0" y="2637"/>
                  </a:lnTo>
                  <a:lnTo>
                    <a:pt x="1948" y="2637"/>
                  </a:lnTo>
                  <a:lnTo>
                    <a:pt x="341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45"/>
            <p:cNvSpPr/>
            <p:nvPr/>
          </p:nvSpPr>
          <p:spPr>
            <a:xfrm>
              <a:off x="5518063" y="3141725"/>
              <a:ext cx="162875" cy="280925"/>
            </a:xfrm>
            <a:custGeom>
              <a:avLst/>
              <a:gdLst/>
              <a:ahLst/>
              <a:cxnLst/>
              <a:rect l="l" t="t" r="r" b="b"/>
              <a:pathLst>
                <a:path w="6515" h="11237" extrusionOk="0">
                  <a:moveTo>
                    <a:pt x="3257" y="1"/>
                  </a:moveTo>
                  <a:cubicBezTo>
                    <a:pt x="2258" y="1"/>
                    <a:pt x="1448" y="811"/>
                    <a:pt x="1448" y="1810"/>
                  </a:cubicBezTo>
                  <a:lnTo>
                    <a:pt x="1448" y="3016"/>
                  </a:lnTo>
                  <a:cubicBezTo>
                    <a:pt x="1448" y="3551"/>
                    <a:pt x="1362" y="4068"/>
                    <a:pt x="1155" y="4567"/>
                  </a:cubicBezTo>
                  <a:lnTo>
                    <a:pt x="1138" y="4602"/>
                  </a:lnTo>
                  <a:cubicBezTo>
                    <a:pt x="604" y="5963"/>
                    <a:pt x="638" y="7497"/>
                    <a:pt x="1258" y="8806"/>
                  </a:cubicBezTo>
                  <a:cubicBezTo>
                    <a:pt x="517" y="9203"/>
                    <a:pt x="0" y="9978"/>
                    <a:pt x="0" y="10892"/>
                  </a:cubicBezTo>
                  <a:lnTo>
                    <a:pt x="0" y="11236"/>
                  </a:lnTo>
                  <a:lnTo>
                    <a:pt x="6514" y="11236"/>
                  </a:lnTo>
                  <a:lnTo>
                    <a:pt x="6514" y="10892"/>
                  </a:lnTo>
                  <a:cubicBezTo>
                    <a:pt x="6514" y="9978"/>
                    <a:pt x="5997" y="9203"/>
                    <a:pt x="5239" y="8806"/>
                  </a:cubicBezTo>
                  <a:cubicBezTo>
                    <a:pt x="5860" y="7497"/>
                    <a:pt x="5911" y="5963"/>
                    <a:pt x="5360" y="4602"/>
                  </a:cubicBezTo>
                  <a:lnTo>
                    <a:pt x="5360" y="4567"/>
                  </a:lnTo>
                  <a:cubicBezTo>
                    <a:pt x="5153" y="4068"/>
                    <a:pt x="5050" y="3551"/>
                    <a:pt x="5050" y="3016"/>
                  </a:cubicBezTo>
                  <a:lnTo>
                    <a:pt x="5050" y="1810"/>
                  </a:lnTo>
                  <a:cubicBezTo>
                    <a:pt x="5050" y="811"/>
                    <a:pt x="4240" y="1"/>
                    <a:pt x="32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45"/>
            <p:cNvSpPr/>
            <p:nvPr/>
          </p:nvSpPr>
          <p:spPr>
            <a:xfrm>
              <a:off x="5518063" y="3542375"/>
              <a:ext cx="162875" cy="59050"/>
            </a:xfrm>
            <a:custGeom>
              <a:avLst/>
              <a:gdLst/>
              <a:ahLst/>
              <a:cxnLst/>
              <a:rect l="l" t="t" r="r" b="b"/>
              <a:pathLst>
                <a:path w="6515" h="2362" extrusionOk="0">
                  <a:moveTo>
                    <a:pt x="0" y="1"/>
                  </a:moveTo>
                  <a:lnTo>
                    <a:pt x="0" y="2362"/>
                  </a:lnTo>
                  <a:lnTo>
                    <a:pt x="6514" y="2362"/>
                  </a:lnTo>
                  <a:lnTo>
                    <a:pt x="651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54" name="Google Shape;2054;p45"/>
          <p:cNvGrpSpPr/>
          <p:nvPr/>
        </p:nvGrpSpPr>
        <p:grpSpPr>
          <a:xfrm>
            <a:off x="6144038" y="1254775"/>
            <a:ext cx="280900" cy="459700"/>
            <a:chOff x="6144038" y="1254775"/>
            <a:chExt cx="280900" cy="459700"/>
          </a:xfrm>
        </p:grpSpPr>
        <p:sp>
          <p:nvSpPr>
            <p:cNvPr id="2055" name="Google Shape;2055;p45"/>
            <p:cNvSpPr/>
            <p:nvPr/>
          </p:nvSpPr>
          <p:spPr>
            <a:xfrm>
              <a:off x="6156088" y="1639050"/>
              <a:ext cx="110750" cy="75425"/>
            </a:xfrm>
            <a:custGeom>
              <a:avLst/>
              <a:gdLst/>
              <a:ahLst/>
              <a:cxnLst/>
              <a:rect l="l" t="t" r="r" b="b"/>
              <a:pathLst>
                <a:path w="4430" h="3017" extrusionOk="0">
                  <a:moveTo>
                    <a:pt x="1" y="1"/>
                  </a:moveTo>
                  <a:lnTo>
                    <a:pt x="1" y="3017"/>
                  </a:lnTo>
                  <a:lnTo>
                    <a:pt x="4430" y="3017"/>
                  </a:lnTo>
                  <a:cubicBezTo>
                    <a:pt x="3568" y="2276"/>
                    <a:pt x="2982" y="1207"/>
                    <a:pt x="287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6" name="Google Shape;2056;p45"/>
            <p:cNvSpPr/>
            <p:nvPr/>
          </p:nvSpPr>
          <p:spPr>
            <a:xfrm>
              <a:off x="6156088" y="1469325"/>
              <a:ext cx="180125" cy="142625"/>
            </a:xfrm>
            <a:custGeom>
              <a:avLst/>
              <a:gdLst/>
              <a:ahLst/>
              <a:cxnLst/>
              <a:rect l="l" t="t" r="r" b="b"/>
              <a:pathLst>
                <a:path w="7205" h="5705" extrusionOk="0">
                  <a:moveTo>
                    <a:pt x="1" y="0"/>
                  </a:moveTo>
                  <a:lnTo>
                    <a:pt x="1" y="5704"/>
                  </a:lnTo>
                  <a:lnTo>
                    <a:pt x="2913" y="5704"/>
                  </a:lnTo>
                  <a:cubicBezTo>
                    <a:pt x="3241" y="3602"/>
                    <a:pt x="5033" y="1965"/>
                    <a:pt x="7204" y="1913"/>
                  </a:cubicBezTo>
                  <a:lnTo>
                    <a:pt x="720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7" name="Google Shape;2057;p45"/>
            <p:cNvSpPr/>
            <p:nvPr/>
          </p:nvSpPr>
          <p:spPr>
            <a:xfrm>
              <a:off x="6156088" y="1373675"/>
              <a:ext cx="180125" cy="68950"/>
            </a:xfrm>
            <a:custGeom>
              <a:avLst/>
              <a:gdLst/>
              <a:ahLst/>
              <a:cxnLst/>
              <a:rect l="l" t="t" r="r" b="b"/>
              <a:pathLst>
                <a:path w="7205" h="2758" extrusionOk="0">
                  <a:moveTo>
                    <a:pt x="1" y="1"/>
                  </a:moveTo>
                  <a:lnTo>
                    <a:pt x="1" y="2758"/>
                  </a:lnTo>
                  <a:lnTo>
                    <a:pt x="7204" y="2758"/>
                  </a:lnTo>
                  <a:lnTo>
                    <a:pt x="720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8" name="Google Shape;2058;p45"/>
            <p:cNvSpPr/>
            <p:nvPr/>
          </p:nvSpPr>
          <p:spPr>
            <a:xfrm>
              <a:off x="6144038" y="1254775"/>
              <a:ext cx="204225" cy="91775"/>
            </a:xfrm>
            <a:custGeom>
              <a:avLst/>
              <a:gdLst/>
              <a:ahLst/>
              <a:cxnLst/>
              <a:rect l="l" t="t" r="r" b="b"/>
              <a:pathLst>
                <a:path w="8169" h="3671" extrusionOk="0">
                  <a:moveTo>
                    <a:pt x="0" y="0"/>
                  </a:moveTo>
                  <a:lnTo>
                    <a:pt x="0" y="3671"/>
                  </a:lnTo>
                  <a:lnTo>
                    <a:pt x="2206" y="3671"/>
                  </a:lnTo>
                  <a:lnTo>
                    <a:pt x="2206" y="1086"/>
                  </a:lnTo>
                  <a:lnTo>
                    <a:pt x="3275" y="1086"/>
                  </a:lnTo>
                  <a:lnTo>
                    <a:pt x="3275" y="3671"/>
                  </a:lnTo>
                  <a:lnTo>
                    <a:pt x="4894" y="3671"/>
                  </a:lnTo>
                  <a:lnTo>
                    <a:pt x="4894" y="1086"/>
                  </a:lnTo>
                  <a:lnTo>
                    <a:pt x="5980" y="1086"/>
                  </a:lnTo>
                  <a:lnTo>
                    <a:pt x="5980" y="3671"/>
                  </a:lnTo>
                  <a:lnTo>
                    <a:pt x="8169" y="3671"/>
                  </a:lnTo>
                  <a:lnTo>
                    <a:pt x="816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9" name="Google Shape;2059;p45"/>
            <p:cNvSpPr/>
            <p:nvPr/>
          </p:nvSpPr>
          <p:spPr>
            <a:xfrm>
              <a:off x="6254313" y="1543850"/>
              <a:ext cx="170625" cy="170625"/>
            </a:xfrm>
            <a:custGeom>
              <a:avLst/>
              <a:gdLst/>
              <a:ahLst/>
              <a:cxnLst/>
              <a:rect l="l" t="t" r="r" b="b"/>
              <a:pathLst>
                <a:path w="6825" h="6825" extrusionOk="0">
                  <a:moveTo>
                    <a:pt x="3947" y="2068"/>
                  </a:moveTo>
                  <a:lnTo>
                    <a:pt x="3947" y="2878"/>
                  </a:lnTo>
                  <a:lnTo>
                    <a:pt x="4757" y="2878"/>
                  </a:lnTo>
                  <a:lnTo>
                    <a:pt x="4757" y="3947"/>
                  </a:lnTo>
                  <a:lnTo>
                    <a:pt x="3947" y="3947"/>
                  </a:lnTo>
                  <a:lnTo>
                    <a:pt x="3947" y="4757"/>
                  </a:lnTo>
                  <a:lnTo>
                    <a:pt x="2879" y="4757"/>
                  </a:lnTo>
                  <a:lnTo>
                    <a:pt x="2879" y="3947"/>
                  </a:lnTo>
                  <a:lnTo>
                    <a:pt x="2069" y="3947"/>
                  </a:lnTo>
                  <a:lnTo>
                    <a:pt x="2069" y="2878"/>
                  </a:lnTo>
                  <a:lnTo>
                    <a:pt x="2879" y="2878"/>
                  </a:lnTo>
                  <a:lnTo>
                    <a:pt x="2879" y="2068"/>
                  </a:lnTo>
                  <a:close/>
                  <a:moveTo>
                    <a:pt x="3413" y="0"/>
                  </a:moveTo>
                  <a:cubicBezTo>
                    <a:pt x="1535" y="0"/>
                    <a:pt x="1" y="1534"/>
                    <a:pt x="1" y="3412"/>
                  </a:cubicBezTo>
                  <a:cubicBezTo>
                    <a:pt x="1" y="5291"/>
                    <a:pt x="1535" y="6825"/>
                    <a:pt x="3413" y="6825"/>
                  </a:cubicBezTo>
                  <a:cubicBezTo>
                    <a:pt x="5291" y="6825"/>
                    <a:pt x="6825" y="5291"/>
                    <a:pt x="6825" y="3412"/>
                  </a:cubicBezTo>
                  <a:cubicBezTo>
                    <a:pt x="6825" y="1534"/>
                    <a:pt x="5291" y="0"/>
                    <a:pt x="34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60" name="Google Shape;2060;p45"/>
          <p:cNvGrpSpPr/>
          <p:nvPr/>
        </p:nvGrpSpPr>
        <p:grpSpPr>
          <a:xfrm>
            <a:off x="6162988" y="2511875"/>
            <a:ext cx="243875" cy="459700"/>
            <a:chOff x="6162988" y="2511875"/>
            <a:chExt cx="243875" cy="459700"/>
          </a:xfrm>
        </p:grpSpPr>
        <p:sp>
          <p:nvSpPr>
            <p:cNvPr id="2061" name="Google Shape;2061;p45"/>
            <p:cNvSpPr/>
            <p:nvPr/>
          </p:nvSpPr>
          <p:spPr>
            <a:xfrm>
              <a:off x="6191863" y="2511875"/>
              <a:ext cx="186125" cy="91800"/>
            </a:xfrm>
            <a:custGeom>
              <a:avLst/>
              <a:gdLst/>
              <a:ahLst/>
              <a:cxnLst/>
              <a:rect l="l" t="t" r="r" b="b"/>
              <a:pathLst>
                <a:path w="7445" h="3672" extrusionOk="0">
                  <a:moveTo>
                    <a:pt x="1327" y="1"/>
                  </a:moveTo>
                  <a:lnTo>
                    <a:pt x="1310" y="535"/>
                  </a:lnTo>
                  <a:cubicBezTo>
                    <a:pt x="1293" y="1552"/>
                    <a:pt x="931" y="2534"/>
                    <a:pt x="276" y="3327"/>
                  </a:cubicBezTo>
                  <a:lnTo>
                    <a:pt x="0" y="3671"/>
                  </a:lnTo>
                  <a:lnTo>
                    <a:pt x="7445" y="3671"/>
                  </a:lnTo>
                  <a:lnTo>
                    <a:pt x="7169" y="3327"/>
                  </a:lnTo>
                  <a:cubicBezTo>
                    <a:pt x="6531" y="2534"/>
                    <a:pt x="6152" y="1552"/>
                    <a:pt x="6135" y="535"/>
                  </a:cubicBezTo>
                  <a:lnTo>
                    <a:pt x="6118"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2" name="Google Shape;2062;p45"/>
            <p:cNvSpPr/>
            <p:nvPr/>
          </p:nvSpPr>
          <p:spPr>
            <a:xfrm>
              <a:off x="6162988" y="2630775"/>
              <a:ext cx="243875" cy="134025"/>
            </a:xfrm>
            <a:custGeom>
              <a:avLst/>
              <a:gdLst/>
              <a:ahLst/>
              <a:cxnLst/>
              <a:rect l="l" t="t" r="r" b="b"/>
              <a:pathLst>
                <a:path w="9755" h="5361" extrusionOk="0">
                  <a:moveTo>
                    <a:pt x="1103" y="1"/>
                  </a:moveTo>
                  <a:lnTo>
                    <a:pt x="1103" y="2724"/>
                  </a:lnTo>
                  <a:cubicBezTo>
                    <a:pt x="431" y="3137"/>
                    <a:pt x="1" y="3861"/>
                    <a:pt x="1" y="4705"/>
                  </a:cubicBezTo>
                  <a:lnTo>
                    <a:pt x="1" y="5360"/>
                  </a:lnTo>
                  <a:lnTo>
                    <a:pt x="9754" y="5360"/>
                  </a:lnTo>
                  <a:lnTo>
                    <a:pt x="9754" y="4705"/>
                  </a:lnTo>
                  <a:cubicBezTo>
                    <a:pt x="9754" y="3861"/>
                    <a:pt x="9323" y="3137"/>
                    <a:pt x="8651" y="2724"/>
                  </a:cubicBezTo>
                  <a:lnTo>
                    <a:pt x="8651"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3" name="Google Shape;2063;p45"/>
            <p:cNvSpPr/>
            <p:nvPr/>
          </p:nvSpPr>
          <p:spPr>
            <a:xfrm>
              <a:off x="6162988" y="2897025"/>
              <a:ext cx="243875" cy="74550"/>
            </a:xfrm>
            <a:custGeom>
              <a:avLst/>
              <a:gdLst/>
              <a:ahLst/>
              <a:cxnLst/>
              <a:rect l="l" t="t" r="r" b="b"/>
              <a:pathLst>
                <a:path w="9755" h="2982" extrusionOk="0">
                  <a:moveTo>
                    <a:pt x="1" y="1"/>
                  </a:moveTo>
                  <a:lnTo>
                    <a:pt x="1" y="2982"/>
                  </a:lnTo>
                  <a:lnTo>
                    <a:pt x="9754" y="2982"/>
                  </a:lnTo>
                  <a:lnTo>
                    <a:pt x="975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4" name="Google Shape;2064;p45"/>
            <p:cNvSpPr/>
            <p:nvPr/>
          </p:nvSpPr>
          <p:spPr>
            <a:xfrm>
              <a:off x="6162988" y="2791475"/>
              <a:ext cx="138325" cy="78425"/>
            </a:xfrm>
            <a:custGeom>
              <a:avLst/>
              <a:gdLst/>
              <a:ahLst/>
              <a:cxnLst/>
              <a:rect l="l" t="t" r="r" b="b"/>
              <a:pathLst>
                <a:path w="5533" h="3137" extrusionOk="0">
                  <a:moveTo>
                    <a:pt x="1" y="1"/>
                  </a:moveTo>
                  <a:lnTo>
                    <a:pt x="1" y="3137"/>
                  </a:lnTo>
                  <a:lnTo>
                    <a:pt x="2965" y="3137"/>
                  </a:lnTo>
                  <a:lnTo>
                    <a:pt x="553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5" name="Google Shape;2065;p45"/>
            <p:cNvSpPr/>
            <p:nvPr/>
          </p:nvSpPr>
          <p:spPr>
            <a:xfrm>
              <a:off x="6271988" y="2791475"/>
              <a:ext cx="134875" cy="78425"/>
            </a:xfrm>
            <a:custGeom>
              <a:avLst/>
              <a:gdLst/>
              <a:ahLst/>
              <a:cxnLst/>
              <a:rect l="l" t="t" r="r" b="b"/>
              <a:pathLst>
                <a:path w="5395" h="3137" extrusionOk="0">
                  <a:moveTo>
                    <a:pt x="2568" y="1"/>
                  </a:moveTo>
                  <a:lnTo>
                    <a:pt x="0" y="3137"/>
                  </a:lnTo>
                  <a:lnTo>
                    <a:pt x="5394" y="3137"/>
                  </a:lnTo>
                  <a:lnTo>
                    <a:pt x="539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66" name="Google Shape;2066;p45"/>
          <p:cNvGrpSpPr/>
          <p:nvPr/>
        </p:nvGrpSpPr>
        <p:grpSpPr>
          <a:xfrm>
            <a:off x="6118188" y="3770725"/>
            <a:ext cx="333050" cy="459700"/>
            <a:chOff x="6118188" y="3770725"/>
            <a:chExt cx="333050" cy="459700"/>
          </a:xfrm>
        </p:grpSpPr>
        <p:sp>
          <p:nvSpPr>
            <p:cNvPr id="2067" name="Google Shape;2067;p45"/>
            <p:cNvSpPr/>
            <p:nvPr/>
          </p:nvSpPr>
          <p:spPr>
            <a:xfrm>
              <a:off x="6118188" y="3890475"/>
              <a:ext cx="333050" cy="339950"/>
            </a:xfrm>
            <a:custGeom>
              <a:avLst/>
              <a:gdLst/>
              <a:ahLst/>
              <a:cxnLst/>
              <a:rect l="l" t="t" r="r" b="b"/>
              <a:pathLst>
                <a:path w="13322" h="13598" extrusionOk="0">
                  <a:moveTo>
                    <a:pt x="9668" y="3327"/>
                  </a:moveTo>
                  <a:lnTo>
                    <a:pt x="10409" y="4843"/>
                  </a:lnTo>
                  <a:cubicBezTo>
                    <a:pt x="10943" y="5894"/>
                    <a:pt x="10995" y="7083"/>
                    <a:pt x="10598" y="8186"/>
                  </a:cubicBezTo>
                  <a:cubicBezTo>
                    <a:pt x="10185" y="9289"/>
                    <a:pt x="9358" y="10151"/>
                    <a:pt x="8272" y="10616"/>
                  </a:cubicBezTo>
                  <a:lnTo>
                    <a:pt x="7428" y="10961"/>
                  </a:lnTo>
                  <a:lnTo>
                    <a:pt x="5825" y="10943"/>
                  </a:lnTo>
                  <a:cubicBezTo>
                    <a:pt x="4843" y="10909"/>
                    <a:pt x="3947" y="10478"/>
                    <a:pt x="3309" y="9737"/>
                  </a:cubicBezTo>
                  <a:cubicBezTo>
                    <a:pt x="2671" y="8996"/>
                    <a:pt x="2378" y="8048"/>
                    <a:pt x="2482" y="7066"/>
                  </a:cubicBezTo>
                  <a:lnTo>
                    <a:pt x="2637" y="5636"/>
                  </a:lnTo>
                  <a:lnTo>
                    <a:pt x="4084" y="5687"/>
                  </a:lnTo>
                  <a:cubicBezTo>
                    <a:pt x="4722" y="5722"/>
                    <a:pt x="5325" y="5911"/>
                    <a:pt x="5859" y="6256"/>
                  </a:cubicBezTo>
                  <a:cubicBezTo>
                    <a:pt x="6290" y="5222"/>
                    <a:pt x="7083" y="4412"/>
                    <a:pt x="8117" y="3981"/>
                  </a:cubicBezTo>
                  <a:lnTo>
                    <a:pt x="9668" y="3327"/>
                  </a:lnTo>
                  <a:close/>
                  <a:moveTo>
                    <a:pt x="1913" y="1"/>
                  </a:moveTo>
                  <a:lnTo>
                    <a:pt x="1913" y="1810"/>
                  </a:lnTo>
                  <a:lnTo>
                    <a:pt x="0" y="2947"/>
                  </a:lnTo>
                  <a:lnTo>
                    <a:pt x="0" y="13597"/>
                  </a:lnTo>
                  <a:lnTo>
                    <a:pt x="13321" y="13597"/>
                  </a:lnTo>
                  <a:lnTo>
                    <a:pt x="13321" y="2947"/>
                  </a:lnTo>
                  <a:lnTo>
                    <a:pt x="11408" y="1810"/>
                  </a:lnTo>
                  <a:lnTo>
                    <a:pt x="11408"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8" name="Google Shape;2068;p45"/>
            <p:cNvSpPr/>
            <p:nvPr/>
          </p:nvSpPr>
          <p:spPr>
            <a:xfrm>
              <a:off x="6147913" y="3770725"/>
              <a:ext cx="273600" cy="93075"/>
            </a:xfrm>
            <a:custGeom>
              <a:avLst/>
              <a:gdLst/>
              <a:ahLst/>
              <a:cxnLst/>
              <a:rect l="l" t="t" r="r" b="b"/>
              <a:pathLst>
                <a:path w="10944" h="3723" extrusionOk="0">
                  <a:moveTo>
                    <a:pt x="0" y="0"/>
                  </a:moveTo>
                  <a:lnTo>
                    <a:pt x="0" y="3722"/>
                  </a:lnTo>
                  <a:lnTo>
                    <a:pt x="3051" y="3722"/>
                  </a:lnTo>
                  <a:lnTo>
                    <a:pt x="3051" y="1086"/>
                  </a:lnTo>
                  <a:lnTo>
                    <a:pt x="4136" y="1086"/>
                  </a:lnTo>
                  <a:lnTo>
                    <a:pt x="4136" y="3722"/>
                  </a:lnTo>
                  <a:lnTo>
                    <a:pt x="6807" y="3722"/>
                  </a:lnTo>
                  <a:lnTo>
                    <a:pt x="6807" y="1086"/>
                  </a:lnTo>
                  <a:lnTo>
                    <a:pt x="7876" y="1086"/>
                  </a:lnTo>
                  <a:lnTo>
                    <a:pt x="7876" y="3722"/>
                  </a:lnTo>
                  <a:lnTo>
                    <a:pt x="10943" y="3722"/>
                  </a:lnTo>
                  <a:lnTo>
                    <a:pt x="10943"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9" name="Google Shape;2069;p45"/>
            <p:cNvSpPr/>
            <p:nvPr/>
          </p:nvSpPr>
          <p:spPr>
            <a:xfrm>
              <a:off x="6205213" y="4059350"/>
              <a:ext cx="63775" cy="78000"/>
            </a:xfrm>
            <a:custGeom>
              <a:avLst/>
              <a:gdLst/>
              <a:ahLst/>
              <a:cxnLst/>
              <a:rect l="l" t="t" r="r" b="b"/>
              <a:pathLst>
                <a:path w="2551" h="3120" extrusionOk="0">
                  <a:moveTo>
                    <a:pt x="121" y="1"/>
                  </a:moveTo>
                  <a:lnTo>
                    <a:pt x="69" y="432"/>
                  </a:lnTo>
                  <a:cubicBezTo>
                    <a:pt x="0" y="1104"/>
                    <a:pt x="207" y="1759"/>
                    <a:pt x="638" y="2276"/>
                  </a:cubicBezTo>
                  <a:cubicBezTo>
                    <a:pt x="1086" y="2793"/>
                    <a:pt x="1706" y="3085"/>
                    <a:pt x="2378" y="3120"/>
                  </a:cubicBezTo>
                  <a:lnTo>
                    <a:pt x="2551" y="3120"/>
                  </a:lnTo>
                  <a:lnTo>
                    <a:pt x="2482" y="2999"/>
                  </a:lnTo>
                  <a:cubicBezTo>
                    <a:pt x="2120" y="2258"/>
                    <a:pt x="1982" y="1431"/>
                    <a:pt x="2068" y="621"/>
                  </a:cubicBezTo>
                  <a:cubicBezTo>
                    <a:pt x="1655" y="259"/>
                    <a:pt x="1120" y="35"/>
                    <a:pt x="552" y="18"/>
                  </a:cubicBezTo>
                  <a:lnTo>
                    <a:pt x="121"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0" name="Google Shape;2070;p45"/>
            <p:cNvSpPr/>
            <p:nvPr/>
          </p:nvSpPr>
          <p:spPr>
            <a:xfrm>
              <a:off x="6280613" y="4008525"/>
              <a:ext cx="84875" cy="128825"/>
            </a:xfrm>
            <a:custGeom>
              <a:avLst/>
              <a:gdLst/>
              <a:ahLst/>
              <a:cxnLst/>
              <a:rect l="l" t="t" r="r" b="b"/>
              <a:pathLst>
                <a:path w="3395" h="5153" extrusionOk="0">
                  <a:moveTo>
                    <a:pt x="2654" y="0"/>
                  </a:moveTo>
                  <a:lnTo>
                    <a:pt x="2033" y="259"/>
                  </a:lnTo>
                  <a:cubicBezTo>
                    <a:pt x="1224" y="604"/>
                    <a:pt x="620" y="1241"/>
                    <a:pt x="310" y="2051"/>
                  </a:cubicBezTo>
                  <a:cubicBezTo>
                    <a:pt x="0" y="2878"/>
                    <a:pt x="52" y="3774"/>
                    <a:pt x="431" y="4550"/>
                  </a:cubicBezTo>
                  <a:lnTo>
                    <a:pt x="741" y="5153"/>
                  </a:lnTo>
                  <a:lnTo>
                    <a:pt x="1344" y="4894"/>
                  </a:lnTo>
                  <a:cubicBezTo>
                    <a:pt x="2171" y="4550"/>
                    <a:pt x="2774" y="3912"/>
                    <a:pt x="3085" y="3085"/>
                  </a:cubicBezTo>
                  <a:cubicBezTo>
                    <a:pt x="3395" y="2275"/>
                    <a:pt x="3343" y="1379"/>
                    <a:pt x="2947" y="604"/>
                  </a:cubicBezTo>
                  <a:lnTo>
                    <a:pt x="265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71" name="Google Shape;2071;p45"/>
          <p:cNvGrpSpPr/>
          <p:nvPr/>
        </p:nvGrpSpPr>
        <p:grpSpPr>
          <a:xfrm>
            <a:off x="6174613" y="1883750"/>
            <a:ext cx="221050" cy="459700"/>
            <a:chOff x="6174613" y="1883750"/>
            <a:chExt cx="221050" cy="459700"/>
          </a:xfrm>
        </p:grpSpPr>
        <p:sp>
          <p:nvSpPr>
            <p:cNvPr id="2072" name="Google Shape;2072;p45"/>
            <p:cNvSpPr/>
            <p:nvPr/>
          </p:nvSpPr>
          <p:spPr>
            <a:xfrm>
              <a:off x="6178063" y="2041000"/>
              <a:ext cx="213725" cy="212425"/>
            </a:xfrm>
            <a:custGeom>
              <a:avLst/>
              <a:gdLst/>
              <a:ahLst/>
              <a:cxnLst/>
              <a:rect l="l" t="t" r="r" b="b"/>
              <a:pathLst>
                <a:path w="8549" h="8497" extrusionOk="0">
                  <a:moveTo>
                    <a:pt x="4809" y="3103"/>
                  </a:moveTo>
                  <a:lnTo>
                    <a:pt x="4809" y="3895"/>
                  </a:lnTo>
                  <a:lnTo>
                    <a:pt x="5618" y="3895"/>
                  </a:lnTo>
                  <a:lnTo>
                    <a:pt x="5618" y="4981"/>
                  </a:lnTo>
                  <a:lnTo>
                    <a:pt x="4809" y="4981"/>
                  </a:lnTo>
                  <a:lnTo>
                    <a:pt x="4809" y="5774"/>
                  </a:lnTo>
                  <a:lnTo>
                    <a:pt x="3740" y="5774"/>
                  </a:lnTo>
                  <a:lnTo>
                    <a:pt x="3740" y="4981"/>
                  </a:lnTo>
                  <a:lnTo>
                    <a:pt x="2930" y="4981"/>
                  </a:lnTo>
                  <a:lnTo>
                    <a:pt x="2930" y="3895"/>
                  </a:lnTo>
                  <a:lnTo>
                    <a:pt x="3740" y="3895"/>
                  </a:lnTo>
                  <a:lnTo>
                    <a:pt x="3740" y="3103"/>
                  </a:lnTo>
                  <a:close/>
                  <a:moveTo>
                    <a:pt x="345" y="1"/>
                  </a:moveTo>
                  <a:lnTo>
                    <a:pt x="1" y="8496"/>
                  </a:lnTo>
                  <a:lnTo>
                    <a:pt x="8548" y="8496"/>
                  </a:lnTo>
                  <a:lnTo>
                    <a:pt x="820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3" name="Google Shape;2073;p45"/>
            <p:cNvSpPr/>
            <p:nvPr/>
          </p:nvSpPr>
          <p:spPr>
            <a:xfrm>
              <a:off x="6188838" y="1883750"/>
              <a:ext cx="192175" cy="130150"/>
            </a:xfrm>
            <a:custGeom>
              <a:avLst/>
              <a:gdLst/>
              <a:ahLst/>
              <a:cxnLst/>
              <a:rect l="l" t="t" r="r" b="b"/>
              <a:pathLst>
                <a:path w="7687" h="5206" extrusionOk="0">
                  <a:moveTo>
                    <a:pt x="2017" y="1"/>
                  </a:moveTo>
                  <a:lnTo>
                    <a:pt x="1638" y="3516"/>
                  </a:lnTo>
                  <a:lnTo>
                    <a:pt x="1" y="5205"/>
                  </a:lnTo>
                  <a:lnTo>
                    <a:pt x="7686" y="5205"/>
                  </a:lnTo>
                  <a:lnTo>
                    <a:pt x="6066" y="3516"/>
                  </a:lnTo>
                  <a:lnTo>
                    <a:pt x="567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4" name="Google Shape;2074;p45"/>
            <p:cNvSpPr/>
            <p:nvPr/>
          </p:nvSpPr>
          <p:spPr>
            <a:xfrm>
              <a:off x="6174613" y="2280100"/>
              <a:ext cx="221050" cy="63350"/>
            </a:xfrm>
            <a:custGeom>
              <a:avLst/>
              <a:gdLst/>
              <a:ahLst/>
              <a:cxnLst/>
              <a:rect l="l" t="t" r="r" b="b"/>
              <a:pathLst>
                <a:path w="8842" h="2534" extrusionOk="0">
                  <a:moveTo>
                    <a:pt x="104" y="1"/>
                  </a:moveTo>
                  <a:lnTo>
                    <a:pt x="1" y="2534"/>
                  </a:lnTo>
                  <a:lnTo>
                    <a:pt x="8841" y="2534"/>
                  </a:lnTo>
                  <a:lnTo>
                    <a:pt x="8738"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75" name="Google Shape;2075;p45"/>
          <p:cNvGrpSpPr/>
          <p:nvPr/>
        </p:nvGrpSpPr>
        <p:grpSpPr>
          <a:xfrm>
            <a:off x="6053988" y="3209375"/>
            <a:ext cx="467475" cy="325275"/>
            <a:chOff x="6053988" y="3209375"/>
            <a:chExt cx="467475" cy="325275"/>
          </a:xfrm>
        </p:grpSpPr>
        <p:sp>
          <p:nvSpPr>
            <p:cNvPr id="2076" name="Google Shape;2076;p45"/>
            <p:cNvSpPr/>
            <p:nvPr/>
          </p:nvSpPr>
          <p:spPr>
            <a:xfrm>
              <a:off x="6176763" y="3209375"/>
              <a:ext cx="107750" cy="116325"/>
            </a:xfrm>
            <a:custGeom>
              <a:avLst/>
              <a:gdLst/>
              <a:ahLst/>
              <a:cxnLst/>
              <a:rect l="l" t="t" r="r" b="b"/>
              <a:pathLst>
                <a:path w="4310" h="4653" extrusionOk="0">
                  <a:moveTo>
                    <a:pt x="2913" y="0"/>
                  </a:moveTo>
                  <a:lnTo>
                    <a:pt x="1242" y="689"/>
                  </a:lnTo>
                  <a:cubicBezTo>
                    <a:pt x="776" y="879"/>
                    <a:pt x="363" y="1155"/>
                    <a:pt x="1" y="1465"/>
                  </a:cubicBezTo>
                  <a:cubicBezTo>
                    <a:pt x="139" y="1603"/>
                    <a:pt x="277" y="1741"/>
                    <a:pt x="415" y="1896"/>
                  </a:cubicBezTo>
                  <a:cubicBezTo>
                    <a:pt x="1087" y="2688"/>
                    <a:pt x="1483" y="3636"/>
                    <a:pt x="1586" y="4653"/>
                  </a:cubicBezTo>
                  <a:lnTo>
                    <a:pt x="4085" y="4653"/>
                  </a:lnTo>
                  <a:cubicBezTo>
                    <a:pt x="4309" y="3619"/>
                    <a:pt x="4188" y="2568"/>
                    <a:pt x="3706" y="1603"/>
                  </a:cubicBezTo>
                  <a:lnTo>
                    <a:pt x="2913"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7" name="Google Shape;2077;p45"/>
            <p:cNvSpPr/>
            <p:nvPr/>
          </p:nvSpPr>
          <p:spPr>
            <a:xfrm>
              <a:off x="6053988" y="3239950"/>
              <a:ext cx="135300" cy="85750"/>
            </a:xfrm>
            <a:custGeom>
              <a:avLst/>
              <a:gdLst/>
              <a:ahLst/>
              <a:cxnLst/>
              <a:rect l="l" t="t" r="r" b="b"/>
              <a:pathLst>
                <a:path w="5412" h="3430" extrusionOk="0">
                  <a:moveTo>
                    <a:pt x="225" y="1"/>
                  </a:moveTo>
                  <a:lnTo>
                    <a:pt x="70" y="1534"/>
                  </a:lnTo>
                  <a:cubicBezTo>
                    <a:pt x="1" y="2189"/>
                    <a:pt x="104" y="2844"/>
                    <a:pt x="345" y="3430"/>
                  </a:cubicBezTo>
                  <a:lnTo>
                    <a:pt x="5412" y="3430"/>
                  </a:lnTo>
                  <a:cubicBezTo>
                    <a:pt x="5326" y="2672"/>
                    <a:pt x="5015" y="1965"/>
                    <a:pt x="4498" y="1379"/>
                  </a:cubicBezTo>
                  <a:cubicBezTo>
                    <a:pt x="3809" y="569"/>
                    <a:pt x="2844" y="104"/>
                    <a:pt x="1776" y="52"/>
                  </a:cubicBezTo>
                  <a:lnTo>
                    <a:pt x="225"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8" name="Google Shape;2078;p45"/>
            <p:cNvSpPr/>
            <p:nvPr/>
          </p:nvSpPr>
          <p:spPr>
            <a:xfrm>
              <a:off x="6321538" y="3212150"/>
              <a:ext cx="199925" cy="113550"/>
            </a:xfrm>
            <a:custGeom>
              <a:avLst/>
              <a:gdLst/>
              <a:ahLst/>
              <a:cxnLst/>
              <a:rect l="l" t="t" r="r" b="b"/>
              <a:pathLst>
                <a:path w="7997" h="4542" extrusionOk="0">
                  <a:moveTo>
                    <a:pt x="5382" y="0"/>
                  </a:moveTo>
                  <a:cubicBezTo>
                    <a:pt x="4777" y="0"/>
                    <a:pt x="4171" y="233"/>
                    <a:pt x="3705" y="699"/>
                  </a:cubicBezTo>
                  <a:lnTo>
                    <a:pt x="0" y="4542"/>
                  </a:lnTo>
                  <a:lnTo>
                    <a:pt x="6600" y="4542"/>
                  </a:lnTo>
                  <a:lnTo>
                    <a:pt x="7186" y="3835"/>
                  </a:lnTo>
                  <a:lnTo>
                    <a:pt x="7203" y="3835"/>
                  </a:lnTo>
                  <a:cubicBezTo>
                    <a:pt x="7996" y="2853"/>
                    <a:pt x="7875" y="1440"/>
                    <a:pt x="6945" y="596"/>
                  </a:cubicBezTo>
                  <a:cubicBezTo>
                    <a:pt x="6498" y="199"/>
                    <a:pt x="5940" y="0"/>
                    <a:pt x="538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9" name="Google Shape;2079;p45"/>
            <p:cNvSpPr/>
            <p:nvPr/>
          </p:nvSpPr>
          <p:spPr>
            <a:xfrm>
              <a:off x="6069513" y="3352400"/>
              <a:ext cx="401100" cy="182250"/>
            </a:xfrm>
            <a:custGeom>
              <a:avLst/>
              <a:gdLst/>
              <a:ahLst/>
              <a:cxnLst/>
              <a:rect l="l" t="t" r="r" b="b"/>
              <a:pathLst>
                <a:path w="16044" h="7290" extrusionOk="0">
                  <a:moveTo>
                    <a:pt x="8565" y="2154"/>
                  </a:moveTo>
                  <a:lnTo>
                    <a:pt x="8565" y="2964"/>
                  </a:lnTo>
                  <a:lnTo>
                    <a:pt x="9357" y="2964"/>
                  </a:lnTo>
                  <a:lnTo>
                    <a:pt x="9357" y="4033"/>
                  </a:lnTo>
                  <a:lnTo>
                    <a:pt x="8565" y="4033"/>
                  </a:lnTo>
                  <a:lnTo>
                    <a:pt x="8565" y="4843"/>
                  </a:lnTo>
                  <a:lnTo>
                    <a:pt x="7479" y="4843"/>
                  </a:lnTo>
                  <a:lnTo>
                    <a:pt x="7479" y="4033"/>
                  </a:lnTo>
                  <a:lnTo>
                    <a:pt x="6686" y="4033"/>
                  </a:lnTo>
                  <a:lnTo>
                    <a:pt x="6686" y="2964"/>
                  </a:lnTo>
                  <a:lnTo>
                    <a:pt x="7479" y="2964"/>
                  </a:lnTo>
                  <a:lnTo>
                    <a:pt x="7479" y="2154"/>
                  </a:lnTo>
                  <a:close/>
                  <a:moveTo>
                    <a:pt x="0" y="0"/>
                  </a:moveTo>
                  <a:lnTo>
                    <a:pt x="0" y="242"/>
                  </a:lnTo>
                  <a:cubicBezTo>
                    <a:pt x="0" y="552"/>
                    <a:pt x="17" y="862"/>
                    <a:pt x="69" y="1155"/>
                  </a:cubicBezTo>
                  <a:cubicBezTo>
                    <a:pt x="517" y="4601"/>
                    <a:pt x="3481" y="7290"/>
                    <a:pt x="7048" y="7290"/>
                  </a:cubicBezTo>
                  <a:lnTo>
                    <a:pt x="8995" y="7290"/>
                  </a:lnTo>
                  <a:cubicBezTo>
                    <a:pt x="12890" y="7290"/>
                    <a:pt x="16044" y="4119"/>
                    <a:pt x="16044" y="242"/>
                  </a:cubicBezTo>
                  <a:lnTo>
                    <a:pt x="1604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80" name="Google Shape;2080;p45"/>
          <p:cNvGrpSpPr/>
          <p:nvPr/>
        </p:nvGrpSpPr>
        <p:grpSpPr>
          <a:xfrm>
            <a:off x="6859613" y="1254775"/>
            <a:ext cx="220600" cy="459700"/>
            <a:chOff x="6859613" y="1254775"/>
            <a:chExt cx="220600" cy="459700"/>
          </a:xfrm>
        </p:grpSpPr>
        <p:sp>
          <p:nvSpPr>
            <p:cNvPr id="2081" name="Google Shape;2081;p45"/>
            <p:cNvSpPr/>
            <p:nvPr/>
          </p:nvSpPr>
          <p:spPr>
            <a:xfrm>
              <a:off x="6901838" y="1254775"/>
              <a:ext cx="171475" cy="101275"/>
            </a:xfrm>
            <a:custGeom>
              <a:avLst/>
              <a:gdLst/>
              <a:ahLst/>
              <a:cxnLst/>
              <a:rect l="l" t="t" r="r" b="b"/>
              <a:pathLst>
                <a:path w="6859" h="4051" extrusionOk="0">
                  <a:moveTo>
                    <a:pt x="6152" y="0"/>
                  </a:moveTo>
                  <a:lnTo>
                    <a:pt x="5584" y="500"/>
                  </a:lnTo>
                  <a:cubicBezTo>
                    <a:pt x="5032" y="948"/>
                    <a:pt x="4326" y="1207"/>
                    <a:pt x="3619" y="1207"/>
                  </a:cubicBezTo>
                  <a:lnTo>
                    <a:pt x="0" y="1207"/>
                  </a:lnTo>
                  <a:lnTo>
                    <a:pt x="0" y="4050"/>
                  </a:lnTo>
                  <a:lnTo>
                    <a:pt x="5463" y="4050"/>
                  </a:lnTo>
                  <a:lnTo>
                    <a:pt x="5463" y="1844"/>
                  </a:lnTo>
                  <a:cubicBezTo>
                    <a:pt x="5756" y="1706"/>
                    <a:pt x="6015" y="1534"/>
                    <a:pt x="6273" y="1310"/>
                  </a:cubicBezTo>
                  <a:lnTo>
                    <a:pt x="6859" y="828"/>
                  </a:lnTo>
                  <a:lnTo>
                    <a:pt x="6152"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2" name="Google Shape;2082;p45"/>
            <p:cNvSpPr/>
            <p:nvPr/>
          </p:nvSpPr>
          <p:spPr>
            <a:xfrm>
              <a:off x="6969038" y="1494300"/>
              <a:ext cx="111175" cy="101700"/>
            </a:xfrm>
            <a:custGeom>
              <a:avLst/>
              <a:gdLst/>
              <a:ahLst/>
              <a:cxnLst/>
              <a:rect l="l" t="t" r="r" b="b"/>
              <a:pathLst>
                <a:path w="4447" h="4068" extrusionOk="0">
                  <a:moveTo>
                    <a:pt x="1" y="1"/>
                  </a:moveTo>
                  <a:cubicBezTo>
                    <a:pt x="466" y="552"/>
                    <a:pt x="759" y="1259"/>
                    <a:pt x="759" y="2034"/>
                  </a:cubicBezTo>
                  <a:cubicBezTo>
                    <a:pt x="759" y="2810"/>
                    <a:pt x="466" y="3516"/>
                    <a:pt x="1" y="4068"/>
                  </a:cubicBezTo>
                  <a:lnTo>
                    <a:pt x="4447" y="4068"/>
                  </a:lnTo>
                  <a:lnTo>
                    <a:pt x="444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3" name="Google Shape;2083;p45"/>
            <p:cNvSpPr/>
            <p:nvPr/>
          </p:nvSpPr>
          <p:spPr>
            <a:xfrm>
              <a:off x="6859613" y="1382725"/>
              <a:ext cx="220600" cy="84900"/>
            </a:xfrm>
            <a:custGeom>
              <a:avLst/>
              <a:gdLst/>
              <a:ahLst/>
              <a:cxnLst/>
              <a:rect l="l" t="t" r="r" b="b"/>
              <a:pathLst>
                <a:path w="8824" h="3396" extrusionOk="0">
                  <a:moveTo>
                    <a:pt x="1396" y="1"/>
                  </a:moveTo>
                  <a:cubicBezTo>
                    <a:pt x="518" y="828"/>
                    <a:pt x="1" y="1999"/>
                    <a:pt x="1" y="3223"/>
                  </a:cubicBezTo>
                  <a:lnTo>
                    <a:pt x="1" y="3395"/>
                  </a:lnTo>
                  <a:lnTo>
                    <a:pt x="8824" y="3395"/>
                  </a:lnTo>
                  <a:lnTo>
                    <a:pt x="8824" y="3223"/>
                  </a:lnTo>
                  <a:cubicBezTo>
                    <a:pt x="8824" y="1999"/>
                    <a:pt x="8307" y="828"/>
                    <a:pt x="744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4" name="Google Shape;2084;p45"/>
            <p:cNvSpPr/>
            <p:nvPr/>
          </p:nvSpPr>
          <p:spPr>
            <a:xfrm>
              <a:off x="6859613" y="1494300"/>
              <a:ext cx="101275" cy="101700"/>
            </a:xfrm>
            <a:custGeom>
              <a:avLst/>
              <a:gdLst/>
              <a:ahLst/>
              <a:cxnLst/>
              <a:rect l="l" t="t" r="r" b="b"/>
              <a:pathLst>
                <a:path w="4051" h="4068" extrusionOk="0">
                  <a:moveTo>
                    <a:pt x="1" y="1"/>
                  </a:moveTo>
                  <a:lnTo>
                    <a:pt x="1" y="2258"/>
                  </a:lnTo>
                  <a:cubicBezTo>
                    <a:pt x="121" y="3275"/>
                    <a:pt x="983" y="4068"/>
                    <a:pt x="2017" y="4068"/>
                  </a:cubicBezTo>
                  <a:cubicBezTo>
                    <a:pt x="3137" y="4068"/>
                    <a:pt x="4050" y="3154"/>
                    <a:pt x="4050" y="2034"/>
                  </a:cubicBezTo>
                  <a:cubicBezTo>
                    <a:pt x="4050" y="914"/>
                    <a:pt x="3137" y="1"/>
                    <a:pt x="20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5" name="Google Shape;2085;p45"/>
            <p:cNvSpPr/>
            <p:nvPr/>
          </p:nvSpPr>
          <p:spPr>
            <a:xfrm>
              <a:off x="6859613" y="1604175"/>
              <a:ext cx="220600" cy="110300"/>
            </a:xfrm>
            <a:custGeom>
              <a:avLst/>
              <a:gdLst/>
              <a:ahLst/>
              <a:cxnLst/>
              <a:rect l="l" t="t" r="r" b="b"/>
              <a:pathLst>
                <a:path w="8824" h="4412" extrusionOk="0">
                  <a:moveTo>
                    <a:pt x="1" y="0"/>
                  </a:moveTo>
                  <a:lnTo>
                    <a:pt x="1" y="4412"/>
                  </a:lnTo>
                  <a:lnTo>
                    <a:pt x="8824" y="4412"/>
                  </a:lnTo>
                  <a:lnTo>
                    <a:pt x="8824" y="741"/>
                  </a:lnTo>
                  <a:lnTo>
                    <a:pt x="2017" y="741"/>
                  </a:lnTo>
                  <a:cubicBezTo>
                    <a:pt x="1259" y="741"/>
                    <a:pt x="552" y="465"/>
                    <a:pt x="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86" name="Google Shape;2086;p45"/>
          <p:cNvGrpSpPr/>
          <p:nvPr/>
        </p:nvGrpSpPr>
        <p:grpSpPr>
          <a:xfrm>
            <a:off x="6740288" y="2512750"/>
            <a:ext cx="465300" cy="459700"/>
            <a:chOff x="6740288" y="2512750"/>
            <a:chExt cx="465300" cy="459700"/>
          </a:xfrm>
        </p:grpSpPr>
        <p:sp>
          <p:nvSpPr>
            <p:cNvPr id="2087" name="Google Shape;2087;p45"/>
            <p:cNvSpPr/>
            <p:nvPr/>
          </p:nvSpPr>
          <p:spPr>
            <a:xfrm>
              <a:off x="6822988" y="2612700"/>
              <a:ext cx="227500" cy="165875"/>
            </a:xfrm>
            <a:custGeom>
              <a:avLst/>
              <a:gdLst/>
              <a:ahLst/>
              <a:cxnLst/>
              <a:rect l="l" t="t" r="r" b="b"/>
              <a:pathLst>
                <a:path w="9100" h="6635" extrusionOk="0">
                  <a:moveTo>
                    <a:pt x="5084" y="2137"/>
                  </a:moveTo>
                  <a:lnTo>
                    <a:pt x="5084" y="2930"/>
                  </a:lnTo>
                  <a:lnTo>
                    <a:pt x="5877" y="2930"/>
                  </a:lnTo>
                  <a:lnTo>
                    <a:pt x="5877" y="4015"/>
                  </a:lnTo>
                  <a:lnTo>
                    <a:pt x="5084" y="4015"/>
                  </a:lnTo>
                  <a:lnTo>
                    <a:pt x="5084" y="4808"/>
                  </a:lnTo>
                  <a:lnTo>
                    <a:pt x="3999" y="4808"/>
                  </a:lnTo>
                  <a:lnTo>
                    <a:pt x="3999" y="4015"/>
                  </a:lnTo>
                  <a:lnTo>
                    <a:pt x="3206" y="4015"/>
                  </a:lnTo>
                  <a:lnTo>
                    <a:pt x="3206" y="2930"/>
                  </a:lnTo>
                  <a:lnTo>
                    <a:pt x="3999" y="2930"/>
                  </a:lnTo>
                  <a:lnTo>
                    <a:pt x="3999" y="2137"/>
                  </a:lnTo>
                  <a:close/>
                  <a:moveTo>
                    <a:pt x="1242" y="0"/>
                  </a:moveTo>
                  <a:lnTo>
                    <a:pt x="1242" y="879"/>
                  </a:lnTo>
                  <a:lnTo>
                    <a:pt x="1" y="1930"/>
                  </a:lnTo>
                  <a:lnTo>
                    <a:pt x="1" y="6376"/>
                  </a:lnTo>
                  <a:lnTo>
                    <a:pt x="8083" y="6376"/>
                  </a:lnTo>
                  <a:cubicBezTo>
                    <a:pt x="8445" y="6376"/>
                    <a:pt x="8789" y="6462"/>
                    <a:pt x="9100" y="6635"/>
                  </a:cubicBezTo>
                  <a:lnTo>
                    <a:pt x="9100" y="1930"/>
                  </a:lnTo>
                  <a:lnTo>
                    <a:pt x="7842" y="879"/>
                  </a:lnTo>
                  <a:lnTo>
                    <a:pt x="7842"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8" name="Google Shape;2088;p45"/>
            <p:cNvSpPr/>
            <p:nvPr/>
          </p:nvSpPr>
          <p:spPr>
            <a:xfrm>
              <a:off x="6842388" y="2512750"/>
              <a:ext cx="188275" cy="72825"/>
            </a:xfrm>
            <a:custGeom>
              <a:avLst/>
              <a:gdLst/>
              <a:ahLst/>
              <a:cxnLst/>
              <a:rect l="l" t="t" r="r" b="b"/>
              <a:pathLst>
                <a:path w="7531" h="2913" extrusionOk="0">
                  <a:moveTo>
                    <a:pt x="0" y="0"/>
                  </a:moveTo>
                  <a:lnTo>
                    <a:pt x="0" y="2913"/>
                  </a:lnTo>
                  <a:lnTo>
                    <a:pt x="7531" y="2913"/>
                  </a:lnTo>
                  <a:lnTo>
                    <a:pt x="753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9" name="Google Shape;2089;p45"/>
            <p:cNvSpPr/>
            <p:nvPr/>
          </p:nvSpPr>
          <p:spPr>
            <a:xfrm>
              <a:off x="6830313" y="2718750"/>
              <a:ext cx="375275" cy="226550"/>
            </a:xfrm>
            <a:custGeom>
              <a:avLst/>
              <a:gdLst/>
              <a:ahLst/>
              <a:cxnLst/>
              <a:rect l="l" t="t" r="r" b="b"/>
              <a:pathLst>
                <a:path w="15011" h="9062" extrusionOk="0">
                  <a:moveTo>
                    <a:pt x="12805" y="0"/>
                  </a:moveTo>
                  <a:cubicBezTo>
                    <a:pt x="12393" y="0"/>
                    <a:pt x="11981" y="126"/>
                    <a:pt x="11633" y="377"/>
                  </a:cubicBezTo>
                  <a:lnTo>
                    <a:pt x="8807" y="2393"/>
                  </a:lnTo>
                  <a:cubicBezTo>
                    <a:pt x="9496" y="2755"/>
                    <a:pt x="9961" y="3478"/>
                    <a:pt x="9961" y="4306"/>
                  </a:cubicBezTo>
                  <a:cubicBezTo>
                    <a:pt x="9961" y="5495"/>
                    <a:pt x="8979" y="6477"/>
                    <a:pt x="7790" y="6477"/>
                  </a:cubicBezTo>
                  <a:lnTo>
                    <a:pt x="3464" y="6477"/>
                  </a:lnTo>
                  <a:lnTo>
                    <a:pt x="3464" y="5391"/>
                  </a:lnTo>
                  <a:lnTo>
                    <a:pt x="7790" y="5391"/>
                  </a:lnTo>
                  <a:cubicBezTo>
                    <a:pt x="8393" y="5391"/>
                    <a:pt x="8876" y="4909"/>
                    <a:pt x="8876" y="4306"/>
                  </a:cubicBezTo>
                  <a:cubicBezTo>
                    <a:pt x="8876" y="3702"/>
                    <a:pt x="8393" y="3220"/>
                    <a:pt x="7790" y="3220"/>
                  </a:cubicBezTo>
                  <a:lnTo>
                    <a:pt x="1" y="3220"/>
                  </a:lnTo>
                  <a:lnTo>
                    <a:pt x="1" y="9062"/>
                  </a:lnTo>
                  <a:lnTo>
                    <a:pt x="9651" y="9062"/>
                  </a:lnTo>
                  <a:lnTo>
                    <a:pt x="14355" y="3203"/>
                  </a:lnTo>
                  <a:cubicBezTo>
                    <a:pt x="15010" y="2375"/>
                    <a:pt x="14907" y="1186"/>
                    <a:pt x="14097" y="480"/>
                  </a:cubicBezTo>
                  <a:cubicBezTo>
                    <a:pt x="13731" y="160"/>
                    <a:pt x="13269" y="0"/>
                    <a:pt x="128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0" name="Google Shape;2090;p45"/>
            <p:cNvSpPr/>
            <p:nvPr/>
          </p:nvSpPr>
          <p:spPr>
            <a:xfrm>
              <a:off x="6740288" y="2799225"/>
              <a:ext cx="63350" cy="173225"/>
            </a:xfrm>
            <a:custGeom>
              <a:avLst/>
              <a:gdLst/>
              <a:ahLst/>
              <a:cxnLst/>
              <a:rect l="l" t="t" r="r" b="b"/>
              <a:pathLst>
                <a:path w="2534" h="6929" extrusionOk="0">
                  <a:moveTo>
                    <a:pt x="0" y="1"/>
                  </a:moveTo>
                  <a:lnTo>
                    <a:pt x="0" y="6928"/>
                  </a:lnTo>
                  <a:lnTo>
                    <a:pt x="2533" y="6928"/>
                  </a:lnTo>
                  <a:lnTo>
                    <a:pt x="253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91" name="Google Shape;2091;p45"/>
          <p:cNvGrpSpPr/>
          <p:nvPr/>
        </p:nvGrpSpPr>
        <p:grpSpPr>
          <a:xfrm>
            <a:off x="6770013" y="3770725"/>
            <a:ext cx="400675" cy="459700"/>
            <a:chOff x="6770013" y="3770725"/>
            <a:chExt cx="400675" cy="459700"/>
          </a:xfrm>
        </p:grpSpPr>
        <p:sp>
          <p:nvSpPr>
            <p:cNvPr id="2092" name="Google Shape;2092;p45"/>
            <p:cNvSpPr/>
            <p:nvPr/>
          </p:nvSpPr>
          <p:spPr>
            <a:xfrm>
              <a:off x="6770013" y="3889625"/>
              <a:ext cx="400675" cy="340800"/>
            </a:xfrm>
            <a:custGeom>
              <a:avLst/>
              <a:gdLst/>
              <a:ahLst/>
              <a:cxnLst/>
              <a:rect l="l" t="t" r="r" b="b"/>
              <a:pathLst>
                <a:path w="16027" h="13632" extrusionOk="0">
                  <a:moveTo>
                    <a:pt x="8013" y="1620"/>
                  </a:moveTo>
                  <a:cubicBezTo>
                    <a:pt x="9995" y="1620"/>
                    <a:pt x="11615" y="3240"/>
                    <a:pt x="11615" y="5222"/>
                  </a:cubicBezTo>
                  <a:cubicBezTo>
                    <a:pt x="11615" y="7203"/>
                    <a:pt x="9995" y="8823"/>
                    <a:pt x="8013" y="8823"/>
                  </a:cubicBezTo>
                  <a:cubicBezTo>
                    <a:pt x="6032" y="8823"/>
                    <a:pt x="4412" y="7203"/>
                    <a:pt x="4412" y="5222"/>
                  </a:cubicBezTo>
                  <a:cubicBezTo>
                    <a:pt x="4412" y="3240"/>
                    <a:pt x="6032" y="1620"/>
                    <a:pt x="8013" y="1620"/>
                  </a:cubicBezTo>
                  <a:close/>
                  <a:moveTo>
                    <a:pt x="3585" y="10409"/>
                  </a:moveTo>
                  <a:lnTo>
                    <a:pt x="3585" y="11494"/>
                  </a:lnTo>
                  <a:lnTo>
                    <a:pt x="2275" y="11494"/>
                  </a:lnTo>
                  <a:lnTo>
                    <a:pt x="2275" y="10409"/>
                  </a:lnTo>
                  <a:close/>
                  <a:moveTo>
                    <a:pt x="6204" y="10409"/>
                  </a:moveTo>
                  <a:lnTo>
                    <a:pt x="6204" y="11494"/>
                  </a:lnTo>
                  <a:lnTo>
                    <a:pt x="4894" y="11494"/>
                  </a:lnTo>
                  <a:lnTo>
                    <a:pt x="4894" y="10409"/>
                  </a:lnTo>
                  <a:close/>
                  <a:moveTo>
                    <a:pt x="8668" y="10409"/>
                  </a:moveTo>
                  <a:lnTo>
                    <a:pt x="8668" y="11494"/>
                  </a:lnTo>
                  <a:lnTo>
                    <a:pt x="7358" y="11494"/>
                  </a:lnTo>
                  <a:lnTo>
                    <a:pt x="7358" y="10409"/>
                  </a:lnTo>
                  <a:close/>
                  <a:moveTo>
                    <a:pt x="11132" y="10409"/>
                  </a:moveTo>
                  <a:lnTo>
                    <a:pt x="11132" y="11494"/>
                  </a:lnTo>
                  <a:lnTo>
                    <a:pt x="9823" y="11494"/>
                  </a:lnTo>
                  <a:lnTo>
                    <a:pt x="9823" y="10409"/>
                  </a:lnTo>
                  <a:close/>
                  <a:moveTo>
                    <a:pt x="13752" y="10409"/>
                  </a:moveTo>
                  <a:lnTo>
                    <a:pt x="13752" y="11494"/>
                  </a:lnTo>
                  <a:lnTo>
                    <a:pt x="12442" y="11494"/>
                  </a:lnTo>
                  <a:lnTo>
                    <a:pt x="12442" y="10409"/>
                  </a:lnTo>
                  <a:close/>
                  <a:moveTo>
                    <a:pt x="0" y="0"/>
                  </a:moveTo>
                  <a:lnTo>
                    <a:pt x="0" y="13631"/>
                  </a:lnTo>
                  <a:lnTo>
                    <a:pt x="16026" y="13631"/>
                  </a:lnTo>
                  <a:lnTo>
                    <a:pt x="1602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3" name="Google Shape;2093;p45"/>
            <p:cNvSpPr/>
            <p:nvPr/>
          </p:nvSpPr>
          <p:spPr>
            <a:xfrm>
              <a:off x="6770013" y="3770725"/>
              <a:ext cx="400675" cy="92200"/>
            </a:xfrm>
            <a:custGeom>
              <a:avLst/>
              <a:gdLst/>
              <a:ahLst/>
              <a:cxnLst/>
              <a:rect l="l" t="t" r="r" b="b"/>
              <a:pathLst>
                <a:path w="16027" h="3688" extrusionOk="0">
                  <a:moveTo>
                    <a:pt x="3791" y="0"/>
                  </a:moveTo>
                  <a:lnTo>
                    <a:pt x="3791" y="1379"/>
                  </a:lnTo>
                  <a:lnTo>
                    <a:pt x="0" y="1379"/>
                  </a:lnTo>
                  <a:lnTo>
                    <a:pt x="0" y="3688"/>
                  </a:lnTo>
                  <a:lnTo>
                    <a:pt x="16026" y="3688"/>
                  </a:lnTo>
                  <a:lnTo>
                    <a:pt x="16026" y="1379"/>
                  </a:lnTo>
                  <a:lnTo>
                    <a:pt x="12235" y="1379"/>
                  </a:lnTo>
                  <a:lnTo>
                    <a:pt x="12235" y="0"/>
                  </a:lnTo>
                  <a:lnTo>
                    <a:pt x="11167" y="0"/>
                  </a:lnTo>
                  <a:lnTo>
                    <a:pt x="11167" y="1379"/>
                  </a:lnTo>
                  <a:lnTo>
                    <a:pt x="8548" y="1379"/>
                  </a:lnTo>
                  <a:lnTo>
                    <a:pt x="8548" y="0"/>
                  </a:lnTo>
                  <a:lnTo>
                    <a:pt x="7479" y="0"/>
                  </a:lnTo>
                  <a:lnTo>
                    <a:pt x="7479" y="1379"/>
                  </a:lnTo>
                  <a:lnTo>
                    <a:pt x="4860" y="1379"/>
                  </a:lnTo>
                  <a:lnTo>
                    <a:pt x="486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4" name="Google Shape;2094;p45"/>
            <p:cNvSpPr/>
            <p:nvPr/>
          </p:nvSpPr>
          <p:spPr>
            <a:xfrm>
              <a:off x="6907013" y="3957250"/>
              <a:ext cx="126250" cy="126250"/>
            </a:xfrm>
            <a:custGeom>
              <a:avLst/>
              <a:gdLst/>
              <a:ahLst/>
              <a:cxnLst/>
              <a:rect l="l" t="t" r="r" b="b"/>
              <a:pathLst>
                <a:path w="5050" h="5050" extrusionOk="0">
                  <a:moveTo>
                    <a:pt x="3068" y="1173"/>
                  </a:moveTo>
                  <a:lnTo>
                    <a:pt x="3068" y="1982"/>
                  </a:lnTo>
                  <a:lnTo>
                    <a:pt x="3877" y="1982"/>
                  </a:lnTo>
                  <a:lnTo>
                    <a:pt x="3877" y="3051"/>
                  </a:lnTo>
                  <a:lnTo>
                    <a:pt x="3068" y="3051"/>
                  </a:lnTo>
                  <a:lnTo>
                    <a:pt x="3068" y="3861"/>
                  </a:lnTo>
                  <a:lnTo>
                    <a:pt x="1999" y="3861"/>
                  </a:lnTo>
                  <a:lnTo>
                    <a:pt x="1999" y="3051"/>
                  </a:lnTo>
                  <a:lnTo>
                    <a:pt x="1189" y="3051"/>
                  </a:lnTo>
                  <a:lnTo>
                    <a:pt x="1189" y="1982"/>
                  </a:lnTo>
                  <a:lnTo>
                    <a:pt x="1999" y="1982"/>
                  </a:lnTo>
                  <a:lnTo>
                    <a:pt x="1999" y="1173"/>
                  </a:lnTo>
                  <a:close/>
                  <a:moveTo>
                    <a:pt x="2533" y="1"/>
                  </a:moveTo>
                  <a:cubicBezTo>
                    <a:pt x="1137" y="1"/>
                    <a:pt x="0" y="1121"/>
                    <a:pt x="0" y="2517"/>
                  </a:cubicBezTo>
                  <a:cubicBezTo>
                    <a:pt x="0" y="3913"/>
                    <a:pt x="1137" y="5050"/>
                    <a:pt x="2533" y="5050"/>
                  </a:cubicBezTo>
                  <a:cubicBezTo>
                    <a:pt x="3929" y="5050"/>
                    <a:pt x="5049" y="3913"/>
                    <a:pt x="5049" y="2517"/>
                  </a:cubicBezTo>
                  <a:cubicBezTo>
                    <a:pt x="5049" y="1121"/>
                    <a:pt x="3929" y="1"/>
                    <a:pt x="253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95" name="Google Shape;2095;p45"/>
          <p:cNvGrpSpPr/>
          <p:nvPr/>
        </p:nvGrpSpPr>
        <p:grpSpPr>
          <a:xfrm>
            <a:off x="6829038" y="1883750"/>
            <a:ext cx="282625" cy="459700"/>
            <a:chOff x="6829038" y="1883750"/>
            <a:chExt cx="282625" cy="459700"/>
          </a:xfrm>
        </p:grpSpPr>
        <p:sp>
          <p:nvSpPr>
            <p:cNvPr id="2096" name="Google Shape;2096;p45"/>
            <p:cNvSpPr/>
            <p:nvPr/>
          </p:nvSpPr>
          <p:spPr>
            <a:xfrm>
              <a:off x="7023763" y="1883750"/>
              <a:ext cx="87900" cy="373550"/>
            </a:xfrm>
            <a:custGeom>
              <a:avLst/>
              <a:gdLst/>
              <a:ahLst/>
              <a:cxnLst/>
              <a:rect l="l" t="t" r="r" b="b"/>
              <a:pathLst>
                <a:path w="3516" h="14942" extrusionOk="0">
                  <a:moveTo>
                    <a:pt x="0" y="1"/>
                  </a:moveTo>
                  <a:lnTo>
                    <a:pt x="0" y="3241"/>
                  </a:lnTo>
                  <a:lnTo>
                    <a:pt x="2430" y="3241"/>
                  </a:lnTo>
                  <a:lnTo>
                    <a:pt x="2430" y="14941"/>
                  </a:lnTo>
                  <a:lnTo>
                    <a:pt x="3516" y="14941"/>
                  </a:lnTo>
                  <a:lnTo>
                    <a:pt x="351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7" name="Google Shape;2097;p45"/>
            <p:cNvSpPr/>
            <p:nvPr/>
          </p:nvSpPr>
          <p:spPr>
            <a:xfrm>
              <a:off x="6829038" y="1883750"/>
              <a:ext cx="212400" cy="262400"/>
            </a:xfrm>
            <a:custGeom>
              <a:avLst/>
              <a:gdLst/>
              <a:ahLst/>
              <a:cxnLst/>
              <a:rect l="l" t="t" r="r" b="b"/>
              <a:pathLst>
                <a:path w="8496" h="10496" extrusionOk="0">
                  <a:moveTo>
                    <a:pt x="1792" y="1"/>
                  </a:moveTo>
                  <a:lnTo>
                    <a:pt x="1792" y="4447"/>
                  </a:lnTo>
                  <a:lnTo>
                    <a:pt x="1034" y="4447"/>
                  </a:lnTo>
                  <a:lnTo>
                    <a:pt x="1034" y="7531"/>
                  </a:lnTo>
                  <a:cubicBezTo>
                    <a:pt x="414" y="7945"/>
                    <a:pt x="0" y="8652"/>
                    <a:pt x="0" y="9462"/>
                  </a:cubicBezTo>
                  <a:lnTo>
                    <a:pt x="0" y="10495"/>
                  </a:lnTo>
                  <a:lnTo>
                    <a:pt x="8496" y="10495"/>
                  </a:lnTo>
                  <a:lnTo>
                    <a:pt x="8496" y="9462"/>
                  </a:lnTo>
                  <a:cubicBezTo>
                    <a:pt x="8496" y="8652"/>
                    <a:pt x="8099" y="7945"/>
                    <a:pt x="7479" y="7531"/>
                  </a:cubicBezTo>
                  <a:lnTo>
                    <a:pt x="7479" y="4447"/>
                  </a:lnTo>
                  <a:lnTo>
                    <a:pt x="6704" y="4447"/>
                  </a:lnTo>
                  <a:lnTo>
                    <a:pt x="670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8" name="Google Shape;2098;p45"/>
            <p:cNvSpPr/>
            <p:nvPr/>
          </p:nvSpPr>
          <p:spPr>
            <a:xfrm>
              <a:off x="6922513" y="2172825"/>
              <a:ext cx="118925" cy="78450"/>
            </a:xfrm>
            <a:custGeom>
              <a:avLst/>
              <a:gdLst/>
              <a:ahLst/>
              <a:cxnLst/>
              <a:rect l="l" t="t" r="r" b="b"/>
              <a:pathLst>
                <a:path w="4757" h="3138" extrusionOk="0">
                  <a:moveTo>
                    <a:pt x="2551" y="1"/>
                  </a:moveTo>
                  <a:lnTo>
                    <a:pt x="1" y="3137"/>
                  </a:lnTo>
                  <a:lnTo>
                    <a:pt x="4757" y="3137"/>
                  </a:lnTo>
                  <a:lnTo>
                    <a:pt x="475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9" name="Google Shape;2099;p45"/>
            <p:cNvSpPr/>
            <p:nvPr/>
          </p:nvSpPr>
          <p:spPr>
            <a:xfrm>
              <a:off x="6829038" y="2172825"/>
              <a:ext cx="122800" cy="78450"/>
            </a:xfrm>
            <a:custGeom>
              <a:avLst/>
              <a:gdLst/>
              <a:ahLst/>
              <a:cxnLst/>
              <a:rect l="l" t="t" r="r" b="b"/>
              <a:pathLst>
                <a:path w="4912" h="3138" extrusionOk="0">
                  <a:moveTo>
                    <a:pt x="0" y="1"/>
                  </a:moveTo>
                  <a:lnTo>
                    <a:pt x="0" y="3137"/>
                  </a:lnTo>
                  <a:lnTo>
                    <a:pt x="2344" y="3137"/>
                  </a:lnTo>
                  <a:lnTo>
                    <a:pt x="4911"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0" name="Google Shape;2100;p45"/>
            <p:cNvSpPr/>
            <p:nvPr/>
          </p:nvSpPr>
          <p:spPr>
            <a:xfrm>
              <a:off x="6829038" y="2278375"/>
              <a:ext cx="212400" cy="65075"/>
            </a:xfrm>
            <a:custGeom>
              <a:avLst/>
              <a:gdLst/>
              <a:ahLst/>
              <a:cxnLst/>
              <a:rect l="l" t="t" r="r" b="b"/>
              <a:pathLst>
                <a:path w="8496" h="2603" extrusionOk="0">
                  <a:moveTo>
                    <a:pt x="0" y="1"/>
                  </a:moveTo>
                  <a:lnTo>
                    <a:pt x="0" y="2603"/>
                  </a:lnTo>
                  <a:lnTo>
                    <a:pt x="8496" y="2603"/>
                  </a:lnTo>
                  <a:lnTo>
                    <a:pt x="849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01" name="Google Shape;2101;p45"/>
          <p:cNvGrpSpPr/>
          <p:nvPr/>
        </p:nvGrpSpPr>
        <p:grpSpPr>
          <a:xfrm>
            <a:off x="6802313" y="3141725"/>
            <a:ext cx="335200" cy="459700"/>
            <a:chOff x="6802313" y="3141725"/>
            <a:chExt cx="335200" cy="459700"/>
          </a:xfrm>
        </p:grpSpPr>
        <p:sp>
          <p:nvSpPr>
            <p:cNvPr id="2102" name="Google Shape;2102;p45"/>
            <p:cNvSpPr/>
            <p:nvPr/>
          </p:nvSpPr>
          <p:spPr>
            <a:xfrm>
              <a:off x="6828163" y="3532900"/>
              <a:ext cx="283500" cy="68525"/>
            </a:xfrm>
            <a:custGeom>
              <a:avLst/>
              <a:gdLst/>
              <a:ahLst/>
              <a:cxnLst/>
              <a:rect l="l" t="t" r="r" b="b"/>
              <a:pathLst>
                <a:path w="11340" h="2741" extrusionOk="0">
                  <a:moveTo>
                    <a:pt x="1" y="1"/>
                  </a:moveTo>
                  <a:lnTo>
                    <a:pt x="190" y="2741"/>
                  </a:lnTo>
                  <a:lnTo>
                    <a:pt x="11150" y="2741"/>
                  </a:lnTo>
                  <a:lnTo>
                    <a:pt x="11340" y="1"/>
                  </a:lnTo>
                  <a:lnTo>
                    <a:pt x="11340" y="1"/>
                  </a:lnTo>
                  <a:cubicBezTo>
                    <a:pt x="9582" y="345"/>
                    <a:pt x="7824" y="535"/>
                    <a:pt x="6049" y="552"/>
                  </a:cubicBezTo>
                  <a:cubicBezTo>
                    <a:pt x="5989" y="561"/>
                    <a:pt x="5830" y="565"/>
                    <a:pt x="5670" y="565"/>
                  </a:cubicBezTo>
                  <a:cubicBezTo>
                    <a:pt x="5511" y="565"/>
                    <a:pt x="5351" y="561"/>
                    <a:pt x="5291" y="552"/>
                  </a:cubicBezTo>
                  <a:cubicBezTo>
                    <a:pt x="3516" y="535"/>
                    <a:pt x="1741" y="345"/>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3" name="Google Shape;2103;p45"/>
            <p:cNvSpPr/>
            <p:nvPr/>
          </p:nvSpPr>
          <p:spPr>
            <a:xfrm>
              <a:off x="6802313" y="3141725"/>
              <a:ext cx="335200" cy="72825"/>
            </a:xfrm>
            <a:custGeom>
              <a:avLst/>
              <a:gdLst/>
              <a:ahLst/>
              <a:cxnLst/>
              <a:rect l="l" t="t" r="r" b="b"/>
              <a:pathLst>
                <a:path w="13408" h="2913" extrusionOk="0">
                  <a:moveTo>
                    <a:pt x="1" y="1"/>
                  </a:moveTo>
                  <a:lnTo>
                    <a:pt x="190" y="2913"/>
                  </a:lnTo>
                  <a:lnTo>
                    <a:pt x="13218" y="2913"/>
                  </a:lnTo>
                  <a:lnTo>
                    <a:pt x="13408"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4" name="Google Shape;2104;p45"/>
            <p:cNvSpPr/>
            <p:nvPr/>
          </p:nvSpPr>
          <p:spPr>
            <a:xfrm>
              <a:off x="6808788" y="3241675"/>
              <a:ext cx="321825" cy="275750"/>
            </a:xfrm>
            <a:custGeom>
              <a:avLst/>
              <a:gdLst/>
              <a:ahLst/>
              <a:cxnLst/>
              <a:rect l="l" t="t" r="r" b="b"/>
              <a:pathLst>
                <a:path w="12873" h="11030" extrusionOk="0">
                  <a:moveTo>
                    <a:pt x="6014" y="1379"/>
                  </a:moveTo>
                  <a:lnTo>
                    <a:pt x="6014" y="2448"/>
                  </a:lnTo>
                  <a:lnTo>
                    <a:pt x="4946" y="2448"/>
                  </a:lnTo>
                  <a:lnTo>
                    <a:pt x="4946" y="1379"/>
                  </a:lnTo>
                  <a:close/>
                  <a:moveTo>
                    <a:pt x="7169" y="3602"/>
                  </a:moveTo>
                  <a:lnTo>
                    <a:pt x="7169" y="4671"/>
                  </a:lnTo>
                  <a:lnTo>
                    <a:pt x="6100" y="4671"/>
                  </a:lnTo>
                  <a:lnTo>
                    <a:pt x="6100" y="3602"/>
                  </a:lnTo>
                  <a:close/>
                  <a:moveTo>
                    <a:pt x="9271" y="4429"/>
                  </a:moveTo>
                  <a:lnTo>
                    <a:pt x="9271" y="5515"/>
                  </a:lnTo>
                  <a:lnTo>
                    <a:pt x="8203" y="5515"/>
                  </a:lnTo>
                  <a:lnTo>
                    <a:pt x="8203" y="4429"/>
                  </a:lnTo>
                  <a:close/>
                  <a:moveTo>
                    <a:pt x="4877" y="4826"/>
                  </a:moveTo>
                  <a:lnTo>
                    <a:pt x="4877" y="5894"/>
                  </a:lnTo>
                  <a:lnTo>
                    <a:pt x="3791" y="5894"/>
                  </a:lnTo>
                  <a:lnTo>
                    <a:pt x="3791" y="4826"/>
                  </a:lnTo>
                  <a:close/>
                  <a:moveTo>
                    <a:pt x="0" y="1"/>
                  </a:moveTo>
                  <a:lnTo>
                    <a:pt x="707" y="10530"/>
                  </a:lnTo>
                  <a:cubicBezTo>
                    <a:pt x="1844" y="10771"/>
                    <a:pt x="2981" y="10943"/>
                    <a:pt x="4136" y="11029"/>
                  </a:cubicBezTo>
                  <a:cubicBezTo>
                    <a:pt x="3809" y="10581"/>
                    <a:pt x="3619" y="10013"/>
                    <a:pt x="3619" y="9410"/>
                  </a:cubicBezTo>
                  <a:cubicBezTo>
                    <a:pt x="3619" y="7841"/>
                    <a:pt x="4877" y="6583"/>
                    <a:pt x="6445" y="6583"/>
                  </a:cubicBezTo>
                  <a:cubicBezTo>
                    <a:pt x="7996" y="6583"/>
                    <a:pt x="9271" y="7841"/>
                    <a:pt x="9271" y="9410"/>
                  </a:cubicBezTo>
                  <a:cubicBezTo>
                    <a:pt x="9271" y="10013"/>
                    <a:pt x="9082" y="10581"/>
                    <a:pt x="8754" y="11029"/>
                  </a:cubicBezTo>
                  <a:cubicBezTo>
                    <a:pt x="9909" y="10943"/>
                    <a:pt x="11046" y="10771"/>
                    <a:pt x="12184" y="10530"/>
                  </a:cubicBezTo>
                  <a:lnTo>
                    <a:pt x="1287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5" name="Google Shape;2105;p45"/>
            <p:cNvSpPr/>
            <p:nvPr/>
          </p:nvSpPr>
          <p:spPr>
            <a:xfrm>
              <a:off x="6919938" y="3432950"/>
              <a:ext cx="99525" cy="87750"/>
            </a:xfrm>
            <a:custGeom>
              <a:avLst/>
              <a:gdLst/>
              <a:ahLst/>
              <a:cxnLst/>
              <a:rect l="l" t="t" r="r" b="b"/>
              <a:pathLst>
                <a:path w="3981" h="3510" extrusionOk="0">
                  <a:moveTo>
                    <a:pt x="1994" y="1"/>
                  </a:moveTo>
                  <a:cubicBezTo>
                    <a:pt x="1305" y="1"/>
                    <a:pt x="652" y="412"/>
                    <a:pt x="379" y="1086"/>
                  </a:cubicBezTo>
                  <a:cubicBezTo>
                    <a:pt x="0" y="1983"/>
                    <a:pt x="431" y="2999"/>
                    <a:pt x="1327" y="3378"/>
                  </a:cubicBezTo>
                  <a:cubicBezTo>
                    <a:pt x="1546" y="3467"/>
                    <a:pt x="1773" y="3509"/>
                    <a:pt x="1995" y="3509"/>
                  </a:cubicBezTo>
                  <a:cubicBezTo>
                    <a:pt x="2682" y="3509"/>
                    <a:pt x="3333" y="3107"/>
                    <a:pt x="3619" y="2431"/>
                  </a:cubicBezTo>
                  <a:cubicBezTo>
                    <a:pt x="3981" y="1535"/>
                    <a:pt x="3567" y="501"/>
                    <a:pt x="2671" y="139"/>
                  </a:cubicBezTo>
                  <a:cubicBezTo>
                    <a:pt x="2450" y="45"/>
                    <a:pt x="2220" y="1"/>
                    <a:pt x="199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06" name="Google Shape;2106;p45"/>
          <p:cNvGrpSpPr/>
          <p:nvPr/>
        </p:nvGrpSpPr>
        <p:grpSpPr>
          <a:xfrm>
            <a:off x="7559263" y="1254775"/>
            <a:ext cx="191300" cy="459700"/>
            <a:chOff x="7559263" y="1254775"/>
            <a:chExt cx="191300" cy="459700"/>
          </a:xfrm>
        </p:grpSpPr>
        <p:sp>
          <p:nvSpPr>
            <p:cNvPr id="2107" name="Google Shape;2107;p45"/>
            <p:cNvSpPr/>
            <p:nvPr/>
          </p:nvSpPr>
          <p:spPr>
            <a:xfrm>
              <a:off x="7559263" y="1254775"/>
              <a:ext cx="191300" cy="216300"/>
            </a:xfrm>
            <a:custGeom>
              <a:avLst/>
              <a:gdLst/>
              <a:ahLst/>
              <a:cxnLst/>
              <a:rect l="l" t="t" r="r" b="b"/>
              <a:pathLst>
                <a:path w="7652" h="8652" extrusionOk="0">
                  <a:moveTo>
                    <a:pt x="2620" y="0"/>
                  </a:moveTo>
                  <a:lnTo>
                    <a:pt x="1482" y="5584"/>
                  </a:lnTo>
                  <a:lnTo>
                    <a:pt x="0" y="5584"/>
                  </a:lnTo>
                  <a:lnTo>
                    <a:pt x="0" y="6669"/>
                  </a:lnTo>
                  <a:lnTo>
                    <a:pt x="1000" y="6669"/>
                  </a:lnTo>
                  <a:lnTo>
                    <a:pt x="1000" y="8651"/>
                  </a:lnTo>
                  <a:lnTo>
                    <a:pt x="6669" y="8651"/>
                  </a:lnTo>
                  <a:lnTo>
                    <a:pt x="6669" y="6669"/>
                  </a:lnTo>
                  <a:lnTo>
                    <a:pt x="7651" y="6669"/>
                  </a:lnTo>
                  <a:lnTo>
                    <a:pt x="7651" y="5584"/>
                  </a:lnTo>
                  <a:lnTo>
                    <a:pt x="6187" y="5584"/>
                  </a:lnTo>
                  <a:lnTo>
                    <a:pt x="5032"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8" name="Google Shape;2108;p45"/>
            <p:cNvSpPr/>
            <p:nvPr/>
          </p:nvSpPr>
          <p:spPr>
            <a:xfrm>
              <a:off x="7559688" y="1498175"/>
              <a:ext cx="190875" cy="216300"/>
            </a:xfrm>
            <a:custGeom>
              <a:avLst/>
              <a:gdLst/>
              <a:ahLst/>
              <a:cxnLst/>
              <a:rect l="l" t="t" r="r" b="b"/>
              <a:pathLst>
                <a:path w="7635" h="8652" extrusionOk="0">
                  <a:moveTo>
                    <a:pt x="4343" y="2896"/>
                  </a:moveTo>
                  <a:lnTo>
                    <a:pt x="4343" y="3706"/>
                  </a:lnTo>
                  <a:lnTo>
                    <a:pt x="5153" y="3706"/>
                  </a:lnTo>
                  <a:lnTo>
                    <a:pt x="5153" y="4774"/>
                  </a:lnTo>
                  <a:lnTo>
                    <a:pt x="4343" y="4774"/>
                  </a:lnTo>
                  <a:lnTo>
                    <a:pt x="4343" y="5584"/>
                  </a:lnTo>
                  <a:lnTo>
                    <a:pt x="3275" y="5584"/>
                  </a:lnTo>
                  <a:lnTo>
                    <a:pt x="3275" y="4774"/>
                  </a:lnTo>
                  <a:lnTo>
                    <a:pt x="2465" y="4774"/>
                  </a:lnTo>
                  <a:lnTo>
                    <a:pt x="2465" y="3706"/>
                  </a:lnTo>
                  <a:lnTo>
                    <a:pt x="3275" y="3706"/>
                  </a:lnTo>
                  <a:lnTo>
                    <a:pt x="3275" y="2896"/>
                  </a:lnTo>
                  <a:close/>
                  <a:moveTo>
                    <a:pt x="673" y="1"/>
                  </a:moveTo>
                  <a:cubicBezTo>
                    <a:pt x="242" y="414"/>
                    <a:pt x="0" y="1000"/>
                    <a:pt x="0" y="1638"/>
                  </a:cubicBezTo>
                  <a:lnTo>
                    <a:pt x="0" y="8652"/>
                  </a:lnTo>
                  <a:lnTo>
                    <a:pt x="7634" y="8652"/>
                  </a:lnTo>
                  <a:lnTo>
                    <a:pt x="7634" y="1638"/>
                  </a:lnTo>
                  <a:cubicBezTo>
                    <a:pt x="7634" y="1000"/>
                    <a:pt x="7376" y="414"/>
                    <a:pt x="696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09" name="Google Shape;2109;p45"/>
          <p:cNvGrpSpPr/>
          <p:nvPr/>
        </p:nvGrpSpPr>
        <p:grpSpPr>
          <a:xfrm>
            <a:off x="7535988" y="2512750"/>
            <a:ext cx="237825" cy="459700"/>
            <a:chOff x="7535988" y="2512750"/>
            <a:chExt cx="237825" cy="459700"/>
          </a:xfrm>
        </p:grpSpPr>
        <p:sp>
          <p:nvSpPr>
            <p:cNvPr id="2110" name="Google Shape;2110;p45"/>
            <p:cNvSpPr/>
            <p:nvPr/>
          </p:nvSpPr>
          <p:spPr>
            <a:xfrm>
              <a:off x="7662663" y="2756150"/>
              <a:ext cx="111150" cy="126250"/>
            </a:xfrm>
            <a:custGeom>
              <a:avLst/>
              <a:gdLst/>
              <a:ahLst/>
              <a:cxnLst/>
              <a:rect l="l" t="t" r="r" b="b"/>
              <a:pathLst>
                <a:path w="4446" h="5050" extrusionOk="0">
                  <a:moveTo>
                    <a:pt x="0" y="1"/>
                  </a:moveTo>
                  <a:cubicBezTo>
                    <a:pt x="638" y="655"/>
                    <a:pt x="1034" y="1534"/>
                    <a:pt x="1034" y="2517"/>
                  </a:cubicBezTo>
                  <a:cubicBezTo>
                    <a:pt x="1034" y="3499"/>
                    <a:pt x="638" y="4395"/>
                    <a:pt x="0" y="5050"/>
                  </a:cubicBezTo>
                  <a:lnTo>
                    <a:pt x="4446" y="5050"/>
                  </a:lnTo>
                  <a:lnTo>
                    <a:pt x="444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1" name="Google Shape;2111;p45"/>
            <p:cNvSpPr/>
            <p:nvPr/>
          </p:nvSpPr>
          <p:spPr>
            <a:xfrm>
              <a:off x="7535988" y="2883675"/>
              <a:ext cx="237825" cy="88775"/>
            </a:xfrm>
            <a:custGeom>
              <a:avLst/>
              <a:gdLst/>
              <a:ahLst/>
              <a:cxnLst/>
              <a:rect l="l" t="t" r="r" b="b"/>
              <a:pathLst>
                <a:path w="9513" h="3551" extrusionOk="0">
                  <a:moveTo>
                    <a:pt x="1" y="0"/>
                  </a:moveTo>
                  <a:lnTo>
                    <a:pt x="1" y="3550"/>
                  </a:lnTo>
                  <a:lnTo>
                    <a:pt x="9513" y="3550"/>
                  </a:lnTo>
                  <a:lnTo>
                    <a:pt x="9513" y="1017"/>
                  </a:lnTo>
                  <a:lnTo>
                    <a:pt x="2499" y="1017"/>
                  </a:lnTo>
                  <a:cubicBezTo>
                    <a:pt x="1534" y="1017"/>
                    <a:pt x="638" y="638"/>
                    <a:pt x="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2" name="Google Shape;2112;p45"/>
            <p:cNvSpPr/>
            <p:nvPr/>
          </p:nvSpPr>
          <p:spPr>
            <a:xfrm>
              <a:off x="7535988" y="2756150"/>
              <a:ext cx="125825" cy="126250"/>
            </a:xfrm>
            <a:custGeom>
              <a:avLst/>
              <a:gdLst/>
              <a:ahLst/>
              <a:cxnLst/>
              <a:rect l="l" t="t" r="r" b="b"/>
              <a:pathLst>
                <a:path w="5033" h="5050" extrusionOk="0">
                  <a:moveTo>
                    <a:pt x="3034" y="1190"/>
                  </a:moveTo>
                  <a:lnTo>
                    <a:pt x="3034" y="1982"/>
                  </a:lnTo>
                  <a:lnTo>
                    <a:pt x="3844" y="1982"/>
                  </a:lnTo>
                  <a:lnTo>
                    <a:pt x="3844" y="3068"/>
                  </a:lnTo>
                  <a:lnTo>
                    <a:pt x="3034" y="3068"/>
                  </a:lnTo>
                  <a:lnTo>
                    <a:pt x="3034" y="3861"/>
                  </a:lnTo>
                  <a:lnTo>
                    <a:pt x="1965" y="3861"/>
                  </a:lnTo>
                  <a:lnTo>
                    <a:pt x="1965" y="3068"/>
                  </a:lnTo>
                  <a:lnTo>
                    <a:pt x="1155" y="3068"/>
                  </a:lnTo>
                  <a:lnTo>
                    <a:pt x="1155" y="1982"/>
                  </a:lnTo>
                  <a:lnTo>
                    <a:pt x="1965" y="1982"/>
                  </a:lnTo>
                  <a:lnTo>
                    <a:pt x="1965" y="1190"/>
                  </a:lnTo>
                  <a:close/>
                  <a:moveTo>
                    <a:pt x="1" y="1"/>
                  </a:moveTo>
                  <a:lnTo>
                    <a:pt x="1" y="2844"/>
                  </a:lnTo>
                  <a:cubicBezTo>
                    <a:pt x="156" y="4085"/>
                    <a:pt x="1207" y="5050"/>
                    <a:pt x="2499" y="5050"/>
                  </a:cubicBezTo>
                  <a:cubicBezTo>
                    <a:pt x="3895" y="5050"/>
                    <a:pt x="5033" y="3912"/>
                    <a:pt x="5033" y="2517"/>
                  </a:cubicBezTo>
                  <a:cubicBezTo>
                    <a:pt x="5033" y="1138"/>
                    <a:pt x="3895" y="1"/>
                    <a:pt x="24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3" name="Google Shape;2113;p45"/>
            <p:cNvSpPr/>
            <p:nvPr/>
          </p:nvSpPr>
          <p:spPr>
            <a:xfrm>
              <a:off x="7535988" y="2660525"/>
              <a:ext cx="237825" cy="68500"/>
            </a:xfrm>
            <a:custGeom>
              <a:avLst/>
              <a:gdLst/>
              <a:ahLst/>
              <a:cxnLst/>
              <a:rect l="l" t="t" r="r" b="b"/>
              <a:pathLst>
                <a:path w="9513" h="2740" extrusionOk="0">
                  <a:moveTo>
                    <a:pt x="1052" y="0"/>
                  </a:moveTo>
                  <a:cubicBezTo>
                    <a:pt x="897" y="172"/>
                    <a:pt x="759" y="379"/>
                    <a:pt x="638" y="586"/>
                  </a:cubicBezTo>
                  <a:cubicBezTo>
                    <a:pt x="259" y="1241"/>
                    <a:pt x="35" y="1982"/>
                    <a:pt x="1" y="2740"/>
                  </a:cubicBezTo>
                  <a:lnTo>
                    <a:pt x="9513" y="2740"/>
                  </a:lnTo>
                  <a:cubicBezTo>
                    <a:pt x="9479" y="1982"/>
                    <a:pt x="9255" y="1241"/>
                    <a:pt x="8858" y="586"/>
                  </a:cubicBezTo>
                  <a:cubicBezTo>
                    <a:pt x="8738" y="379"/>
                    <a:pt x="8600" y="172"/>
                    <a:pt x="846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4" name="Google Shape;2114;p45"/>
            <p:cNvSpPr/>
            <p:nvPr/>
          </p:nvSpPr>
          <p:spPr>
            <a:xfrm>
              <a:off x="7574338" y="2512750"/>
              <a:ext cx="161150" cy="120650"/>
            </a:xfrm>
            <a:custGeom>
              <a:avLst/>
              <a:gdLst/>
              <a:ahLst/>
              <a:cxnLst/>
              <a:rect l="l" t="t" r="r" b="b"/>
              <a:pathLst>
                <a:path w="6446" h="4826" extrusionOk="0">
                  <a:moveTo>
                    <a:pt x="0" y="0"/>
                  </a:moveTo>
                  <a:lnTo>
                    <a:pt x="0" y="2602"/>
                  </a:lnTo>
                  <a:lnTo>
                    <a:pt x="1241" y="2602"/>
                  </a:lnTo>
                  <a:lnTo>
                    <a:pt x="1241" y="3688"/>
                  </a:lnTo>
                  <a:lnTo>
                    <a:pt x="0" y="3688"/>
                  </a:lnTo>
                  <a:lnTo>
                    <a:pt x="0" y="4825"/>
                  </a:lnTo>
                  <a:lnTo>
                    <a:pt x="6445" y="4825"/>
                  </a:lnTo>
                  <a:lnTo>
                    <a:pt x="644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15" name="Google Shape;2115;p45"/>
          <p:cNvGrpSpPr/>
          <p:nvPr/>
        </p:nvGrpSpPr>
        <p:grpSpPr>
          <a:xfrm>
            <a:off x="7469638" y="3770725"/>
            <a:ext cx="371400" cy="459700"/>
            <a:chOff x="7469638" y="3770725"/>
            <a:chExt cx="371400" cy="459700"/>
          </a:xfrm>
        </p:grpSpPr>
        <p:sp>
          <p:nvSpPr>
            <p:cNvPr id="2116" name="Google Shape;2116;p45"/>
            <p:cNvSpPr/>
            <p:nvPr/>
          </p:nvSpPr>
          <p:spPr>
            <a:xfrm>
              <a:off x="7536863" y="4078750"/>
              <a:ext cx="236950" cy="84450"/>
            </a:xfrm>
            <a:custGeom>
              <a:avLst/>
              <a:gdLst/>
              <a:ahLst/>
              <a:cxnLst/>
              <a:rect l="l" t="t" r="r" b="b"/>
              <a:pathLst>
                <a:path w="9478" h="3378" extrusionOk="0">
                  <a:moveTo>
                    <a:pt x="2223" y="0"/>
                  </a:moveTo>
                  <a:lnTo>
                    <a:pt x="190" y="2775"/>
                  </a:lnTo>
                  <a:cubicBezTo>
                    <a:pt x="69" y="2947"/>
                    <a:pt x="0" y="3154"/>
                    <a:pt x="0" y="3378"/>
                  </a:cubicBezTo>
                  <a:lnTo>
                    <a:pt x="9478" y="3378"/>
                  </a:lnTo>
                  <a:cubicBezTo>
                    <a:pt x="9478" y="3154"/>
                    <a:pt x="9409" y="2947"/>
                    <a:pt x="9271" y="2758"/>
                  </a:cubicBezTo>
                  <a:lnTo>
                    <a:pt x="7858" y="810"/>
                  </a:lnTo>
                  <a:lnTo>
                    <a:pt x="7186" y="983"/>
                  </a:lnTo>
                  <a:cubicBezTo>
                    <a:pt x="6807" y="1069"/>
                    <a:pt x="6428" y="1120"/>
                    <a:pt x="6049" y="1120"/>
                  </a:cubicBezTo>
                  <a:cubicBezTo>
                    <a:pt x="5170" y="1120"/>
                    <a:pt x="4308" y="862"/>
                    <a:pt x="3585" y="379"/>
                  </a:cubicBezTo>
                  <a:cubicBezTo>
                    <a:pt x="3205" y="138"/>
                    <a:pt x="2757" y="0"/>
                    <a:pt x="230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7" name="Google Shape;2117;p45"/>
            <p:cNvSpPr/>
            <p:nvPr/>
          </p:nvSpPr>
          <p:spPr>
            <a:xfrm>
              <a:off x="7469638" y="3770725"/>
              <a:ext cx="371400" cy="459700"/>
            </a:xfrm>
            <a:custGeom>
              <a:avLst/>
              <a:gdLst/>
              <a:ahLst/>
              <a:cxnLst/>
              <a:rect l="l" t="t" r="r" b="b"/>
              <a:pathLst>
                <a:path w="14856" h="18388" extrusionOk="0">
                  <a:moveTo>
                    <a:pt x="7583" y="2688"/>
                  </a:moveTo>
                  <a:lnTo>
                    <a:pt x="7583" y="3774"/>
                  </a:lnTo>
                  <a:lnTo>
                    <a:pt x="6498" y="3774"/>
                  </a:lnTo>
                  <a:lnTo>
                    <a:pt x="6498" y="2688"/>
                  </a:lnTo>
                  <a:close/>
                  <a:moveTo>
                    <a:pt x="8341" y="6135"/>
                  </a:moveTo>
                  <a:lnTo>
                    <a:pt x="8341" y="7220"/>
                  </a:lnTo>
                  <a:lnTo>
                    <a:pt x="7273" y="7220"/>
                  </a:lnTo>
                  <a:lnTo>
                    <a:pt x="7273" y="6135"/>
                  </a:lnTo>
                  <a:close/>
                  <a:moveTo>
                    <a:pt x="7583" y="8513"/>
                  </a:moveTo>
                  <a:lnTo>
                    <a:pt x="7583" y="9581"/>
                  </a:lnTo>
                  <a:lnTo>
                    <a:pt x="6498" y="9581"/>
                  </a:lnTo>
                  <a:lnTo>
                    <a:pt x="6498" y="8513"/>
                  </a:lnTo>
                  <a:close/>
                  <a:moveTo>
                    <a:pt x="4998" y="11236"/>
                  </a:moveTo>
                  <a:cubicBezTo>
                    <a:pt x="5653" y="11236"/>
                    <a:pt x="6308" y="11442"/>
                    <a:pt x="6859" y="11804"/>
                  </a:cubicBezTo>
                  <a:cubicBezTo>
                    <a:pt x="7428" y="12183"/>
                    <a:pt x="8083" y="12373"/>
                    <a:pt x="8738" y="12373"/>
                  </a:cubicBezTo>
                  <a:cubicBezTo>
                    <a:pt x="9031" y="12373"/>
                    <a:pt x="9306" y="12339"/>
                    <a:pt x="9599" y="12252"/>
                  </a:cubicBezTo>
                  <a:lnTo>
                    <a:pt x="10978" y="11890"/>
                  </a:lnTo>
                  <a:lnTo>
                    <a:pt x="12839" y="14458"/>
                  </a:lnTo>
                  <a:cubicBezTo>
                    <a:pt x="13098" y="14820"/>
                    <a:pt x="13235" y="15268"/>
                    <a:pt x="13235" y="15716"/>
                  </a:cubicBezTo>
                  <a:lnTo>
                    <a:pt x="13235" y="16767"/>
                  </a:lnTo>
                  <a:lnTo>
                    <a:pt x="1603" y="16767"/>
                  </a:lnTo>
                  <a:lnTo>
                    <a:pt x="1603" y="15716"/>
                  </a:lnTo>
                  <a:cubicBezTo>
                    <a:pt x="1603" y="15268"/>
                    <a:pt x="1741" y="14820"/>
                    <a:pt x="2017" y="14458"/>
                  </a:cubicBezTo>
                  <a:lnTo>
                    <a:pt x="4309" y="11305"/>
                  </a:lnTo>
                  <a:cubicBezTo>
                    <a:pt x="4533" y="11270"/>
                    <a:pt x="4774" y="11236"/>
                    <a:pt x="4998" y="11236"/>
                  </a:cubicBezTo>
                  <a:close/>
                  <a:moveTo>
                    <a:pt x="3292" y="0"/>
                  </a:moveTo>
                  <a:lnTo>
                    <a:pt x="3292" y="1086"/>
                  </a:lnTo>
                  <a:lnTo>
                    <a:pt x="4206" y="1086"/>
                  </a:lnTo>
                  <a:lnTo>
                    <a:pt x="4206" y="8651"/>
                  </a:lnTo>
                  <a:lnTo>
                    <a:pt x="707" y="13510"/>
                  </a:lnTo>
                  <a:cubicBezTo>
                    <a:pt x="242" y="14165"/>
                    <a:pt x="1" y="14923"/>
                    <a:pt x="1" y="15716"/>
                  </a:cubicBezTo>
                  <a:lnTo>
                    <a:pt x="1" y="18387"/>
                  </a:lnTo>
                  <a:lnTo>
                    <a:pt x="14855" y="18387"/>
                  </a:lnTo>
                  <a:lnTo>
                    <a:pt x="14855" y="15716"/>
                  </a:lnTo>
                  <a:cubicBezTo>
                    <a:pt x="14855" y="14923"/>
                    <a:pt x="14614" y="14165"/>
                    <a:pt x="14149" y="13510"/>
                  </a:cubicBezTo>
                  <a:lnTo>
                    <a:pt x="10651" y="8651"/>
                  </a:lnTo>
                  <a:lnTo>
                    <a:pt x="10651" y="1086"/>
                  </a:lnTo>
                  <a:lnTo>
                    <a:pt x="11547" y="1086"/>
                  </a:lnTo>
                  <a:lnTo>
                    <a:pt x="1154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18" name="Google Shape;2118;p45"/>
          <p:cNvGrpSpPr/>
          <p:nvPr/>
        </p:nvGrpSpPr>
        <p:grpSpPr>
          <a:xfrm>
            <a:off x="7425263" y="1917800"/>
            <a:ext cx="459700" cy="390775"/>
            <a:chOff x="7425263" y="1917800"/>
            <a:chExt cx="459700" cy="390775"/>
          </a:xfrm>
        </p:grpSpPr>
        <p:sp>
          <p:nvSpPr>
            <p:cNvPr id="2119" name="Google Shape;2119;p45"/>
            <p:cNvSpPr/>
            <p:nvPr/>
          </p:nvSpPr>
          <p:spPr>
            <a:xfrm>
              <a:off x="7492488" y="1917800"/>
              <a:ext cx="149500" cy="68950"/>
            </a:xfrm>
            <a:custGeom>
              <a:avLst/>
              <a:gdLst/>
              <a:ahLst/>
              <a:cxnLst/>
              <a:rect l="l" t="t" r="r" b="b"/>
              <a:pathLst>
                <a:path w="5980" h="2758" extrusionOk="0">
                  <a:moveTo>
                    <a:pt x="0" y="0"/>
                  </a:moveTo>
                  <a:lnTo>
                    <a:pt x="0" y="1086"/>
                  </a:lnTo>
                  <a:lnTo>
                    <a:pt x="603" y="1086"/>
                  </a:lnTo>
                  <a:lnTo>
                    <a:pt x="603" y="2757"/>
                  </a:lnTo>
                  <a:lnTo>
                    <a:pt x="5377" y="2757"/>
                  </a:lnTo>
                  <a:lnTo>
                    <a:pt x="5377" y="1086"/>
                  </a:lnTo>
                  <a:lnTo>
                    <a:pt x="5980" y="1086"/>
                  </a:lnTo>
                  <a:lnTo>
                    <a:pt x="598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0" name="Google Shape;2120;p45"/>
            <p:cNvSpPr/>
            <p:nvPr/>
          </p:nvSpPr>
          <p:spPr>
            <a:xfrm>
              <a:off x="7668263" y="1917800"/>
              <a:ext cx="149925" cy="68950"/>
            </a:xfrm>
            <a:custGeom>
              <a:avLst/>
              <a:gdLst/>
              <a:ahLst/>
              <a:cxnLst/>
              <a:rect l="l" t="t" r="r" b="b"/>
              <a:pathLst>
                <a:path w="5997" h="2758" extrusionOk="0">
                  <a:moveTo>
                    <a:pt x="0" y="0"/>
                  </a:moveTo>
                  <a:lnTo>
                    <a:pt x="0" y="1086"/>
                  </a:lnTo>
                  <a:lnTo>
                    <a:pt x="603" y="1086"/>
                  </a:lnTo>
                  <a:lnTo>
                    <a:pt x="603" y="2757"/>
                  </a:lnTo>
                  <a:lnTo>
                    <a:pt x="5394" y="2757"/>
                  </a:lnTo>
                  <a:lnTo>
                    <a:pt x="5394" y="1086"/>
                  </a:lnTo>
                  <a:lnTo>
                    <a:pt x="5997" y="1086"/>
                  </a:lnTo>
                  <a:lnTo>
                    <a:pt x="599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1" name="Google Shape;2121;p45"/>
            <p:cNvSpPr/>
            <p:nvPr/>
          </p:nvSpPr>
          <p:spPr>
            <a:xfrm>
              <a:off x="7450263" y="2013875"/>
              <a:ext cx="409725" cy="186550"/>
            </a:xfrm>
            <a:custGeom>
              <a:avLst/>
              <a:gdLst/>
              <a:ahLst/>
              <a:cxnLst/>
              <a:rect l="l" t="t" r="r" b="b"/>
              <a:pathLst>
                <a:path w="16389" h="7462" extrusionOk="0">
                  <a:moveTo>
                    <a:pt x="0" y="0"/>
                  </a:moveTo>
                  <a:lnTo>
                    <a:pt x="0" y="7462"/>
                  </a:lnTo>
                  <a:cubicBezTo>
                    <a:pt x="345" y="7324"/>
                    <a:pt x="707" y="7238"/>
                    <a:pt x="1086" y="7203"/>
                  </a:cubicBezTo>
                  <a:lnTo>
                    <a:pt x="1086" y="1069"/>
                  </a:lnTo>
                  <a:lnTo>
                    <a:pt x="2292" y="1069"/>
                  </a:lnTo>
                  <a:lnTo>
                    <a:pt x="2292" y="4670"/>
                  </a:lnTo>
                  <a:cubicBezTo>
                    <a:pt x="2292" y="5997"/>
                    <a:pt x="3361" y="7065"/>
                    <a:pt x="4688" y="7065"/>
                  </a:cubicBezTo>
                  <a:cubicBezTo>
                    <a:pt x="5997" y="7065"/>
                    <a:pt x="7066" y="5997"/>
                    <a:pt x="7066" y="4670"/>
                  </a:cubicBezTo>
                  <a:lnTo>
                    <a:pt x="7066" y="1069"/>
                  </a:lnTo>
                  <a:lnTo>
                    <a:pt x="9323" y="1069"/>
                  </a:lnTo>
                  <a:lnTo>
                    <a:pt x="9323" y="4670"/>
                  </a:lnTo>
                  <a:cubicBezTo>
                    <a:pt x="9323" y="5997"/>
                    <a:pt x="10392" y="7065"/>
                    <a:pt x="11719" y="7065"/>
                  </a:cubicBezTo>
                  <a:cubicBezTo>
                    <a:pt x="13028" y="7065"/>
                    <a:pt x="14114" y="5997"/>
                    <a:pt x="14114" y="4670"/>
                  </a:cubicBezTo>
                  <a:lnTo>
                    <a:pt x="14114" y="1069"/>
                  </a:lnTo>
                  <a:lnTo>
                    <a:pt x="15320" y="1069"/>
                  </a:lnTo>
                  <a:lnTo>
                    <a:pt x="15320" y="7203"/>
                  </a:lnTo>
                  <a:cubicBezTo>
                    <a:pt x="15699" y="7238"/>
                    <a:pt x="16061" y="7324"/>
                    <a:pt x="16389" y="7462"/>
                  </a:cubicBezTo>
                  <a:lnTo>
                    <a:pt x="1638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2" name="Google Shape;2122;p45"/>
            <p:cNvSpPr/>
            <p:nvPr/>
          </p:nvSpPr>
          <p:spPr>
            <a:xfrm>
              <a:off x="7425263" y="2220650"/>
              <a:ext cx="459700" cy="87925"/>
            </a:xfrm>
            <a:custGeom>
              <a:avLst/>
              <a:gdLst/>
              <a:ahLst/>
              <a:cxnLst/>
              <a:rect l="l" t="t" r="r" b="b"/>
              <a:pathLst>
                <a:path w="18388" h="3517" extrusionOk="0">
                  <a:moveTo>
                    <a:pt x="2345" y="1"/>
                  </a:moveTo>
                  <a:cubicBezTo>
                    <a:pt x="1052" y="1"/>
                    <a:pt x="1" y="1052"/>
                    <a:pt x="1" y="2327"/>
                  </a:cubicBezTo>
                  <a:lnTo>
                    <a:pt x="1" y="3516"/>
                  </a:lnTo>
                  <a:lnTo>
                    <a:pt x="18388" y="3516"/>
                  </a:lnTo>
                  <a:lnTo>
                    <a:pt x="18388" y="2327"/>
                  </a:lnTo>
                  <a:cubicBezTo>
                    <a:pt x="18388" y="1052"/>
                    <a:pt x="17337" y="1"/>
                    <a:pt x="1606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23" name="Google Shape;2123;p45"/>
          <p:cNvGrpSpPr/>
          <p:nvPr/>
        </p:nvGrpSpPr>
        <p:grpSpPr>
          <a:xfrm>
            <a:off x="7425263" y="3141950"/>
            <a:ext cx="459700" cy="459475"/>
            <a:chOff x="7425263" y="3141950"/>
            <a:chExt cx="459700" cy="459475"/>
          </a:xfrm>
        </p:grpSpPr>
        <p:sp>
          <p:nvSpPr>
            <p:cNvPr id="2124" name="Google Shape;2124;p45"/>
            <p:cNvSpPr/>
            <p:nvPr/>
          </p:nvSpPr>
          <p:spPr>
            <a:xfrm>
              <a:off x="7592863" y="3309325"/>
              <a:ext cx="124525" cy="124525"/>
            </a:xfrm>
            <a:custGeom>
              <a:avLst/>
              <a:gdLst/>
              <a:ahLst/>
              <a:cxnLst/>
              <a:rect l="l" t="t" r="r" b="b"/>
              <a:pathLst>
                <a:path w="4981" h="4981" extrusionOk="0">
                  <a:moveTo>
                    <a:pt x="3016" y="0"/>
                  </a:moveTo>
                  <a:lnTo>
                    <a:pt x="0" y="3016"/>
                  </a:lnTo>
                  <a:lnTo>
                    <a:pt x="1982" y="4980"/>
                  </a:lnTo>
                  <a:lnTo>
                    <a:pt x="4981" y="1982"/>
                  </a:lnTo>
                  <a:lnTo>
                    <a:pt x="301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5" name="Google Shape;2125;p45"/>
            <p:cNvSpPr/>
            <p:nvPr/>
          </p:nvSpPr>
          <p:spPr>
            <a:xfrm>
              <a:off x="7425263" y="3141950"/>
              <a:ext cx="459700" cy="459475"/>
            </a:xfrm>
            <a:custGeom>
              <a:avLst/>
              <a:gdLst/>
              <a:ahLst/>
              <a:cxnLst/>
              <a:rect l="l" t="t" r="r" b="b"/>
              <a:pathLst>
                <a:path w="18388" h="18379" extrusionOk="0">
                  <a:moveTo>
                    <a:pt x="14735" y="2887"/>
                  </a:moveTo>
                  <a:lnTo>
                    <a:pt x="15510" y="3645"/>
                  </a:lnTo>
                  <a:lnTo>
                    <a:pt x="14752" y="4403"/>
                  </a:lnTo>
                  <a:lnTo>
                    <a:pt x="13976" y="3645"/>
                  </a:lnTo>
                  <a:lnTo>
                    <a:pt x="14735" y="2887"/>
                  </a:lnTo>
                  <a:close/>
                  <a:moveTo>
                    <a:pt x="12322" y="3145"/>
                  </a:moveTo>
                  <a:lnTo>
                    <a:pt x="13080" y="3921"/>
                  </a:lnTo>
                  <a:lnTo>
                    <a:pt x="12322" y="4679"/>
                  </a:lnTo>
                  <a:lnTo>
                    <a:pt x="11564" y="3903"/>
                  </a:lnTo>
                  <a:lnTo>
                    <a:pt x="12322" y="3145"/>
                  </a:lnTo>
                  <a:close/>
                  <a:moveTo>
                    <a:pt x="14476" y="5299"/>
                  </a:moveTo>
                  <a:lnTo>
                    <a:pt x="15234" y="6075"/>
                  </a:lnTo>
                  <a:lnTo>
                    <a:pt x="14476" y="6833"/>
                  </a:lnTo>
                  <a:lnTo>
                    <a:pt x="13718" y="6058"/>
                  </a:lnTo>
                  <a:lnTo>
                    <a:pt x="14476" y="5299"/>
                  </a:lnTo>
                  <a:close/>
                  <a:moveTo>
                    <a:pt x="3930" y="11555"/>
                  </a:moveTo>
                  <a:lnTo>
                    <a:pt x="4688" y="12313"/>
                  </a:lnTo>
                  <a:lnTo>
                    <a:pt x="3930" y="13071"/>
                  </a:lnTo>
                  <a:lnTo>
                    <a:pt x="3172" y="12313"/>
                  </a:lnTo>
                  <a:lnTo>
                    <a:pt x="3930" y="11555"/>
                  </a:lnTo>
                  <a:close/>
                  <a:moveTo>
                    <a:pt x="9720" y="5179"/>
                  </a:moveTo>
                  <a:lnTo>
                    <a:pt x="13218" y="8677"/>
                  </a:lnTo>
                  <a:lnTo>
                    <a:pt x="8686" y="13209"/>
                  </a:lnTo>
                  <a:lnTo>
                    <a:pt x="5188" y="9711"/>
                  </a:lnTo>
                  <a:lnTo>
                    <a:pt x="9720" y="5179"/>
                  </a:lnTo>
                  <a:close/>
                  <a:moveTo>
                    <a:pt x="6084" y="13709"/>
                  </a:moveTo>
                  <a:lnTo>
                    <a:pt x="6842" y="14467"/>
                  </a:lnTo>
                  <a:lnTo>
                    <a:pt x="6084" y="15225"/>
                  </a:lnTo>
                  <a:lnTo>
                    <a:pt x="5326" y="14467"/>
                  </a:lnTo>
                  <a:lnTo>
                    <a:pt x="6084" y="13709"/>
                  </a:lnTo>
                  <a:close/>
                  <a:moveTo>
                    <a:pt x="3654" y="13967"/>
                  </a:moveTo>
                  <a:lnTo>
                    <a:pt x="4412" y="14725"/>
                  </a:lnTo>
                  <a:lnTo>
                    <a:pt x="3654" y="15484"/>
                  </a:lnTo>
                  <a:lnTo>
                    <a:pt x="2896" y="14725"/>
                  </a:lnTo>
                  <a:lnTo>
                    <a:pt x="3654" y="13967"/>
                  </a:lnTo>
                  <a:close/>
                  <a:moveTo>
                    <a:pt x="14045" y="0"/>
                  </a:moveTo>
                  <a:cubicBezTo>
                    <a:pt x="12934" y="0"/>
                    <a:pt x="11822" y="423"/>
                    <a:pt x="10978" y="1267"/>
                  </a:cubicBezTo>
                  <a:lnTo>
                    <a:pt x="1276" y="10969"/>
                  </a:lnTo>
                  <a:cubicBezTo>
                    <a:pt x="466" y="11779"/>
                    <a:pt x="1" y="12864"/>
                    <a:pt x="1" y="14036"/>
                  </a:cubicBezTo>
                  <a:cubicBezTo>
                    <a:pt x="1" y="15191"/>
                    <a:pt x="466" y="16294"/>
                    <a:pt x="1276" y="17104"/>
                  </a:cubicBezTo>
                  <a:cubicBezTo>
                    <a:pt x="2103" y="17931"/>
                    <a:pt x="3189" y="18379"/>
                    <a:pt x="4361" y="18379"/>
                  </a:cubicBezTo>
                  <a:cubicBezTo>
                    <a:pt x="5515" y="18379"/>
                    <a:pt x="6601" y="17931"/>
                    <a:pt x="7428" y="17104"/>
                  </a:cubicBezTo>
                  <a:lnTo>
                    <a:pt x="17113" y="7419"/>
                  </a:lnTo>
                  <a:cubicBezTo>
                    <a:pt x="17940" y="6592"/>
                    <a:pt x="18388" y="5506"/>
                    <a:pt x="18388" y="4334"/>
                  </a:cubicBezTo>
                  <a:cubicBezTo>
                    <a:pt x="18388" y="3180"/>
                    <a:pt x="17940" y="2094"/>
                    <a:pt x="17113" y="1267"/>
                  </a:cubicBezTo>
                  <a:cubicBezTo>
                    <a:pt x="16268" y="423"/>
                    <a:pt x="15157" y="0"/>
                    <a:pt x="1404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129"/>
        <p:cNvGrpSpPr/>
        <p:nvPr/>
      </p:nvGrpSpPr>
      <p:grpSpPr>
        <a:xfrm>
          <a:off x="0" y="0"/>
          <a:ext cx="0" cy="0"/>
          <a:chOff x="0" y="0"/>
          <a:chExt cx="0" cy="0"/>
        </a:xfrm>
      </p:grpSpPr>
      <p:sp>
        <p:nvSpPr>
          <p:cNvPr id="2130" name="Google Shape;2130;p46"/>
          <p:cNvSpPr txBox="1">
            <a:spLocks noGrp="1"/>
          </p:cNvSpPr>
          <p:nvPr>
            <p:ph type="subTitle" idx="1"/>
          </p:nvPr>
        </p:nvSpPr>
        <p:spPr>
          <a:xfrm>
            <a:off x="714300" y="1075751"/>
            <a:ext cx="7715400" cy="107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s-CO"/>
              <a:t>Here’s an assortment of alternative resources whose style fits the one of this template</a:t>
            </a:r>
            <a:endParaRPr/>
          </a:p>
          <a:p>
            <a:pPr marL="457200" lvl="0" indent="-317500" algn="l" rtl="0">
              <a:lnSpc>
                <a:spcPct val="100000"/>
              </a:lnSpc>
              <a:spcBef>
                <a:spcPts val="1000"/>
              </a:spcBef>
              <a:spcAft>
                <a:spcPts val="0"/>
              </a:spcAft>
              <a:buSzPts val="1400"/>
              <a:buChar char="●"/>
            </a:pPr>
            <a:r>
              <a:rPr lang="es-CO">
                <a:solidFill>
                  <a:schemeClr val="hlink"/>
                </a:solidFill>
                <a:uFill>
                  <a:noFill/>
                </a:uFill>
                <a:hlinkClick r:id="rId3"/>
              </a:rPr>
              <a:t>Orthopedics and traumatology horizontal banners</a:t>
            </a:r>
            <a:endParaRPr/>
          </a:p>
          <a:p>
            <a:pPr marL="457200" lvl="0" indent="-317500" algn="l" rtl="0">
              <a:lnSpc>
                <a:spcPct val="100000"/>
              </a:lnSpc>
              <a:spcBef>
                <a:spcPts val="0"/>
              </a:spcBef>
              <a:spcAft>
                <a:spcPts val="0"/>
              </a:spcAft>
              <a:buSzPts val="1400"/>
              <a:buChar char="●"/>
            </a:pPr>
            <a:r>
              <a:rPr lang="es-CO">
                <a:solidFill>
                  <a:schemeClr val="hlink"/>
                </a:solidFill>
                <a:uFill>
                  <a:noFill/>
                </a:uFill>
                <a:hlinkClick r:id="rId4"/>
              </a:rPr>
              <a:t>Traumatology orthopedics 2x2 flat images</a:t>
            </a:r>
            <a:endParaRPr/>
          </a:p>
          <a:p>
            <a:pPr marL="457200" lvl="0" indent="-317500" algn="l" rtl="0">
              <a:lnSpc>
                <a:spcPct val="100000"/>
              </a:lnSpc>
              <a:spcBef>
                <a:spcPts val="0"/>
              </a:spcBef>
              <a:spcAft>
                <a:spcPts val="0"/>
              </a:spcAft>
              <a:buSzPts val="1400"/>
              <a:buChar char="●"/>
            </a:pPr>
            <a:r>
              <a:rPr lang="es-CO">
                <a:solidFill>
                  <a:schemeClr val="hlink"/>
                </a:solidFill>
                <a:uFill>
                  <a:noFill/>
                </a:uFill>
                <a:hlinkClick r:id="rId5"/>
              </a:rPr>
              <a:t>Orthopedics color icons</a:t>
            </a:r>
            <a:endParaRPr/>
          </a:p>
        </p:txBody>
      </p:sp>
      <p:sp>
        <p:nvSpPr>
          <p:cNvPr id="2131" name="Google Shape;2131;p46"/>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Alternative resources</a:t>
            </a:r>
            <a:endParaRPr/>
          </a:p>
        </p:txBody>
      </p:sp>
      <p:grpSp>
        <p:nvGrpSpPr>
          <p:cNvPr id="2132" name="Google Shape;2132;p46"/>
          <p:cNvGrpSpPr/>
          <p:nvPr/>
        </p:nvGrpSpPr>
        <p:grpSpPr>
          <a:xfrm>
            <a:off x="1068474" y="2370492"/>
            <a:ext cx="2026773" cy="1937980"/>
            <a:chOff x="-5131808" y="-1751626"/>
            <a:chExt cx="2628077" cy="2512941"/>
          </a:xfrm>
        </p:grpSpPr>
        <p:sp>
          <p:nvSpPr>
            <p:cNvPr id="2133" name="Google Shape;2133;p46"/>
            <p:cNvSpPr/>
            <p:nvPr/>
          </p:nvSpPr>
          <p:spPr>
            <a:xfrm>
              <a:off x="-4990773" y="-1751626"/>
              <a:ext cx="2379600" cy="2379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34" name="Google Shape;2134;p46"/>
            <p:cNvGrpSpPr/>
            <p:nvPr/>
          </p:nvGrpSpPr>
          <p:grpSpPr>
            <a:xfrm>
              <a:off x="-5131808" y="-1361687"/>
              <a:ext cx="2628077" cy="2123002"/>
              <a:chOff x="714292" y="1606950"/>
              <a:chExt cx="2628077" cy="2123002"/>
            </a:xfrm>
          </p:grpSpPr>
          <p:sp>
            <p:nvSpPr>
              <p:cNvPr id="2135" name="Google Shape;2135;p46"/>
              <p:cNvSpPr/>
              <p:nvPr/>
            </p:nvSpPr>
            <p:spPr>
              <a:xfrm>
                <a:off x="2097023" y="2184646"/>
                <a:ext cx="69437" cy="45401"/>
              </a:xfrm>
              <a:custGeom>
                <a:avLst/>
                <a:gdLst/>
                <a:ahLst/>
                <a:cxnLst/>
                <a:rect l="l" t="t" r="r" b="b"/>
                <a:pathLst>
                  <a:path w="416" h="272" extrusionOk="0">
                    <a:moveTo>
                      <a:pt x="324" y="0"/>
                    </a:moveTo>
                    <a:cubicBezTo>
                      <a:pt x="317" y="0"/>
                      <a:pt x="310" y="1"/>
                      <a:pt x="303" y="3"/>
                    </a:cubicBezTo>
                    <a:lnTo>
                      <a:pt x="34" y="171"/>
                    </a:lnTo>
                    <a:cubicBezTo>
                      <a:pt x="17" y="188"/>
                      <a:pt x="0" y="221"/>
                      <a:pt x="17" y="238"/>
                    </a:cubicBezTo>
                    <a:cubicBezTo>
                      <a:pt x="34" y="255"/>
                      <a:pt x="51" y="272"/>
                      <a:pt x="68" y="272"/>
                    </a:cubicBezTo>
                    <a:cubicBezTo>
                      <a:pt x="68" y="272"/>
                      <a:pt x="84" y="255"/>
                      <a:pt x="84" y="255"/>
                    </a:cubicBezTo>
                    <a:lnTo>
                      <a:pt x="370" y="104"/>
                    </a:lnTo>
                    <a:cubicBezTo>
                      <a:pt x="415" y="59"/>
                      <a:pt x="380" y="0"/>
                      <a:pt x="324" y="0"/>
                    </a:cubicBezTo>
                    <a:close/>
                  </a:path>
                </a:pathLst>
              </a:custGeom>
              <a:solidFill>
                <a:srgbClr val="303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6" name="Google Shape;2136;p46"/>
              <p:cNvSpPr/>
              <p:nvPr/>
            </p:nvSpPr>
            <p:spPr>
              <a:xfrm>
                <a:off x="1561390" y="3555191"/>
                <a:ext cx="66098" cy="43565"/>
              </a:xfrm>
              <a:custGeom>
                <a:avLst/>
                <a:gdLst/>
                <a:ahLst/>
                <a:cxnLst/>
                <a:rect l="l" t="t" r="r" b="b"/>
                <a:pathLst>
                  <a:path w="396" h="261" extrusionOk="0">
                    <a:moveTo>
                      <a:pt x="327" y="1"/>
                    </a:moveTo>
                    <a:cubicBezTo>
                      <a:pt x="319" y="1"/>
                      <a:pt x="311" y="3"/>
                      <a:pt x="303" y="9"/>
                    </a:cubicBezTo>
                    <a:cubicBezTo>
                      <a:pt x="219" y="59"/>
                      <a:pt x="118" y="109"/>
                      <a:pt x="34" y="177"/>
                    </a:cubicBezTo>
                    <a:cubicBezTo>
                      <a:pt x="17" y="177"/>
                      <a:pt x="0" y="210"/>
                      <a:pt x="17" y="244"/>
                    </a:cubicBezTo>
                    <a:cubicBezTo>
                      <a:pt x="34" y="261"/>
                      <a:pt x="50" y="261"/>
                      <a:pt x="67" y="261"/>
                    </a:cubicBezTo>
                    <a:lnTo>
                      <a:pt x="101" y="261"/>
                    </a:lnTo>
                    <a:cubicBezTo>
                      <a:pt x="185" y="193"/>
                      <a:pt x="269" y="143"/>
                      <a:pt x="353" y="93"/>
                    </a:cubicBezTo>
                    <a:cubicBezTo>
                      <a:pt x="395" y="64"/>
                      <a:pt x="367" y="1"/>
                      <a:pt x="327" y="1"/>
                    </a:cubicBezTo>
                    <a:close/>
                  </a:path>
                </a:pathLst>
              </a:custGeom>
              <a:solidFill>
                <a:srgbClr val="303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7" name="Google Shape;2137;p46"/>
              <p:cNvSpPr/>
              <p:nvPr/>
            </p:nvSpPr>
            <p:spPr>
              <a:xfrm>
                <a:off x="1752008" y="2550692"/>
                <a:ext cx="210480" cy="602062"/>
              </a:xfrm>
              <a:custGeom>
                <a:avLst/>
                <a:gdLst/>
                <a:ahLst/>
                <a:cxnLst/>
                <a:rect l="l" t="t" r="r" b="b"/>
                <a:pathLst>
                  <a:path w="1261" h="3607" extrusionOk="0">
                    <a:moveTo>
                      <a:pt x="610" y="0"/>
                    </a:moveTo>
                    <a:cubicBezTo>
                      <a:pt x="408" y="0"/>
                      <a:pt x="207" y="8"/>
                      <a:pt x="1" y="28"/>
                    </a:cubicBezTo>
                    <a:cubicBezTo>
                      <a:pt x="1" y="28"/>
                      <a:pt x="17" y="129"/>
                      <a:pt x="17" y="330"/>
                    </a:cubicBezTo>
                    <a:cubicBezTo>
                      <a:pt x="34" y="532"/>
                      <a:pt x="51" y="818"/>
                      <a:pt x="68" y="1120"/>
                    </a:cubicBezTo>
                    <a:cubicBezTo>
                      <a:pt x="68" y="1221"/>
                      <a:pt x="85" y="1322"/>
                      <a:pt x="85" y="1406"/>
                    </a:cubicBezTo>
                    <a:cubicBezTo>
                      <a:pt x="101" y="1473"/>
                      <a:pt x="118" y="1540"/>
                      <a:pt x="118" y="1607"/>
                    </a:cubicBezTo>
                    <a:lnTo>
                      <a:pt x="118" y="1658"/>
                    </a:lnTo>
                    <a:cubicBezTo>
                      <a:pt x="135" y="1910"/>
                      <a:pt x="169" y="2700"/>
                      <a:pt x="202" y="2901"/>
                    </a:cubicBezTo>
                    <a:cubicBezTo>
                      <a:pt x="219" y="2952"/>
                      <a:pt x="236" y="3036"/>
                      <a:pt x="236" y="3052"/>
                    </a:cubicBezTo>
                    <a:cubicBezTo>
                      <a:pt x="236" y="3086"/>
                      <a:pt x="253" y="3103"/>
                      <a:pt x="253" y="3120"/>
                    </a:cubicBezTo>
                    <a:cubicBezTo>
                      <a:pt x="270" y="3221"/>
                      <a:pt x="303" y="3338"/>
                      <a:pt x="370" y="3422"/>
                    </a:cubicBezTo>
                    <a:cubicBezTo>
                      <a:pt x="370" y="3439"/>
                      <a:pt x="387" y="3439"/>
                      <a:pt x="387" y="3456"/>
                    </a:cubicBezTo>
                    <a:cubicBezTo>
                      <a:pt x="454" y="3523"/>
                      <a:pt x="538" y="3573"/>
                      <a:pt x="639" y="3590"/>
                    </a:cubicBezTo>
                    <a:cubicBezTo>
                      <a:pt x="690" y="3607"/>
                      <a:pt x="740" y="3607"/>
                      <a:pt x="807" y="3607"/>
                    </a:cubicBezTo>
                    <a:cubicBezTo>
                      <a:pt x="975" y="3607"/>
                      <a:pt x="1126" y="3489"/>
                      <a:pt x="1177" y="3338"/>
                    </a:cubicBezTo>
                    <a:lnTo>
                      <a:pt x="1177" y="3321"/>
                    </a:lnTo>
                    <a:cubicBezTo>
                      <a:pt x="1194" y="3305"/>
                      <a:pt x="1194" y="3288"/>
                      <a:pt x="1194" y="3271"/>
                    </a:cubicBezTo>
                    <a:cubicBezTo>
                      <a:pt x="1210" y="3254"/>
                      <a:pt x="1210" y="3237"/>
                      <a:pt x="1210" y="3221"/>
                    </a:cubicBezTo>
                    <a:cubicBezTo>
                      <a:pt x="1227" y="3153"/>
                      <a:pt x="1227" y="3086"/>
                      <a:pt x="1244" y="3019"/>
                    </a:cubicBezTo>
                    <a:cubicBezTo>
                      <a:pt x="1261" y="2851"/>
                      <a:pt x="1261" y="2616"/>
                      <a:pt x="1261" y="2380"/>
                    </a:cubicBezTo>
                    <a:cubicBezTo>
                      <a:pt x="1261" y="2313"/>
                      <a:pt x="975" y="297"/>
                      <a:pt x="975" y="62"/>
                    </a:cubicBezTo>
                    <a:cubicBezTo>
                      <a:pt x="975" y="28"/>
                      <a:pt x="1042" y="11"/>
                      <a:pt x="1042" y="11"/>
                    </a:cubicBezTo>
                    <a:cubicBezTo>
                      <a:pt x="896" y="4"/>
                      <a:pt x="753" y="0"/>
                      <a:pt x="61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8" name="Google Shape;2138;p46"/>
              <p:cNvSpPr/>
              <p:nvPr/>
            </p:nvSpPr>
            <p:spPr>
              <a:xfrm>
                <a:off x="1768866" y="3553689"/>
                <a:ext cx="305788" cy="169252"/>
              </a:xfrm>
              <a:custGeom>
                <a:avLst/>
                <a:gdLst/>
                <a:ahLst/>
                <a:cxnLst/>
                <a:rect l="l" t="t" r="r" b="b"/>
                <a:pathLst>
                  <a:path w="1832" h="1014" extrusionOk="0">
                    <a:moveTo>
                      <a:pt x="202" y="1"/>
                    </a:moveTo>
                    <a:cubicBezTo>
                      <a:pt x="202" y="68"/>
                      <a:pt x="185" y="118"/>
                      <a:pt x="169" y="186"/>
                    </a:cubicBezTo>
                    <a:cubicBezTo>
                      <a:pt x="152" y="219"/>
                      <a:pt x="118" y="253"/>
                      <a:pt x="101" y="303"/>
                    </a:cubicBezTo>
                    <a:cubicBezTo>
                      <a:pt x="84" y="337"/>
                      <a:pt x="51" y="505"/>
                      <a:pt x="34" y="639"/>
                    </a:cubicBezTo>
                    <a:cubicBezTo>
                      <a:pt x="17" y="707"/>
                      <a:pt x="0" y="774"/>
                      <a:pt x="0" y="841"/>
                    </a:cubicBezTo>
                    <a:cubicBezTo>
                      <a:pt x="0" y="858"/>
                      <a:pt x="17" y="858"/>
                      <a:pt x="17" y="858"/>
                    </a:cubicBezTo>
                    <a:lnTo>
                      <a:pt x="135" y="891"/>
                    </a:lnTo>
                    <a:cubicBezTo>
                      <a:pt x="169" y="908"/>
                      <a:pt x="202" y="908"/>
                      <a:pt x="236" y="908"/>
                    </a:cubicBezTo>
                    <a:lnTo>
                      <a:pt x="437" y="925"/>
                    </a:lnTo>
                    <a:lnTo>
                      <a:pt x="538" y="925"/>
                    </a:lnTo>
                    <a:lnTo>
                      <a:pt x="1009" y="975"/>
                    </a:lnTo>
                    <a:lnTo>
                      <a:pt x="1177" y="1009"/>
                    </a:lnTo>
                    <a:cubicBezTo>
                      <a:pt x="1213" y="1012"/>
                      <a:pt x="1250" y="1013"/>
                      <a:pt x="1286" y="1013"/>
                    </a:cubicBezTo>
                    <a:cubicBezTo>
                      <a:pt x="1467" y="1013"/>
                      <a:pt x="1647" y="978"/>
                      <a:pt x="1815" y="908"/>
                    </a:cubicBezTo>
                    <a:cubicBezTo>
                      <a:pt x="1832" y="908"/>
                      <a:pt x="1832" y="891"/>
                      <a:pt x="1832" y="875"/>
                    </a:cubicBezTo>
                    <a:cubicBezTo>
                      <a:pt x="1832" y="757"/>
                      <a:pt x="1832" y="673"/>
                      <a:pt x="1782" y="623"/>
                    </a:cubicBezTo>
                    <a:cubicBezTo>
                      <a:pt x="1698" y="555"/>
                      <a:pt x="1580" y="505"/>
                      <a:pt x="1462" y="471"/>
                    </a:cubicBezTo>
                    <a:lnTo>
                      <a:pt x="1378" y="438"/>
                    </a:lnTo>
                    <a:cubicBezTo>
                      <a:pt x="1278" y="404"/>
                      <a:pt x="1177" y="370"/>
                      <a:pt x="1059" y="320"/>
                    </a:cubicBezTo>
                    <a:lnTo>
                      <a:pt x="1025" y="286"/>
                    </a:lnTo>
                    <a:cubicBezTo>
                      <a:pt x="941" y="236"/>
                      <a:pt x="891" y="186"/>
                      <a:pt x="841" y="102"/>
                    </a:cubicBezTo>
                    <a:cubicBezTo>
                      <a:pt x="824" y="85"/>
                      <a:pt x="824" y="51"/>
                      <a:pt x="807" y="18"/>
                    </a:cubicBezTo>
                    <a:lnTo>
                      <a:pt x="26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9" name="Google Shape;2139;p46"/>
              <p:cNvSpPr/>
              <p:nvPr/>
            </p:nvSpPr>
            <p:spPr>
              <a:xfrm>
                <a:off x="1743662" y="3060119"/>
                <a:ext cx="210480" cy="603231"/>
              </a:xfrm>
              <a:custGeom>
                <a:avLst/>
                <a:gdLst/>
                <a:ahLst/>
                <a:cxnLst/>
                <a:rect l="l" t="t" r="r" b="b"/>
                <a:pathLst>
                  <a:path w="1261" h="3614" extrusionOk="0">
                    <a:moveTo>
                      <a:pt x="1076" y="0"/>
                    </a:moveTo>
                    <a:lnTo>
                      <a:pt x="588" y="17"/>
                    </a:lnTo>
                    <a:lnTo>
                      <a:pt x="269" y="17"/>
                    </a:lnTo>
                    <a:cubicBezTo>
                      <a:pt x="269" y="34"/>
                      <a:pt x="0" y="2437"/>
                      <a:pt x="185" y="3613"/>
                    </a:cubicBezTo>
                    <a:lnTo>
                      <a:pt x="521" y="3479"/>
                    </a:lnTo>
                    <a:lnTo>
                      <a:pt x="1176" y="3260"/>
                    </a:lnTo>
                    <a:lnTo>
                      <a:pt x="1260" y="169"/>
                    </a:lnTo>
                    <a:lnTo>
                      <a:pt x="1260" y="17"/>
                    </a:lnTo>
                    <a:lnTo>
                      <a:pt x="126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0" name="Google Shape;2140;p46"/>
              <p:cNvSpPr/>
              <p:nvPr/>
            </p:nvSpPr>
            <p:spPr>
              <a:xfrm>
                <a:off x="1561390" y="2420665"/>
                <a:ext cx="230009" cy="740602"/>
              </a:xfrm>
              <a:custGeom>
                <a:avLst/>
                <a:gdLst/>
                <a:ahLst/>
                <a:cxnLst/>
                <a:rect l="l" t="t" r="r" b="b"/>
                <a:pathLst>
                  <a:path w="1378" h="4437" extrusionOk="0">
                    <a:moveTo>
                      <a:pt x="336" y="0"/>
                    </a:moveTo>
                    <a:cubicBezTo>
                      <a:pt x="67" y="589"/>
                      <a:pt x="0" y="1244"/>
                      <a:pt x="151" y="1866"/>
                    </a:cubicBezTo>
                    <a:cubicBezTo>
                      <a:pt x="151" y="1966"/>
                      <a:pt x="151" y="2050"/>
                      <a:pt x="134" y="2151"/>
                    </a:cubicBezTo>
                    <a:lnTo>
                      <a:pt x="134" y="2353"/>
                    </a:lnTo>
                    <a:lnTo>
                      <a:pt x="134" y="2403"/>
                    </a:lnTo>
                    <a:cubicBezTo>
                      <a:pt x="118" y="2672"/>
                      <a:pt x="134" y="3479"/>
                      <a:pt x="134" y="3697"/>
                    </a:cubicBezTo>
                    <a:cubicBezTo>
                      <a:pt x="151" y="3764"/>
                      <a:pt x="151" y="3815"/>
                      <a:pt x="151" y="3882"/>
                    </a:cubicBezTo>
                    <a:cubicBezTo>
                      <a:pt x="151" y="3899"/>
                      <a:pt x="151" y="3916"/>
                      <a:pt x="151" y="3932"/>
                    </a:cubicBezTo>
                    <a:cubicBezTo>
                      <a:pt x="168" y="4016"/>
                      <a:pt x="185" y="4100"/>
                      <a:pt x="219" y="4184"/>
                    </a:cubicBezTo>
                    <a:lnTo>
                      <a:pt x="252" y="4235"/>
                    </a:lnTo>
                    <a:cubicBezTo>
                      <a:pt x="269" y="4252"/>
                      <a:pt x="303" y="4285"/>
                      <a:pt x="319" y="4302"/>
                    </a:cubicBezTo>
                    <a:cubicBezTo>
                      <a:pt x="387" y="4352"/>
                      <a:pt x="471" y="4403"/>
                      <a:pt x="555" y="4420"/>
                    </a:cubicBezTo>
                    <a:lnTo>
                      <a:pt x="639" y="4436"/>
                    </a:lnTo>
                    <a:cubicBezTo>
                      <a:pt x="807" y="4436"/>
                      <a:pt x="975" y="4352"/>
                      <a:pt x="1059" y="4201"/>
                    </a:cubicBezTo>
                    <a:lnTo>
                      <a:pt x="1059" y="4184"/>
                    </a:lnTo>
                    <a:lnTo>
                      <a:pt x="1075" y="4151"/>
                    </a:lnTo>
                    <a:cubicBezTo>
                      <a:pt x="1109" y="4067"/>
                      <a:pt x="1126" y="3983"/>
                      <a:pt x="1143" y="3882"/>
                    </a:cubicBezTo>
                    <a:cubicBezTo>
                      <a:pt x="1193" y="3680"/>
                      <a:pt x="1227" y="3462"/>
                      <a:pt x="1243" y="3260"/>
                    </a:cubicBezTo>
                    <a:cubicBezTo>
                      <a:pt x="1260" y="3193"/>
                      <a:pt x="1277" y="2571"/>
                      <a:pt x="1277" y="2504"/>
                    </a:cubicBezTo>
                    <a:cubicBezTo>
                      <a:pt x="1327" y="1866"/>
                      <a:pt x="1378" y="1160"/>
                      <a:pt x="1378" y="941"/>
                    </a:cubicBezTo>
                    <a:lnTo>
                      <a:pt x="1378" y="874"/>
                    </a:lnTo>
                    <a:cubicBezTo>
                      <a:pt x="1378" y="874"/>
                      <a:pt x="1378" y="874"/>
                      <a:pt x="1344" y="824"/>
                    </a:cubicBezTo>
                    <a:cubicBezTo>
                      <a:pt x="1327" y="790"/>
                      <a:pt x="1243" y="723"/>
                      <a:pt x="1143" y="639"/>
                    </a:cubicBezTo>
                    <a:cubicBezTo>
                      <a:pt x="924" y="471"/>
                      <a:pt x="655" y="236"/>
                      <a:pt x="487" y="118"/>
                    </a:cubicBezTo>
                    <a:cubicBezTo>
                      <a:pt x="403" y="51"/>
                      <a:pt x="353" y="0"/>
                      <a:pt x="33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1" name="Google Shape;2141;p46"/>
              <p:cNvSpPr/>
              <p:nvPr/>
            </p:nvSpPr>
            <p:spPr>
              <a:xfrm>
                <a:off x="1561390" y="3562202"/>
                <a:ext cx="305788" cy="167750"/>
              </a:xfrm>
              <a:custGeom>
                <a:avLst/>
                <a:gdLst/>
                <a:ahLst/>
                <a:cxnLst/>
                <a:rect l="l" t="t" r="r" b="b"/>
                <a:pathLst>
                  <a:path w="1832" h="1005" extrusionOk="0">
                    <a:moveTo>
                      <a:pt x="202" y="0"/>
                    </a:moveTo>
                    <a:cubicBezTo>
                      <a:pt x="202" y="67"/>
                      <a:pt x="185" y="118"/>
                      <a:pt x="151" y="168"/>
                    </a:cubicBezTo>
                    <a:cubicBezTo>
                      <a:pt x="134" y="235"/>
                      <a:pt x="101" y="286"/>
                      <a:pt x="101" y="303"/>
                    </a:cubicBezTo>
                    <a:cubicBezTo>
                      <a:pt x="84" y="336"/>
                      <a:pt x="50" y="488"/>
                      <a:pt x="17" y="639"/>
                    </a:cubicBezTo>
                    <a:cubicBezTo>
                      <a:pt x="0" y="706"/>
                      <a:pt x="0" y="773"/>
                      <a:pt x="0" y="840"/>
                    </a:cubicBezTo>
                    <a:cubicBezTo>
                      <a:pt x="0" y="857"/>
                      <a:pt x="17" y="857"/>
                      <a:pt x="17" y="857"/>
                    </a:cubicBezTo>
                    <a:lnTo>
                      <a:pt x="134" y="891"/>
                    </a:lnTo>
                    <a:cubicBezTo>
                      <a:pt x="168" y="908"/>
                      <a:pt x="202" y="908"/>
                      <a:pt x="235" y="908"/>
                    </a:cubicBezTo>
                    <a:lnTo>
                      <a:pt x="437" y="924"/>
                    </a:lnTo>
                    <a:lnTo>
                      <a:pt x="571" y="924"/>
                    </a:lnTo>
                    <a:lnTo>
                      <a:pt x="723" y="941"/>
                    </a:lnTo>
                    <a:lnTo>
                      <a:pt x="991" y="975"/>
                    </a:lnTo>
                    <a:lnTo>
                      <a:pt x="1176" y="992"/>
                    </a:lnTo>
                    <a:cubicBezTo>
                      <a:pt x="1233" y="1000"/>
                      <a:pt x="1288" y="1004"/>
                      <a:pt x="1342" y="1004"/>
                    </a:cubicBezTo>
                    <a:cubicBezTo>
                      <a:pt x="1499" y="1004"/>
                      <a:pt x="1648" y="970"/>
                      <a:pt x="1798" y="908"/>
                    </a:cubicBezTo>
                    <a:cubicBezTo>
                      <a:pt x="1815" y="908"/>
                      <a:pt x="1832" y="891"/>
                      <a:pt x="1832" y="874"/>
                    </a:cubicBezTo>
                    <a:cubicBezTo>
                      <a:pt x="1815" y="756"/>
                      <a:pt x="1832" y="672"/>
                      <a:pt x="1764" y="622"/>
                    </a:cubicBezTo>
                    <a:cubicBezTo>
                      <a:pt x="1664" y="538"/>
                      <a:pt x="1563" y="488"/>
                      <a:pt x="1445" y="471"/>
                    </a:cubicBezTo>
                    <a:lnTo>
                      <a:pt x="1361" y="437"/>
                    </a:lnTo>
                    <a:cubicBezTo>
                      <a:pt x="1260" y="403"/>
                      <a:pt x="1159" y="370"/>
                      <a:pt x="1059" y="319"/>
                    </a:cubicBezTo>
                    <a:lnTo>
                      <a:pt x="1008" y="286"/>
                    </a:lnTo>
                    <a:cubicBezTo>
                      <a:pt x="941" y="252"/>
                      <a:pt x="874" y="185"/>
                      <a:pt x="840" y="101"/>
                    </a:cubicBezTo>
                    <a:cubicBezTo>
                      <a:pt x="823" y="84"/>
                      <a:pt x="807" y="51"/>
                      <a:pt x="807" y="17"/>
                    </a:cubicBezTo>
                    <a:lnTo>
                      <a:pt x="3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2" name="Google Shape;2142;p46"/>
              <p:cNvSpPr/>
              <p:nvPr/>
            </p:nvSpPr>
            <p:spPr>
              <a:xfrm>
                <a:off x="1538856" y="3065794"/>
                <a:ext cx="213317" cy="600226"/>
              </a:xfrm>
              <a:custGeom>
                <a:avLst/>
                <a:gdLst/>
                <a:ahLst/>
                <a:cxnLst/>
                <a:rect l="l" t="t" r="r" b="b"/>
                <a:pathLst>
                  <a:path w="1278" h="3596" extrusionOk="0">
                    <a:moveTo>
                      <a:pt x="1076" y="0"/>
                    </a:moveTo>
                    <a:lnTo>
                      <a:pt x="622" y="17"/>
                    </a:lnTo>
                    <a:lnTo>
                      <a:pt x="286" y="17"/>
                    </a:lnTo>
                    <a:lnTo>
                      <a:pt x="286" y="67"/>
                    </a:lnTo>
                    <a:cubicBezTo>
                      <a:pt x="236" y="387"/>
                      <a:pt x="1" y="2537"/>
                      <a:pt x="169" y="3596"/>
                    </a:cubicBezTo>
                    <a:lnTo>
                      <a:pt x="572" y="3462"/>
                    </a:lnTo>
                    <a:lnTo>
                      <a:pt x="622" y="3445"/>
                    </a:lnTo>
                    <a:lnTo>
                      <a:pt x="1177" y="3260"/>
                    </a:lnTo>
                    <a:lnTo>
                      <a:pt x="1194" y="3260"/>
                    </a:lnTo>
                    <a:lnTo>
                      <a:pt x="1278" y="17"/>
                    </a:lnTo>
                    <a:lnTo>
                      <a:pt x="127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3" name="Google Shape;2143;p46"/>
              <p:cNvSpPr/>
              <p:nvPr/>
            </p:nvSpPr>
            <p:spPr>
              <a:xfrm>
                <a:off x="2301828" y="2685560"/>
                <a:ext cx="123517" cy="38891"/>
              </a:xfrm>
              <a:custGeom>
                <a:avLst/>
                <a:gdLst/>
                <a:ahLst/>
                <a:cxnLst/>
                <a:rect l="l" t="t" r="r" b="b"/>
                <a:pathLst>
                  <a:path w="740" h="233" extrusionOk="0">
                    <a:moveTo>
                      <a:pt x="662" y="0"/>
                    </a:moveTo>
                    <a:cubicBezTo>
                      <a:pt x="642" y="0"/>
                      <a:pt x="622" y="4"/>
                      <a:pt x="605" y="10"/>
                    </a:cubicBezTo>
                    <a:cubicBezTo>
                      <a:pt x="538" y="26"/>
                      <a:pt x="403" y="43"/>
                      <a:pt x="252" y="77"/>
                    </a:cubicBezTo>
                    <a:cubicBezTo>
                      <a:pt x="218" y="94"/>
                      <a:pt x="185" y="94"/>
                      <a:pt x="151" y="111"/>
                    </a:cubicBezTo>
                    <a:cubicBezTo>
                      <a:pt x="118" y="111"/>
                      <a:pt x="84" y="127"/>
                      <a:pt x="67" y="144"/>
                    </a:cubicBezTo>
                    <a:cubicBezTo>
                      <a:pt x="34" y="178"/>
                      <a:pt x="17" y="195"/>
                      <a:pt x="0" y="228"/>
                    </a:cubicBezTo>
                    <a:cubicBezTo>
                      <a:pt x="36" y="231"/>
                      <a:pt x="71" y="233"/>
                      <a:pt x="106" y="233"/>
                    </a:cubicBezTo>
                    <a:cubicBezTo>
                      <a:pt x="268" y="233"/>
                      <a:pt x="422" y="202"/>
                      <a:pt x="588" y="161"/>
                    </a:cubicBezTo>
                    <a:cubicBezTo>
                      <a:pt x="622" y="144"/>
                      <a:pt x="739" y="111"/>
                      <a:pt x="739" y="60"/>
                    </a:cubicBezTo>
                    <a:cubicBezTo>
                      <a:pt x="739" y="15"/>
                      <a:pt x="702" y="0"/>
                      <a:pt x="662" y="0"/>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4" name="Google Shape;2144;p46"/>
              <p:cNvSpPr/>
              <p:nvPr/>
            </p:nvSpPr>
            <p:spPr>
              <a:xfrm>
                <a:off x="2273786" y="2684225"/>
                <a:ext cx="252542" cy="81621"/>
              </a:xfrm>
              <a:custGeom>
                <a:avLst/>
                <a:gdLst/>
                <a:ahLst/>
                <a:cxnLst/>
                <a:rect l="l" t="t" r="r" b="b"/>
                <a:pathLst>
                  <a:path w="1513" h="489" extrusionOk="0">
                    <a:moveTo>
                      <a:pt x="605" y="1"/>
                    </a:moveTo>
                    <a:cubicBezTo>
                      <a:pt x="504" y="1"/>
                      <a:pt x="319" y="51"/>
                      <a:pt x="185" y="85"/>
                    </a:cubicBezTo>
                    <a:cubicBezTo>
                      <a:pt x="134" y="85"/>
                      <a:pt x="84" y="102"/>
                      <a:pt x="50" y="102"/>
                    </a:cubicBezTo>
                    <a:lnTo>
                      <a:pt x="17" y="102"/>
                    </a:lnTo>
                    <a:cubicBezTo>
                      <a:pt x="0" y="303"/>
                      <a:pt x="218" y="421"/>
                      <a:pt x="420" y="421"/>
                    </a:cubicBezTo>
                    <a:lnTo>
                      <a:pt x="723" y="387"/>
                    </a:lnTo>
                    <a:lnTo>
                      <a:pt x="1462" y="488"/>
                    </a:lnTo>
                    <a:cubicBezTo>
                      <a:pt x="1479" y="488"/>
                      <a:pt x="1495" y="455"/>
                      <a:pt x="1495" y="438"/>
                    </a:cubicBezTo>
                    <a:cubicBezTo>
                      <a:pt x="1512" y="421"/>
                      <a:pt x="1512" y="404"/>
                      <a:pt x="1495" y="387"/>
                    </a:cubicBezTo>
                    <a:lnTo>
                      <a:pt x="1378" y="303"/>
                    </a:lnTo>
                    <a:lnTo>
                      <a:pt x="1092" y="169"/>
                    </a:lnTo>
                    <a:cubicBezTo>
                      <a:pt x="1075" y="169"/>
                      <a:pt x="1075" y="152"/>
                      <a:pt x="1059" y="152"/>
                    </a:cubicBezTo>
                    <a:lnTo>
                      <a:pt x="874" y="85"/>
                    </a:lnTo>
                    <a:lnTo>
                      <a:pt x="823" y="68"/>
                    </a:lnTo>
                    <a:lnTo>
                      <a:pt x="689" y="18"/>
                    </a:lnTo>
                    <a:cubicBezTo>
                      <a:pt x="655" y="1"/>
                      <a:pt x="639" y="1"/>
                      <a:pt x="622" y="1"/>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5" name="Google Shape;2145;p46"/>
              <p:cNvSpPr/>
              <p:nvPr/>
            </p:nvSpPr>
            <p:spPr>
              <a:xfrm>
                <a:off x="2097189" y="2339544"/>
                <a:ext cx="266396" cy="386909"/>
              </a:xfrm>
              <a:custGeom>
                <a:avLst/>
                <a:gdLst/>
                <a:ahLst/>
                <a:cxnLst/>
                <a:rect l="l" t="t" r="r" b="b"/>
                <a:pathLst>
                  <a:path w="1596" h="2318" extrusionOk="0">
                    <a:moveTo>
                      <a:pt x="552" y="1"/>
                    </a:moveTo>
                    <a:cubicBezTo>
                      <a:pt x="266" y="1"/>
                      <a:pt x="1" y="284"/>
                      <a:pt x="201" y="705"/>
                    </a:cubicBezTo>
                    <a:lnTo>
                      <a:pt x="1075" y="2318"/>
                    </a:lnTo>
                    <a:lnTo>
                      <a:pt x="1596" y="2200"/>
                    </a:lnTo>
                    <a:lnTo>
                      <a:pt x="1024" y="436"/>
                    </a:lnTo>
                    <a:cubicBezTo>
                      <a:pt x="950" y="131"/>
                      <a:pt x="746" y="1"/>
                      <a:pt x="552" y="1"/>
                    </a:cubicBezTo>
                    <a:close/>
                  </a:path>
                </a:pathLst>
              </a:custGeom>
              <a:solidFill>
                <a:srgbClr val="4F311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6" name="Google Shape;2146;p46"/>
              <p:cNvSpPr/>
              <p:nvPr/>
            </p:nvSpPr>
            <p:spPr>
              <a:xfrm>
                <a:off x="2014900" y="1952800"/>
                <a:ext cx="230843" cy="465192"/>
              </a:xfrm>
              <a:custGeom>
                <a:avLst/>
                <a:gdLst/>
                <a:ahLst/>
                <a:cxnLst/>
                <a:rect l="l" t="t" r="r" b="b"/>
                <a:pathLst>
                  <a:path w="1383" h="2787" extrusionOk="0">
                    <a:moveTo>
                      <a:pt x="500" y="1"/>
                    </a:moveTo>
                    <a:cubicBezTo>
                      <a:pt x="242" y="1"/>
                      <a:pt x="0" y="219"/>
                      <a:pt x="72" y="669"/>
                    </a:cubicBezTo>
                    <a:lnTo>
                      <a:pt x="308" y="1694"/>
                    </a:lnTo>
                    <a:lnTo>
                      <a:pt x="576" y="2787"/>
                    </a:lnTo>
                    <a:lnTo>
                      <a:pt x="1383" y="2400"/>
                    </a:lnTo>
                    <a:lnTo>
                      <a:pt x="1232" y="1543"/>
                    </a:lnTo>
                    <a:lnTo>
                      <a:pt x="1013" y="485"/>
                    </a:lnTo>
                    <a:cubicBezTo>
                      <a:pt x="959" y="165"/>
                      <a:pt x="723" y="1"/>
                      <a:pt x="5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7" name="Google Shape;2147;p46"/>
              <p:cNvSpPr/>
              <p:nvPr/>
            </p:nvSpPr>
            <p:spPr>
              <a:xfrm>
                <a:off x="2088677" y="2327693"/>
                <a:ext cx="184608" cy="142712"/>
              </a:xfrm>
              <a:custGeom>
                <a:avLst/>
                <a:gdLst/>
                <a:ahLst/>
                <a:cxnLst/>
                <a:rect l="l" t="t" r="r" b="b"/>
                <a:pathLst>
                  <a:path w="1106" h="855" extrusionOk="0">
                    <a:moveTo>
                      <a:pt x="902" y="1"/>
                    </a:moveTo>
                    <a:cubicBezTo>
                      <a:pt x="898" y="1"/>
                      <a:pt x="894" y="1"/>
                      <a:pt x="891" y="3"/>
                    </a:cubicBezTo>
                    <a:lnTo>
                      <a:pt x="50" y="339"/>
                    </a:lnTo>
                    <a:cubicBezTo>
                      <a:pt x="0" y="373"/>
                      <a:pt x="34" y="490"/>
                      <a:pt x="84" y="625"/>
                    </a:cubicBezTo>
                    <a:cubicBezTo>
                      <a:pt x="140" y="752"/>
                      <a:pt x="197" y="855"/>
                      <a:pt x="263" y="855"/>
                    </a:cubicBezTo>
                    <a:cubicBezTo>
                      <a:pt x="276" y="855"/>
                      <a:pt x="289" y="851"/>
                      <a:pt x="302" y="843"/>
                    </a:cubicBezTo>
                    <a:lnTo>
                      <a:pt x="1042" y="339"/>
                    </a:lnTo>
                    <a:cubicBezTo>
                      <a:pt x="1106" y="323"/>
                      <a:pt x="986" y="1"/>
                      <a:pt x="90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8" name="Google Shape;2148;p46"/>
              <p:cNvSpPr/>
              <p:nvPr/>
            </p:nvSpPr>
            <p:spPr>
              <a:xfrm>
                <a:off x="2111043" y="1727964"/>
                <a:ext cx="210480" cy="244030"/>
              </a:xfrm>
              <a:custGeom>
                <a:avLst/>
                <a:gdLst/>
                <a:ahLst/>
                <a:cxnLst/>
                <a:rect l="l" t="t" r="r" b="b"/>
                <a:pathLst>
                  <a:path w="1261" h="1462" extrusionOk="0">
                    <a:moveTo>
                      <a:pt x="706" y="0"/>
                    </a:moveTo>
                    <a:lnTo>
                      <a:pt x="185" y="555"/>
                    </a:lnTo>
                    <a:lnTo>
                      <a:pt x="118" y="622"/>
                    </a:lnTo>
                    <a:lnTo>
                      <a:pt x="101" y="622"/>
                    </a:lnTo>
                    <a:cubicBezTo>
                      <a:pt x="0" y="639"/>
                      <a:pt x="135" y="1059"/>
                      <a:pt x="269" y="1210"/>
                    </a:cubicBezTo>
                    <a:cubicBezTo>
                      <a:pt x="336" y="1328"/>
                      <a:pt x="454" y="1412"/>
                      <a:pt x="589" y="1462"/>
                    </a:cubicBezTo>
                    <a:lnTo>
                      <a:pt x="1261" y="555"/>
                    </a:lnTo>
                    <a:cubicBezTo>
                      <a:pt x="1210" y="504"/>
                      <a:pt x="925" y="219"/>
                      <a:pt x="706"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9" name="Google Shape;2149;p46"/>
              <p:cNvSpPr/>
              <p:nvPr/>
            </p:nvSpPr>
            <p:spPr>
              <a:xfrm>
                <a:off x="2175473" y="1606950"/>
                <a:ext cx="286259" cy="362039"/>
              </a:xfrm>
              <a:custGeom>
                <a:avLst/>
                <a:gdLst/>
                <a:ahLst/>
                <a:cxnLst/>
                <a:rect l="l" t="t" r="r" b="b"/>
                <a:pathLst>
                  <a:path w="1715" h="2169" extrusionOk="0">
                    <a:moveTo>
                      <a:pt x="860" y="1"/>
                    </a:moveTo>
                    <a:cubicBezTo>
                      <a:pt x="672" y="1"/>
                      <a:pt x="467" y="96"/>
                      <a:pt x="219" y="406"/>
                    </a:cubicBezTo>
                    <a:cubicBezTo>
                      <a:pt x="135" y="557"/>
                      <a:pt x="152" y="826"/>
                      <a:pt x="68" y="944"/>
                    </a:cubicBezTo>
                    <a:cubicBezTo>
                      <a:pt x="1" y="1061"/>
                      <a:pt x="253" y="1078"/>
                      <a:pt x="354" y="1162"/>
                    </a:cubicBezTo>
                    <a:cubicBezTo>
                      <a:pt x="169" y="1414"/>
                      <a:pt x="186" y="1767"/>
                      <a:pt x="404" y="2002"/>
                    </a:cubicBezTo>
                    <a:lnTo>
                      <a:pt x="404" y="2019"/>
                    </a:lnTo>
                    <a:lnTo>
                      <a:pt x="555" y="2120"/>
                    </a:lnTo>
                    <a:cubicBezTo>
                      <a:pt x="595" y="2154"/>
                      <a:pt x="638" y="2168"/>
                      <a:pt x="683" y="2168"/>
                    </a:cubicBezTo>
                    <a:cubicBezTo>
                      <a:pt x="789" y="2168"/>
                      <a:pt x="899" y="2085"/>
                      <a:pt x="959" y="2002"/>
                    </a:cubicBezTo>
                    <a:lnTo>
                      <a:pt x="975" y="1968"/>
                    </a:lnTo>
                    <a:lnTo>
                      <a:pt x="1076" y="1834"/>
                    </a:lnTo>
                    <a:cubicBezTo>
                      <a:pt x="1110" y="1784"/>
                      <a:pt x="1127" y="1733"/>
                      <a:pt x="1144" y="1716"/>
                    </a:cubicBezTo>
                    <a:lnTo>
                      <a:pt x="1160" y="1700"/>
                    </a:lnTo>
                    <a:lnTo>
                      <a:pt x="1244" y="1716"/>
                    </a:lnTo>
                    <a:cubicBezTo>
                      <a:pt x="1258" y="1726"/>
                      <a:pt x="1272" y="1730"/>
                      <a:pt x="1286" y="1730"/>
                    </a:cubicBezTo>
                    <a:cubicBezTo>
                      <a:pt x="1320" y="1730"/>
                      <a:pt x="1350" y="1702"/>
                      <a:pt x="1362" y="1666"/>
                    </a:cubicBezTo>
                    <a:lnTo>
                      <a:pt x="1412" y="1448"/>
                    </a:lnTo>
                    <a:lnTo>
                      <a:pt x="1412" y="1414"/>
                    </a:lnTo>
                    <a:cubicBezTo>
                      <a:pt x="1446" y="1397"/>
                      <a:pt x="1463" y="1364"/>
                      <a:pt x="1496" y="1347"/>
                    </a:cubicBezTo>
                    <a:cubicBezTo>
                      <a:pt x="1530" y="1296"/>
                      <a:pt x="1564" y="1246"/>
                      <a:pt x="1580" y="1212"/>
                    </a:cubicBezTo>
                    <a:cubicBezTo>
                      <a:pt x="1631" y="1112"/>
                      <a:pt x="1648" y="1028"/>
                      <a:pt x="1664" y="944"/>
                    </a:cubicBezTo>
                    <a:cubicBezTo>
                      <a:pt x="1715" y="675"/>
                      <a:pt x="1597" y="406"/>
                      <a:pt x="1396" y="255"/>
                    </a:cubicBezTo>
                    <a:cubicBezTo>
                      <a:pt x="1261" y="137"/>
                      <a:pt x="1110" y="53"/>
                      <a:pt x="942" y="3"/>
                    </a:cubicBezTo>
                    <a:lnTo>
                      <a:pt x="908" y="3"/>
                    </a:lnTo>
                    <a:cubicBezTo>
                      <a:pt x="892" y="1"/>
                      <a:pt x="876" y="1"/>
                      <a:pt x="860" y="1"/>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0" name="Google Shape;2150;p46"/>
              <p:cNvSpPr/>
              <p:nvPr/>
            </p:nvSpPr>
            <p:spPr>
              <a:xfrm>
                <a:off x="1611798" y="1831619"/>
                <a:ext cx="600393" cy="743773"/>
              </a:xfrm>
              <a:custGeom>
                <a:avLst/>
                <a:gdLst/>
                <a:ahLst/>
                <a:cxnLst/>
                <a:rect l="l" t="t" r="r" b="b"/>
                <a:pathLst>
                  <a:path w="3597" h="4456" extrusionOk="0">
                    <a:moveTo>
                      <a:pt x="3092" y="1"/>
                    </a:moveTo>
                    <a:cubicBezTo>
                      <a:pt x="3059" y="18"/>
                      <a:pt x="2991" y="18"/>
                      <a:pt x="2958" y="18"/>
                    </a:cubicBezTo>
                    <a:cubicBezTo>
                      <a:pt x="2739" y="68"/>
                      <a:pt x="2521" y="152"/>
                      <a:pt x="2319" y="270"/>
                    </a:cubicBezTo>
                    <a:cubicBezTo>
                      <a:pt x="2000" y="471"/>
                      <a:pt x="1378" y="1328"/>
                      <a:pt x="891" y="2034"/>
                    </a:cubicBezTo>
                    <a:cubicBezTo>
                      <a:pt x="689" y="2320"/>
                      <a:pt x="521" y="2572"/>
                      <a:pt x="387" y="2756"/>
                    </a:cubicBezTo>
                    <a:cubicBezTo>
                      <a:pt x="353" y="2807"/>
                      <a:pt x="219" y="3109"/>
                      <a:pt x="17" y="3462"/>
                    </a:cubicBezTo>
                    <a:cubicBezTo>
                      <a:pt x="17" y="3479"/>
                      <a:pt x="1" y="3513"/>
                      <a:pt x="1" y="3529"/>
                    </a:cubicBezTo>
                    <a:cubicBezTo>
                      <a:pt x="17" y="3613"/>
                      <a:pt x="51" y="3697"/>
                      <a:pt x="118" y="3765"/>
                    </a:cubicBezTo>
                    <a:cubicBezTo>
                      <a:pt x="202" y="3865"/>
                      <a:pt x="286" y="3949"/>
                      <a:pt x="387" y="4017"/>
                    </a:cubicBezTo>
                    <a:lnTo>
                      <a:pt x="404" y="4034"/>
                    </a:lnTo>
                    <a:cubicBezTo>
                      <a:pt x="488" y="4084"/>
                      <a:pt x="589" y="4134"/>
                      <a:pt x="673" y="4185"/>
                    </a:cubicBezTo>
                    <a:cubicBezTo>
                      <a:pt x="790" y="4252"/>
                      <a:pt x="908" y="4319"/>
                      <a:pt x="1025" y="4353"/>
                    </a:cubicBezTo>
                    <a:cubicBezTo>
                      <a:pt x="1189" y="4418"/>
                      <a:pt x="1353" y="4456"/>
                      <a:pt x="1497" y="4456"/>
                    </a:cubicBezTo>
                    <a:cubicBezTo>
                      <a:pt x="1649" y="4456"/>
                      <a:pt x="1779" y="4414"/>
                      <a:pt x="1866" y="4319"/>
                    </a:cubicBezTo>
                    <a:cubicBezTo>
                      <a:pt x="2151" y="3966"/>
                      <a:pt x="2420" y="3597"/>
                      <a:pt x="2672" y="3210"/>
                    </a:cubicBezTo>
                    <a:lnTo>
                      <a:pt x="2840" y="2941"/>
                    </a:lnTo>
                    <a:lnTo>
                      <a:pt x="2907" y="2824"/>
                    </a:lnTo>
                    <a:cubicBezTo>
                      <a:pt x="3075" y="2588"/>
                      <a:pt x="3210" y="2353"/>
                      <a:pt x="3327" y="2084"/>
                    </a:cubicBezTo>
                    <a:cubicBezTo>
                      <a:pt x="3344" y="2051"/>
                      <a:pt x="3361" y="2017"/>
                      <a:pt x="3378" y="2000"/>
                    </a:cubicBezTo>
                    <a:cubicBezTo>
                      <a:pt x="3428" y="1866"/>
                      <a:pt x="3479" y="1731"/>
                      <a:pt x="3512" y="1597"/>
                    </a:cubicBezTo>
                    <a:cubicBezTo>
                      <a:pt x="3563" y="1395"/>
                      <a:pt x="3580" y="1211"/>
                      <a:pt x="3596" y="1009"/>
                    </a:cubicBezTo>
                    <a:cubicBezTo>
                      <a:pt x="3596" y="908"/>
                      <a:pt x="3580" y="858"/>
                      <a:pt x="3580" y="858"/>
                    </a:cubicBezTo>
                    <a:cubicBezTo>
                      <a:pt x="3479" y="774"/>
                      <a:pt x="3395" y="673"/>
                      <a:pt x="3344" y="555"/>
                    </a:cubicBezTo>
                    <a:cubicBezTo>
                      <a:pt x="3227" y="387"/>
                      <a:pt x="3159" y="202"/>
                      <a:pt x="31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1" name="Google Shape;2151;p46"/>
              <p:cNvSpPr/>
              <p:nvPr/>
            </p:nvSpPr>
            <p:spPr>
              <a:xfrm>
                <a:off x="2242907" y="1874516"/>
                <a:ext cx="131529" cy="114838"/>
              </a:xfrm>
              <a:custGeom>
                <a:avLst/>
                <a:gdLst/>
                <a:ahLst/>
                <a:cxnLst/>
                <a:rect l="l" t="t" r="r" b="b"/>
                <a:pathLst>
                  <a:path w="788" h="688" extrusionOk="0">
                    <a:moveTo>
                      <a:pt x="439" y="0"/>
                    </a:moveTo>
                    <a:cubicBezTo>
                      <a:pt x="408" y="0"/>
                      <a:pt x="378" y="4"/>
                      <a:pt x="353" y="13"/>
                    </a:cubicBezTo>
                    <a:cubicBezTo>
                      <a:pt x="269" y="46"/>
                      <a:pt x="219" y="97"/>
                      <a:pt x="168" y="164"/>
                    </a:cubicBezTo>
                    <a:cubicBezTo>
                      <a:pt x="101" y="231"/>
                      <a:pt x="51" y="298"/>
                      <a:pt x="17" y="365"/>
                    </a:cubicBezTo>
                    <a:cubicBezTo>
                      <a:pt x="0" y="382"/>
                      <a:pt x="0" y="399"/>
                      <a:pt x="0" y="399"/>
                    </a:cubicBezTo>
                    <a:cubicBezTo>
                      <a:pt x="8" y="594"/>
                      <a:pt x="150" y="687"/>
                      <a:pt x="293" y="687"/>
                    </a:cubicBezTo>
                    <a:cubicBezTo>
                      <a:pt x="445" y="687"/>
                      <a:pt x="597" y="582"/>
                      <a:pt x="588" y="382"/>
                    </a:cubicBezTo>
                    <a:cubicBezTo>
                      <a:pt x="588" y="332"/>
                      <a:pt x="639" y="281"/>
                      <a:pt x="672" y="231"/>
                    </a:cubicBezTo>
                    <a:cubicBezTo>
                      <a:pt x="676" y="232"/>
                      <a:pt x="680" y="233"/>
                      <a:pt x="684" y="233"/>
                    </a:cubicBezTo>
                    <a:cubicBezTo>
                      <a:pt x="732" y="233"/>
                      <a:pt x="787" y="145"/>
                      <a:pt x="756" y="113"/>
                    </a:cubicBezTo>
                    <a:cubicBezTo>
                      <a:pt x="740" y="97"/>
                      <a:pt x="723" y="97"/>
                      <a:pt x="706" y="80"/>
                    </a:cubicBezTo>
                    <a:cubicBezTo>
                      <a:pt x="655" y="46"/>
                      <a:pt x="605" y="29"/>
                      <a:pt x="538" y="13"/>
                    </a:cubicBezTo>
                    <a:cubicBezTo>
                      <a:pt x="504" y="4"/>
                      <a:pt x="471" y="0"/>
                      <a:pt x="439" y="0"/>
                    </a:cubicBezTo>
                    <a:close/>
                  </a:path>
                </a:pathLst>
              </a:custGeom>
              <a:solidFill>
                <a:srgbClr val="61483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2" name="Google Shape;2152;p46"/>
              <p:cNvSpPr/>
              <p:nvPr/>
            </p:nvSpPr>
            <p:spPr>
              <a:xfrm>
                <a:off x="2293316" y="1899720"/>
                <a:ext cx="61925" cy="42563"/>
              </a:xfrm>
              <a:custGeom>
                <a:avLst/>
                <a:gdLst/>
                <a:ahLst/>
                <a:cxnLst/>
                <a:rect l="l" t="t" r="r" b="b"/>
                <a:pathLst>
                  <a:path w="371" h="255" extrusionOk="0">
                    <a:moveTo>
                      <a:pt x="146" y="0"/>
                    </a:moveTo>
                    <a:cubicBezTo>
                      <a:pt x="122" y="0"/>
                      <a:pt x="101" y="4"/>
                      <a:pt x="85" y="13"/>
                    </a:cubicBezTo>
                    <a:cubicBezTo>
                      <a:pt x="34" y="13"/>
                      <a:pt x="17" y="63"/>
                      <a:pt x="17" y="97"/>
                    </a:cubicBezTo>
                    <a:cubicBezTo>
                      <a:pt x="1" y="147"/>
                      <a:pt x="17" y="198"/>
                      <a:pt x="51" y="214"/>
                    </a:cubicBezTo>
                    <a:cubicBezTo>
                      <a:pt x="76" y="239"/>
                      <a:pt x="109" y="255"/>
                      <a:pt x="145" y="255"/>
                    </a:cubicBezTo>
                    <a:cubicBezTo>
                      <a:pt x="158" y="255"/>
                      <a:pt x="172" y="253"/>
                      <a:pt x="185" y="248"/>
                    </a:cubicBezTo>
                    <a:cubicBezTo>
                      <a:pt x="202" y="231"/>
                      <a:pt x="219" y="198"/>
                      <a:pt x="236" y="198"/>
                    </a:cubicBezTo>
                    <a:cubicBezTo>
                      <a:pt x="253" y="198"/>
                      <a:pt x="269" y="214"/>
                      <a:pt x="286" y="231"/>
                    </a:cubicBezTo>
                    <a:lnTo>
                      <a:pt x="370" y="80"/>
                    </a:lnTo>
                    <a:lnTo>
                      <a:pt x="337" y="63"/>
                    </a:lnTo>
                    <a:cubicBezTo>
                      <a:pt x="303" y="30"/>
                      <a:pt x="253" y="13"/>
                      <a:pt x="219" y="13"/>
                    </a:cubicBezTo>
                    <a:cubicBezTo>
                      <a:pt x="194" y="4"/>
                      <a:pt x="169" y="0"/>
                      <a:pt x="146"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3" name="Google Shape;2153;p46"/>
              <p:cNvSpPr/>
              <p:nvPr/>
            </p:nvSpPr>
            <p:spPr>
              <a:xfrm>
                <a:off x="1676228" y="2030749"/>
                <a:ext cx="420960" cy="1026694"/>
              </a:xfrm>
              <a:custGeom>
                <a:avLst/>
                <a:gdLst/>
                <a:ahLst/>
                <a:cxnLst/>
                <a:rect l="l" t="t" r="r" b="b"/>
                <a:pathLst>
                  <a:path w="2522" h="6151" extrusionOk="0">
                    <a:moveTo>
                      <a:pt x="1782" y="1"/>
                    </a:moveTo>
                    <a:lnTo>
                      <a:pt x="1883" y="1765"/>
                    </a:lnTo>
                    <a:cubicBezTo>
                      <a:pt x="1571" y="2616"/>
                      <a:pt x="1209" y="3014"/>
                      <a:pt x="703" y="3014"/>
                    </a:cubicBezTo>
                    <a:cubicBezTo>
                      <a:pt x="500" y="3014"/>
                      <a:pt x="273" y="2949"/>
                      <a:pt x="18" y="2824"/>
                    </a:cubicBezTo>
                    <a:lnTo>
                      <a:pt x="1" y="2824"/>
                    </a:lnTo>
                    <a:lnTo>
                      <a:pt x="35" y="2841"/>
                    </a:lnTo>
                    <a:lnTo>
                      <a:pt x="287" y="3025"/>
                    </a:lnTo>
                    <a:cubicBezTo>
                      <a:pt x="371" y="3059"/>
                      <a:pt x="438" y="3093"/>
                      <a:pt x="505" y="3126"/>
                    </a:cubicBezTo>
                    <a:cubicBezTo>
                      <a:pt x="404" y="3109"/>
                      <a:pt x="320" y="3076"/>
                      <a:pt x="236" y="3025"/>
                    </a:cubicBezTo>
                    <a:lnTo>
                      <a:pt x="236" y="3025"/>
                    </a:lnTo>
                    <a:cubicBezTo>
                      <a:pt x="320" y="3160"/>
                      <a:pt x="404" y="3311"/>
                      <a:pt x="471" y="3462"/>
                    </a:cubicBezTo>
                    <a:cubicBezTo>
                      <a:pt x="539" y="3664"/>
                      <a:pt x="606" y="3865"/>
                      <a:pt x="639" y="4067"/>
                    </a:cubicBezTo>
                    <a:cubicBezTo>
                      <a:pt x="672" y="4035"/>
                      <a:pt x="719" y="4016"/>
                      <a:pt x="766" y="4016"/>
                    </a:cubicBezTo>
                    <a:cubicBezTo>
                      <a:pt x="791" y="4016"/>
                      <a:pt x="817" y="4022"/>
                      <a:pt x="841" y="4034"/>
                    </a:cubicBezTo>
                    <a:cubicBezTo>
                      <a:pt x="908" y="4084"/>
                      <a:pt x="976" y="4134"/>
                      <a:pt x="1009" y="4218"/>
                    </a:cubicBezTo>
                    <a:cubicBezTo>
                      <a:pt x="1328" y="4638"/>
                      <a:pt x="1547" y="5143"/>
                      <a:pt x="1614" y="5680"/>
                    </a:cubicBezTo>
                    <a:cubicBezTo>
                      <a:pt x="1614" y="5798"/>
                      <a:pt x="1631" y="5899"/>
                      <a:pt x="1648" y="6016"/>
                    </a:cubicBezTo>
                    <a:cubicBezTo>
                      <a:pt x="1664" y="6067"/>
                      <a:pt x="1681" y="6100"/>
                      <a:pt x="1698" y="6151"/>
                    </a:cubicBezTo>
                    <a:cubicBezTo>
                      <a:pt x="1715" y="5966"/>
                      <a:pt x="1715" y="5747"/>
                      <a:pt x="1715" y="5495"/>
                    </a:cubicBezTo>
                    <a:cubicBezTo>
                      <a:pt x="1715" y="5428"/>
                      <a:pt x="1429" y="3412"/>
                      <a:pt x="1412" y="3193"/>
                    </a:cubicBezTo>
                    <a:cubicBezTo>
                      <a:pt x="1412" y="3143"/>
                      <a:pt x="1480" y="3143"/>
                      <a:pt x="1480" y="3143"/>
                    </a:cubicBezTo>
                    <a:cubicBezTo>
                      <a:pt x="1849" y="2656"/>
                      <a:pt x="2202" y="2152"/>
                      <a:pt x="2521" y="1647"/>
                    </a:cubicBezTo>
                    <a:lnTo>
                      <a:pt x="2286" y="303"/>
                    </a:lnTo>
                    <a:lnTo>
                      <a:pt x="1782" y="1"/>
                    </a:lnTo>
                    <a:close/>
                  </a:path>
                </a:pathLst>
              </a:custGeom>
              <a:solidFill>
                <a:srgbClr val="362C34">
                  <a:alpha val="1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4" name="Google Shape;2154;p46"/>
              <p:cNvSpPr/>
              <p:nvPr/>
            </p:nvSpPr>
            <p:spPr>
              <a:xfrm>
                <a:off x="832134" y="3093836"/>
                <a:ext cx="47738" cy="605901"/>
              </a:xfrm>
              <a:custGeom>
                <a:avLst/>
                <a:gdLst/>
                <a:ahLst/>
                <a:cxnLst/>
                <a:rect l="l" t="t" r="r" b="b"/>
                <a:pathLst>
                  <a:path w="286" h="3630" extrusionOk="0">
                    <a:moveTo>
                      <a:pt x="0" y="0"/>
                    </a:moveTo>
                    <a:lnTo>
                      <a:pt x="0" y="3630"/>
                    </a:lnTo>
                    <a:lnTo>
                      <a:pt x="286" y="3630"/>
                    </a:lnTo>
                    <a:lnTo>
                      <a:pt x="286" y="0"/>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5" name="Google Shape;2155;p46"/>
              <p:cNvSpPr/>
              <p:nvPr/>
            </p:nvSpPr>
            <p:spPr>
              <a:xfrm>
                <a:off x="1036773" y="3093836"/>
                <a:ext cx="47905" cy="605901"/>
              </a:xfrm>
              <a:custGeom>
                <a:avLst/>
                <a:gdLst/>
                <a:ahLst/>
                <a:cxnLst/>
                <a:rect l="l" t="t" r="r" b="b"/>
                <a:pathLst>
                  <a:path w="287" h="3630" extrusionOk="0">
                    <a:moveTo>
                      <a:pt x="1" y="0"/>
                    </a:moveTo>
                    <a:lnTo>
                      <a:pt x="1" y="3630"/>
                    </a:lnTo>
                    <a:lnTo>
                      <a:pt x="287" y="3630"/>
                    </a:lnTo>
                    <a:lnTo>
                      <a:pt x="287" y="0"/>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6" name="Google Shape;2156;p46"/>
              <p:cNvSpPr/>
              <p:nvPr/>
            </p:nvSpPr>
            <p:spPr>
              <a:xfrm>
                <a:off x="3187984" y="3093836"/>
                <a:ext cx="47905" cy="605901"/>
              </a:xfrm>
              <a:custGeom>
                <a:avLst/>
                <a:gdLst/>
                <a:ahLst/>
                <a:cxnLst/>
                <a:rect l="l" t="t" r="r" b="b"/>
                <a:pathLst>
                  <a:path w="287" h="3630" extrusionOk="0">
                    <a:moveTo>
                      <a:pt x="1" y="0"/>
                    </a:moveTo>
                    <a:lnTo>
                      <a:pt x="1" y="3630"/>
                    </a:lnTo>
                    <a:lnTo>
                      <a:pt x="286" y="3630"/>
                    </a:lnTo>
                    <a:lnTo>
                      <a:pt x="286" y="0"/>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7" name="Google Shape;2157;p46"/>
              <p:cNvSpPr/>
              <p:nvPr/>
            </p:nvSpPr>
            <p:spPr>
              <a:xfrm>
                <a:off x="714292" y="2942277"/>
                <a:ext cx="2628077" cy="151726"/>
              </a:xfrm>
              <a:custGeom>
                <a:avLst/>
                <a:gdLst/>
                <a:ahLst/>
                <a:cxnLst/>
                <a:rect l="l" t="t" r="r" b="b"/>
                <a:pathLst>
                  <a:path w="15745" h="909" extrusionOk="0">
                    <a:moveTo>
                      <a:pt x="404" y="1"/>
                    </a:moveTo>
                    <a:cubicBezTo>
                      <a:pt x="169" y="1"/>
                      <a:pt x="1" y="186"/>
                      <a:pt x="1" y="404"/>
                    </a:cubicBezTo>
                    <a:lnTo>
                      <a:pt x="1" y="908"/>
                    </a:lnTo>
                    <a:lnTo>
                      <a:pt x="15745" y="908"/>
                    </a:lnTo>
                    <a:lnTo>
                      <a:pt x="15745" y="404"/>
                    </a:lnTo>
                    <a:cubicBezTo>
                      <a:pt x="15745" y="186"/>
                      <a:pt x="15577" y="1"/>
                      <a:pt x="1535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8" name="Google Shape;2158;p46"/>
              <p:cNvSpPr/>
              <p:nvPr/>
            </p:nvSpPr>
            <p:spPr>
              <a:xfrm>
                <a:off x="714292" y="3065794"/>
                <a:ext cx="2628077" cy="42229"/>
              </a:xfrm>
              <a:custGeom>
                <a:avLst/>
                <a:gdLst/>
                <a:ahLst/>
                <a:cxnLst/>
                <a:rect l="l" t="t" r="r" b="b"/>
                <a:pathLst>
                  <a:path w="15745" h="253" extrusionOk="0">
                    <a:moveTo>
                      <a:pt x="1" y="0"/>
                    </a:moveTo>
                    <a:lnTo>
                      <a:pt x="1" y="252"/>
                    </a:lnTo>
                    <a:lnTo>
                      <a:pt x="15745" y="252"/>
                    </a:lnTo>
                    <a:lnTo>
                      <a:pt x="15745" y="0"/>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9" name="Google Shape;2159;p46"/>
              <p:cNvSpPr/>
              <p:nvPr/>
            </p:nvSpPr>
            <p:spPr>
              <a:xfrm>
                <a:off x="2971995" y="3093836"/>
                <a:ext cx="47905" cy="605901"/>
              </a:xfrm>
              <a:custGeom>
                <a:avLst/>
                <a:gdLst/>
                <a:ahLst/>
                <a:cxnLst/>
                <a:rect l="l" t="t" r="r" b="b"/>
                <a:pathLst>
                  <a:path w="287" h="3630" extrusionOk="0">
                    <a:moveTo>
                      <a:pt x="1" y="0"/>
                    </a:moveTo>
                    <a:lnTo>
                      <a:pt x="1" y="3630"/>
                    </a:lnTo>
                    <a:lnTo>
                      <a:pt x="287" y="3630"/>
                    </a:lnTo>
                    <a:lnTo>
                      <a:pt x="287" y="0"/>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0" name="Google Shape;2160;p46"/>
              <p:cNvSpPr/>
              <p:nvPr/>
            </p:nvSpPr>
            <p:spPr>
              <a:xfrm>
                <a:off x="868522" y="3441522"/>
                <a:ext cx="2342151" cy="47905"/>
              </a:xfrm>
              <a:custGeom>
                <a:avLst/>
                <a:gdLst/>
                <a:ahLst/>
                <a:cxnLst/>
                <a:rect l="l" t="t" r="r" b="b"/>
                <a:pathLst>
                  <a:path w="14032" h="287" extrusionOk="0">
                    <a:moveTo>
                      <a:pt x="1" y="1"/>
                    </a:moveTo>
                    <a:lnTo>
                      <a:pt x="1" y="286"/>
                    </a:lnTo>
                    <a:lnTo>
                      <a:pt x="14031" y="286"/>
                    </a:lnTo>
                    <a:lnTo>
                      <a:pt x="14031" y="1"/>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1" name="Google Shape;2161;p46"/>
              <p:cNvSpPr/>
              <p:nvPr/>
            </p:nvSpPr>
            <p:spPr>
              <a:xfrm>
                <a:off x="3022571" y="2964810"/>
                <a:ext cx="92638" cy="18027"/>
              </a:xfrm>
              <a:custGeom>
                <a:avLst/>
                <a:gdLst/>
                <a:ahLst/>
                <a:cxnLst/>
                <a:rect l="l" t="t" r="r" b="b"/>
                <a:pathLst>
                  <a:path w="555" h="108" extrusionOk="0">
                    <a:moveTo>
                      <a:pt x="68" y="0"/>
                    </a:moveTo>
                    <a:lnTo>
                      <a:pt x="0" y="51"/>
                    </a:lnTo>
                    <a:cubicBezTo>
                      <a:pt x="135" y="84"/>
                      <a:pt x="286" y="101"/>
                      <a:pt x="420" y="101"/>
                    </a:cubicBezTo>
                    <a:cubicBezTo>
                      <a:pt x="429" y="106"/>
                      <a:pt x="443" y="108"/>
                      <a:pt x="459" y="108"/>
                    </a:cubicBezTo>
                    <a:cubicBezTo>
                      <a:pt x="501" y="108"/>
                      <a:pt x="555" y="92"/>
                      <a:pt x="555" y="67"/>
                    </a:cubicBezTo>
                    <a:cubicBezTo>
                      <a:pt x="555" y="30"/>
                      <a:pt x="527" y="11"/>
                      <a:pt x="498" y="11"/>
                    </a:cubicBezTo>
                    <a:cubicBezTo>
                      <a:pt x="489" y="11"/>
                      <a:pt x="479" y="13"/>
                      <a:pt x="471" y="17"/>
                    </a:cubicBezTo>
                    <a:cubicBezTo>
                      <a:pt x="437" y="17"/>
                      <a:pt x="320" y="17"/>
                      <a:pt x="202" y="0"/>
                    </a:cubicBezTo>
                    <a:close/>
                  </a:path>
                </a:pathLst>
              </a:custGeom>
              <a:solidFill>
                <a:srgbClr val="FFC99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2" name="Google Shape;2162;p46"/>
              <p:cNvSpPr/>
              <p:nvPr/>
            </p:nvSpPr>
            <p:spPr>
              <a:xfrm>
                <a:off x="3014058" y="2928923"/>
                <a:ext cx="176930" cy="58420"/>
              </a:xfrm>
              <a:custGeom>
                <a:avLst/>
                <a:gdLst/>
                <a:ahLst/>
                <a:cxnLst/>
                <a:rect l="l" t="t" r="r" b="b"/>
                <a:pathLst>
                  <a:path w="1060" h="350" extrusionOk="0">
                    <a:moveTo>
                      <a:pt x="463" y="1"/>
                    </a:moveTo>
                    <a:cubicBezTo>
                      <a:pt x="455" y="1"/>
                      <a:pt x="446" y="5"/>
                      <a:pt x="438" y="14"/>
                    </a:cubicBezTo>
                    <a:lnTo>
                      <a:pt x="421" y="14"/>
                    </a:lnTo>
                    <a:cubicBezTo>
                      <a:pt x="371" y="14"/>
                      <a:pt x="236" y="47"/>
                      <a:pt x="135" y="64"/>
                    </a:cubicBezTo>
                    <a:cubicBezTo>
                      <a:pt x="102" y="64"/>
                      <a:pt x="68" y="81"/>
                      <a:pt x="35" y="81"/>
                    </a:cubicBezTo>
                    <a:lnTo>
                      <a:pt x="1" y="81"/>
                    </a:lnTo>
                    <a:lnTo>
                      <a:pt x="1" y="198"/>
                    </a:lnTo>
                    <a:lnTo>
                      <a:pt x="1" y="266"/>
                    </a:lnTo>
                    <a:lnTo>
                      <a:pt x="1" y="350"/>
                    </a:lnTo>
                    <a:lnTo>
                      <a:pt x="1026" y="350"/>
                    </a:lnTo>
                    <a:cubicBezTo>
                      <a:pt x="1043" y="350"/>
                      <a:pt x="1060" y="333"/>
                      <a:pt x="1060" y="316"/>
                    </a:cubicBezTo>
                    <a:cubicBezTo>
                      <a:pt x="1060" y="299"/>
                      <a:pt x="1043" y="282"/>
                      <a:pt x="1009" y="282"/>
                    </a:cubicBezTo>
                    <a:lnTo>
                      <a:pt x="976" y="266"/>
                    </a:lnTo>
                    <a:lnTo>
                      <a:pt x="925" y="215"/>
                    </a:lnTo>
                    <a:lnTo>
                      <a:pt x="774" y="131"/>
                    </a:lnTo>
                    <a:lnTo>
                      <a:pt x="757" y="114"/>
                    </a:lnTo>
                    <a:lnTo>
                      <a:pt x="623" y="64"/>
                    </a:lnTo>
                    <a:lnTo>
                      <a:pt x="572" y="47"/>
                    </a:lnTo>
                    <a:lnTo>
                      <a:pt x="488" y="14"/>
                    </a:lnTo>
                    <a:cubicBezTo>
                      <a:pt x="480" y="5"/>
                      <a:pt x="471" y="1"/>
                      <a:pt x="463" y="1"/>
                    </a:cubicBezTo>
                    <a:close/>
                  </a:path>
                </a:pathLst>
              </a:custGeom>
              <a:solidFill>
                <a:srgbClr val="BE95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3" name="Google Shape;2163;p46"/>
              <p:cNvSpPr/>
              <p:nvPr/>
            </p:nvSpPr>
            <p:spPr>
              <a:xfrm>
                <a:off x="2705598" y="2904053"/>
                <a:ext cx="317138" cy="83291"/>
              </a:xfrm>
              <a:custGeom>
                <a:avLst/>
                <a:gdLst/>
                <a:ahLst/>
                <a:cxnLst/>
                <a:rect l="l" t="t" r="r" b="b"/>
                <a:pathLst>
                  <a:path w="1900" h="499" extrusionOk="0">
                    <a:moveTo>
                      <a:pt x="707" y="1"/>
                    </a:moveTo>
                    <a:cubicBezTo>
                      <a:pt x="557" y="1"/>
                      <a:pt x="406" y="49"/>
                      <a:pt x="286" y="129"/>
                    </a:cubicBezTo>
                    <a:cubicBezTo>
                      <a:pt x="236" y="146"/>
                      <a:pt x="185" y="179"/>
                      <a:pt x="135" y="213"/>
                    </a:cubicBezTo>
                    <a:cubicBezTo>
                      <a:pt x="118" y="230"/>
                      <a:pt x="101" y="247"/>
                      <a:pt x="85" y="263"/>
                    </a:cubicBezTo>
                    <a:cubicBezTo>
                      <a:pt x="51" y="280"/>
                      <a:pt x="34" y="314"/>
                      <a:pt x="17" y="331"/>
                    </a:cubicBezTo>
                    <a:cubicBezTo>
                      <a:pt x="17" y="347"/>
                      <a:pt x="17" y="347"/>
                      <a:pt x="17" y="347"/>
                    </a:cubicBezTo>
                    <a:lnTo>
                      <a:pt x="17" y="364"/>
                    </a:lnTo>
                    <a:cubicBezTo>
                      <a:pt x="1" y="398"/>
                      <a:pt x="1" y="448"/>
                      <a:pt x="17" y="482"/>
                    </a:cubicBezTo>
                    <a:cubicBezTo>
                      <a:pt x="17" y="482"/>
                      <a:pt x="17" y="499"/>
                      <a:pt x="17" y="499"/>
                    </a:cubicBezTo>
                    <a:lnTo>
                      <a:pt x="1883" y="499"/>
                    </a:lnTo>
                    <a:lnTo>
                      <a:pt x="1883" y="398"/>
                    </a:lnTo>
                    <a:lnTo>
                      <a:pt x="1899" y="230"/>
                    </a:lnTo>
                    <a:lnTo>
                      <a:pt x="1664" y="196"/>
                    </a:lnTo>
                    <a:lnTo>
                      <a:pt x="1530" y="163"/>
                    </a:lnTo>
                    <a:lnTo>
                      <a:pt x="1395" y="129"/>
                    </a:lnTo>
                    <a:lnTo>
                      <a:pt x="1278" y="95"/>
                    </a:lnTo>
                    <a:lnTo>
                      <a:pt x="1210" y="79"/>
                    </a:lnTo>
                    <a:lnTo>
                      <a:pt x="1126" y="62"/>
                    </a:lnTo>
                    <a:lnTo>
                      <a:pt x="1076" y="62"/>
                    </a:lnTo>
                    <a:lnTo>
                      <a:pt x="1009" y="45"/>
                    </a:lnTo>
                    <a:lnTo>
                      <a:pt x="824" y="11"/>
                    </a:lnTo>
                    <a:cubicBezTo>
                      <a:pt x="785" y="4"/>
                      <a:pt x="746" y="1"/>
                      <a:pt x="707" y="1"/>
                    </a:cubicBezTo>
                    <a:close/>
                  </a:path>
                </a:pathLst>
              </a:custGeom>
              <a:solidFill>
                <a:srgbClr val="BE95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4" name="Google Shape;2164;p46"/>
              <p:cNvSpPr/>
              <p:nvPr/>
            </p:nvSpPr>
            <p:spPr>
              <a:xfrm>
                <a:off x="2638331" y="2821763"/>
                <a:ext cx="118009" cy="143213"/>
              </a:xfrm>
              <a:custGeom>
                <a:avLst/>
                <a:gdLst/>
                <a:ahLst/>
                <a:cxnLst/>
                <a:rect l="l" t="t" r="r" b="b"/>
                <a:pathLst>
                  <a:path w="707" h="858" extrusionOk="0">
                    <a:moveTo>
                      <a:pt x="101" y="0"/>
                    </a:moveTo>
                    <a:lnTo>
                      <a:pt x="0" y="857"/>
                    </a:lnTo>
                    <a:lnTo>
                      <a:pt x="706" y="857"/>
                    </a:lnTo>
                    <a:lnTo>
                      <a:pt x="706" y="84"/>
                    </a:lnTo>
                    <a:lnTo>
                      <a:pt x="101" y="0"/>
                    </a:lnTo>
                    <a:close/>
                  </a:path>
                </a:pathLst>
              </a:custGeom>
              <a:solidFill>
                <a:srgbClr val="B088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5" name="Google Shape;2165;p46"/>
              <p:cNvSpPr/>
              <p:nvPr/>
            </p:nvSpPr>
            <p:spPr>
              <a:xfrm>
                <a:off x="2688739" y="2775862"/>
                <a:ext cx="272238" cy="211481"/>
              </a:xfrm>
              <a:custGeom>
                <a:avLst/>
                <a:gdLst/>
                <a:ahLst/>
                <a:cxnLst/>
                <a:rect l="l" t="t" r="r" b="b"/>
                <a:pathLst>
                  <a:path w="1631" h="1267" extrusionOk="0">
                    <a:moveTo>
                      <a:pt x="841" y="0"/>
                    </a:moveTo>
                    <a:cubicBezTo>
                      <a:pt x="815" y="0"/>
                      <a:pt x="786" y="2"/>
                      <a:pt x="757" y="6"/>
                    </a:cubicBezTo>
                    <a:cubicBezTo>
                      <a:pt x="656" y="23"/>
                      <a:pt x="606" y="40"/>
                      <a:pt x="589" y="90"/>
                    </a:cubicBezTo>
                    <a:cubicBezTo>
                      <a:pt x="589" y="107"/>
                      <a:pt x="589" y="107"/>
                      <a:pt x="589" y="124"/>
                    </a:cubicBezTo>
                    <a:cubicBezTo>
                      <a:pt x="505" y="141"/>
                      <a:pt x="404" y="174"/>
                      <a:pt x="320" y="225"/>
                    </a:cubicBezTo>
                    <a:cubicBezTo>
                      <a:pt x="270" y="258"/>
                      <a:pt x="219" y="292"/>
                      <a:pt x="186" y="326"/>
                    </a:cubicBezTo>
                    <a:lnTo>
                      <a:pt x="152" y="359"/>
                    </a:lnTo>
                    <a:cubicBezTo>
                      <a:pt x="51" y="443"/>
                      <a:pt x="1" y="561"/>
                      <a:pt x="34" y="695"/>
                    </a:cubicBezTo>
                    <a:cubicBezTo>
                      <a:pt x="18" y="763"/>
                      <a:pt x="34" y="847"/>
                      <a:pt x="85" y="914"/>
                    </a:cubicBezTo>
                    <a:cubicBezTo>
                      <a:pt x="102" y="947"/>
                      <a:pt x="135" y="981"/>
                      <a:pt x="152" y="998"/>
                    </a:cubicBezTo>
                    <a:lnTo>
                      <a:pt x="202" y="1031"/>
                    </a:lnTo>
                    <a:lnTo>
                      <a:pt x="337" y="1115"/>
                    </a:lnTo>
                    <a:cubicBezTo>
                      <a:pt x="421" y="1166"/>
                      <a:pt x="505" y="1199"/>
                      <a:pt x="606" y="1216"/>
                    </a:cubicBezTo>
                    <a:lnTo>
                      <a:pt x="606" y="1233"/>
                    </a:lnTo>
                    <a:cubicBezTo>
                      <a:pt x="606" y="1250"/>
                      <a:pt x="606" y="1250"/>
                      <a:pt x="606" y="1267"/>
                    </a:cubicBezTo>
                    <a:lnTo>
                      <a:pt x="1244" y="1267"/>
                    </a:lnTo>
                    <a:cubicBezTo>
                      <a:pt x="1446" y="1267"/>
                      <a:pt x="1597" y="1115"/>
                      <a:pt x="1631" y="931"/>
                    </a:cubicBezTo>
                    <a:cubicBezTo>
                      <a:pt x="1631" y="914"/>
                      <a:pt x="1631" y="897"/>
                      <a:pt x="1631" y="863"/>
                    </a:cubicBezTo>
                    <a:lnTo>
                      <a:pt x="1631" y="477"/>
                    </a:lnTo>
                    <a:cubicBezTo>
                      <a:pt x="1631" y="258"/>
                      <a:pt x="1446" y="90"/>
                      <a:pt x="1227" y="90"/>
                    </a:cubicBezTo>
                    <a:lnTo>
                      <a:pt x="975" y="90"/>
                    </a:lnTo>
                    <a:cubicBezTo>
                      <a:pt x="975" y="74"/>
                      <a:pt x="975" y="74"/>
                      <a:pt x="975" y="57"/>
                    </a:cubicBezTo>
                    <a:cubicBezTo>
                      <a:pt x="975" y="19"/>
                      <a:pt x="919" y="0"/>
                      <a:pt x="841" y="0"/>
                    </a:cubicBezTo>
                    <a:close/>
                  </a:path>
                </a:pathLst>
              </a:custGeom>
              <a:solidFill>
                <a:srgbClr val="BE95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6" name="Google Shape;2166;p46"/>
              <p:cNvSpPr/>
              <p:nvPr/>
            </p:nvSpPr>
            <p:spPr>
              <a:xfrm>
                <a:off x="2831786" y="2779701"/>
                <a:ext cx="165747" cy="204805"/>
              </a:xfrm>
              <a:custGeom>
                <a:avLst/>
                <a:gdLst/>
                <a:ahLst/>
                <a:cxnLst/>
                <a:rect l="l" t="t" r="r" b="b"/>
                <a:pathLst>
                  <a:path w="993" h="1227" extrusionOk="0">
                    <a:moveTo>
                      <a:pt x="396" y="0"/>
                    </a:moveTo>
                    <a:cubicBezTo>
                      <a:pt x="352" y="0"/>
                      <a:pt x="309" y="6"/>
                      <a:pt x="270" y="17"/>
                    </a:cubicBezTo>
                    <a:cubicBezTo>
                      <a:pt x="135" y="51"/>
                      <a:pt x="102" y="51"/>
                      <a:pt x="102" y="51"/>
                    </a:cubicBezTo>
                    <a:cubicBezTo>
                      <a:pt x="102" y="51"/>
                      <a:pt x="68" y="101"/>
                      <a:pt x="1" y="118"/>
                    </a:cubicBezTo>
                    <a:lnTo>
                      <a:pt x="1" y="185"/>
                    </a:lnTo>
                    <a:cubicBezTo>
                      <a:pt x="114" y="167"/>
                      <a:pt x="203" y="159"/>
                      <a:pt x="272" y="159"/>
                    </a:cubicBezTo>
                    <a:cubicBezTo>
                      <a:pt x="521" y="159"/>
                      <a:pt x="518" y="261"/>
                      <a:pt x="505" y="353"/>
                    </a:cubicBezTo>
                    <a:lnTo>
                      <a:pt x="488" y="403"/>
                    </a:lnTo>
                    <a:cubicBezTo>
                      <a:pt x="471" y="471"/>
                      <a:pt x="454" y="538"/>
                      <a:pt x="454" y="605"/>
                    </a:cubicBezTo>
                    <a:cubicBezTo>
                      <a:pt x="454" y="622"/>
                      <a:pt x="454" y="639"/>
                      <a:pt x="454" y="639"/>
                    </a:cubicBezTo>
                    <a:lnTo>
                      <a:pt x="454" y="706"/>
                    </a:lnTo>
                    <a:cubicBezTo>
                      <a:pt x="471" y="756"/>
                      <a:pt x="471" y="807"/>
                      <a:pt x="488" y="840"/>
                    </a:cubicBezTo>
                    <a:cubicBezTo>
                      <a:pt x="488" y="857"/>
                      <a:pt x="488" y="874"/>
                      <a:pt x="488" y="891"/>
                    </a:cubicBezTo>
                    <a:lnTo>
                      <a:pt x="488" y="941"/>
                    </a:lnTo>
                    <a:lnTo>
                      <a:pt x="488" y="975"/>
                    </a:lnTo>
                    <a:cubicBezTo>
                      <a:pt x="505" y="1008"/>
                      <a:pt x="505" y="1042"/>
                      <a:pt x="488" y="1059"/>
                    </a:cubicBezTo>
                    <a:cubicBezTo>
                      <a:pt x="466" y="1104"/>
                      <a:pt x="406" y="1133"/>
                      <a:pt x="274" y="1133"/>
                    </a:cubicBezTo>
                    <a:cubicBezTo>
                      <a:pt x="208" y="1133"/>
                      <a:pt x="124" y="1126"/>
                      <a:pt x="18" y="1109"/>
                    </a:cubicBezTo>
                    <a:lnTo>
                      <a:pt x="18" y="1160"/>
                    </a:lnTo>
                    <a:cubicBezTo>
                      <a:pt x="51" y="1176"/>
                      <a:pt x="85" y="1193"/>
                      <a:pt x="118" y="1227"/>
                    </a:cubicBezTo>
                    <a:lnTo>
                      <a:pt x="404" y="1227"/>
                    </a:lnTo>
                    <a:cubicBezTo>
                      <a:pt x="639" y="1227"/>
                      <a:pt x="656" y="1193"/>
                      <a:pt x="690" y="1193"/>
                    </a:cubicBezTo>
                    <a:cubicBezTo>
                      <a:pt x="807" y="1092"/>
                      <a:pt x="908" y="941"/>
                      <a:pt x="925" y="773"/>
                    </a:cubicBezTo>
                    <a:cubicBezTo>
                      <a:pt x="992" y="504"/>
                      <a:pt x="875" y="235"/>
                      <a:pt x="656" y="67"/>
                    </a:cubicBezTo>
                    <a:cubicBezTo>
                      <a:pt x="578" y="23"/>
                      <a:pt x="484" y="0"/>
                      <a:pt x="396" y="0"/>
                    </a:cubicBezTo>
                    <a:close/>
                  </a:path>
                </a:pathLst>
              </a:custGeom>
              <a:solidFill>
                <a:srgbClr val="61483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7" name="Google Shape;2167;p46"/>
              <p:cNvSpPr/>
              <p:nvPr/>
            </p:nvSpPr>
            <p:spPr>
              <a:xfrm>
                <a:off x="2882361" y="2849805"/>
                <a:ext cx="73109" cy="98313"/>
              </a:xfrm>
              <a:custGeom>
                <a:avLst/>
                <a:gdLst/>
                <a:ahLst/>
                <a:cxnLst/>
                <a:rect l="l" t="t" r="r" b="b"/>
                <a:pathLst>
                  <a:path w="438" h="589" extrusionOk="0">
                    <a:moveTo>
                      <a:pt x="336" y="0"/>
                    </a:moveTo>
                    <a:cubicBezTo>
                      <a:pt x="286" y="0"/>
                      <a:pt x="235" y="34"/>
                      <a:pt x="219" y="67"/>
                    </a:cubicBezTo>
                    <a:cubicBezTo>
                      <a:pt x="101" y="219"/>
                      <a:pt x="34" y="404"/>
                      <a:pt x="0" y="588"/>
                    </a:cubicBezTo>
                    <a:cubicBezTo>
                      <a:pt x="84" y="521"/>
                      <a:pt x="168" y="471"/>
                      <a:pt x="269" y="420"/>
                    </a:cubicBezTo>
                    <a:cubicBezTo>
                      <a:pt x="331" y="359"/>
                      <a:pt x="392" y="283"/>
                      <a:pt x="415" y="207"/>
                    </a:cubicBezTo>
                    <a:lnTo>
                      <a:pt x="415" y="207"/>
                    </a:lnTo>
                    <a:lnTo>
                      <a:pt x="404" y="252"/>
                    </a:lnTo>
                    <a:cubicBezTo>
                      <a:pt x="437" y="202"/>
                      <a:pt x="437" y="151"/>
                      <a:pt x="437" y="101"/>
                    </a:cubicBezTo>
                    <a:cubicBezTo>
                      <a:pt x="437" y="34"/>
                      <a:pt x="387" y="0"/>
                      <a:pt x="336" y="0"/>
                    </a:cubicBezTo>
                    <a:close/>
                  </a:path>
                </a:pathLst>
              </a:custGeom>
              <a:solidFill>
                <a:srgbClr val="61483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8" name="Google Shape;2168;p46"/>
              <p:cNvSpPr/>
              <p:nvPr/>
            </p:nvSpPr>
            <p:spPr>
              <a:xfrm>
                <a:off x="2873849" y="2810580"/>
                <a:ext cx="78784" cy="117842"/>
              </a:xfrm>
              <a:custGeom>
                <a:avLst/>
                <a:gdLst/>
                <a:ahLst/>
                <a:cxnLst/>
                <a:rect l="l" t="t" r="r" b="b"/>
                <a:pathLst>
                  <a:path w="472" h="706" extrusionOk="0">
                    <a:moveTo>
                      <a:pt x="303" y="0"/>
                    </a:moveTo>
                    <a:cubicBezTo>
                      <a:pt x="286" y="0"/>
                      <a:pt x="286" y="17"/>
                      <a:pt x="286" y="34"/>
                    </a:cubicBezTo>
                    <a:cubicBezTo>
                      <a:pt x="270" y="50"/>
                      <a:pt x="270" y="67"/>
                      <a:pt x="286" y="84"/>
                    </a:cubicBezTo>
                    <a:cubicBezTo>
                      <a:pt x="253" y="151"/>
                      <a:pt x="219" y="218"/>
                      <a:pt x="169" y="269"/>
                    </a:cubicBezTo>
                    <a:cubicBezTo>
                      <a:pt x="51" y="386"/>
                      <a:pt x="1" y="555"/>
                      <a:pt x="18" y="706"/>
                    </a:cubicBezTo>
                    <a:cubicBezTo>
                      <a:pt x="51" y="639"/>
                      <a:pt x="102" y="588"/>
                      <a:pt x="169" y="555"/>
                    </a:cubicBezTo>
                    <a:cubicBezTo>
                      <a:pt x="219" y="504"/>
                      <a:pt x="286" y="471"/>
                      <a:pt x="354" y="420"/>
                    </a:cubicBezTo>
                    <a:cubicBezTo>
                      <a:pt x="402" y="371"/>
                      <a:pt x="435" y="307"/>
                      <a:pt x="453" y="242"/>
                    </a:cubicBezTo>
                    <a:lnTo>
                      <a:pt x="453" y="242"/>
                    </a:lnTo>
                    <a:lnTo>
                      <a:pt x="471" y="286"/>
                    </a:lnTo>
                    <a:lnTo>
                      <a:pt x="455" y="235"/>
                    </a:lnTo>
                    <a:cubicBezTo>
                      <a:pt x="454" y="238"/>
                      <a:pt x="453" y="240"/>
                      <a:pt x="453" y="242"/>
                    </a:cubicBezTo>
                    <a:lnTo>
                      <a:pt x="453" y="242"/>
                    </a:lnTo>
                    <a:lnTo>
                      <a:pt x="370" y="50"/>
                    </a:lnTo>
                    <a:cubicBezTo>
                      <a:pt x="354" y="34"/>
                      <a:pt x="337" y="0"/>
                      <a:pt x="303" y="0"/>
                    </a:cubicBezTo>
                    <a:close/>
                  </a:path>
                </a:pathLst>
              </a:custGeom>
              <a:solidFill>
                <a:srgbClr val="61483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9" name="Google Shape;2169;p46"/>
              <p:cNvSpPr/>
              <p:nvPr/>
            </p:nvSpPr>
            <p:spPr>
              <a:xfrm>
                <a:off x="944302" y="2763009"/>
                <a:ext cx="218992" cy="221496"/>
              </a:xfrm>
              <a:custGeom>
                <a:avLst/>
                <a:gdLst/>
                <a:ahLst/>
                <a:cxnLst/>
                <a:rect l="l" t="t" r="r" b="b"/>
                <a:pathLst>
                  <a:path w="1312" h="1327" extrusionOk="0">
                    <a:moveTo>
                      <a:pt x="758" y="1"/>
                    </a:moveTo>
                    <a:cubicBezTo>
                      <a:pt x="675" y="1"/>
                      <a:pt x="605" y="79"/>
                      <a:pt x="572" y="201"/>
                    </a:cubicBezTo>
                    <a:lnTo>
                      <a:pt x="639" y="285"/>
                    </a:lnTo>
                    <a:lnTo>
                      <a:pt x="454" y="386"/>
                    </a:lnTo>
                    <a:lnTo>
                      <a:pt x="135" y="974"/>
                    </a:lnTo>
                    <a:lnTo>
                      <a:pt x="0" y="1243"/>
                    </a:lnTo>
                    <a:lnTo>
                      <a:pt x="34" y="1276"/>
                    </a:lnTo>
                    <a:cubicBezTo>
                      <a:pt x="84" y="1293"/>
                      <a:pt x="135" y="1327"/>
                      <a:pt x="185" y="1327"/>
                    </a:cubicBezTo>
                    <a:lnTo>
                      <a:pt x="303" y="1327"/>
                    </a:lnTo>
                    <a:cubicBezTo>
                      <a:pt x="370" y="1293"/>
                      <a:pt x="505" y="1142"/>
                      <a:pt x="673" y="1024"/>
                    </a:cubicBezTo>
                    <a:cubicBezTo>
                      <a:pt x="723" y="1008"/>
                      <a:pt x="773" y="974"/>
                      <a:pt x="824" y="957"/>
                    </a:cubicBezTo>
                    <a:lnTo>
                      <a:pt x="874" y="924"/>
                    </a:lnTo>
                    <a:cubicBezTo>
                      <a:pt x="891" y="907"/>
                      <a:pt x="908" y="907"/>
                      <a:pt x="941" y="890"/>
                    </a:cubicBezTo>
                    <a:cubicBezTo>
                      <a:pt x="1093" y="772"/>
                      <a:pt x="1210" y="621"/>
                      <a:pt x="1277" y="453"/>
                    </a:cubicBezTo>
                    <a:cubicBezTo>
                      <a:pt x="1294" y="419"/>
                      <a:pt x="1294" y="386"/>
                      <a:pt x="1311" y="352"/>
                    </a:cubicBezTo>
                    <a:cubicBezTo>
                      <a:pt x="1311" y="335"/>
                      <a:pt x="1294" y="319"/>
                      <a:pt x="1261" y="285"/>
                    </a:cubicBezTo>
                    <a:cubicBezTo>
                      <a:pt x="1227" y="268"/>
                      <a:pt x="1210" y="235"/>
                      <a:pt x="1177" y="218"/>
                    </a:cubicBezTo>
                    <a:lnTo>
                      <a:pt x="1076" y="151"/>
                    </a:lnTo>
                    <a:cubicBezTo>
                      <a:pt x="1009" y="134"/>
                      <a:pt x="958" y="100"/>
                      <a:pt x="891" y="67"/>
                    </a:cubicBezTo>
                    <a:cubicBezTo>
                      <a:pt x="845" y="21"/>
                      <a:pt x="800" y="1"/>
                      <a:pt x="758" y="1"/>
                    </a:cubicBezTo>
                    <a:close/>
                  </a:path>
                </a:pathLst>
              </a:custGeom>
              <a:solidFill>
                <a:srgbClr val="FFC99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0" name="Google Shape;2170;p46"/>
              <p:cNvSpPr/>
              <p:nvPr/>
            </p:nvSpPr>
            <p:spPr>
              <a:xfrm>
                <a:off x="1521998" y="2765346"/>
                <a:ext cx="434980" cy="196793"/>
              </a:xfrm>
              <a:custGeom>
                <a:avLst/>
                <a:gdLst/>
                <a:ahLst/>
                <a:cxnLst/>
                <a:rect l="l" t="t" r="r" b="b"/>
                <a:pathLst>
                  <a:path w="2606" h="1179" extrusionOk="0">
                    <a:moveTo>
                      <a:pt x="2342" y="1"/>
                    </a:moveTo>
                    <a:cubicBezTo>
                      <a:pt x="2077" y="1"/>
                      <a:pt x="100" y="137"/>
                      <a:pt x="68" y="137"/>
                    </a:cubicBezTo>
                    <a:lnTo>
                      <a:pt x="1" y="1178"/>
                    </a:lnTo>
                    <a:cubicBezTo>
                      <a:pt x="673" y="1178"/>
                      <a:pt x="1328" y="1162"/>
                      <a:pt x="2000" y="1094"/>
                    </a:cubicBezTo>
                    <a:cubicBezTo>
                      <a:pt x="2185" y="1078"/>
                      <a:pt x="2404" y="1094"/>
                      <a:pt x="2605" y="1044"/>
                    </a:cubicBezTo>
                    <a:lnTo>
                      <a:pt x="2370" y="2"/>
                    </a:lnTo>
                    <a:cubicBezTo>
                      <a:pt x="2367" y="1"/>
                      <a:pt x="2357" y="1"/>
                      <a:pt x="2342" y="1"/>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1" name="Google Shape;2171;p46"/>
              <p:cNvSpPr/>
              <p:nvPr/>
            </p:nvSpPr>
            <p:spPr>
              <a:xfrm>
                <a:off x="1053632" y="2771188"/>
                <a:ext cx="496572" cy="190951"/>
              </a:xfrm>
              <a:custGeom>
                <a:avLst/>
                <a:gdLst/>
                <a:ahLst/>
                <a:cxnLst/>
                <a:rect l="l" t="t" r="r" b="b"/>
                <a:pathLst>
                  <a:path w="2975" h="1144" extrusionOk="0">
                    <a:moveTo>
                      <a:pt x="202" y="1"/>
                    </a:moveTo>
                    <a:cubicBezTo>
                      <a:pt x="202" y="1"/>
                      <a:pt x="1" y="555"/>
                      <a:pt x="85" y="807"/>
                    </a:cubicBezTo>
                    <a:cubicBezTo>
                      <a:pt x="135" y="807"/>
                      <a:pt x="2034" y="975"/>
                      <a:pt x="2807" y="1143"/>
                    </a:cubicBezTo>
                    <a:lnTo>
                      <a:pt x="2975" y="354"/>
                    </a:lnTo>
                    <a:lnTo>
                      <a:pt x="2874" y="118"/>
                    </a:lnTo>
                    <a:cubicBezTo>
                      <a:pt x="2101" y="68"/>
                      <a:pt x="1412" y="34"/>
                      <a:pt x="202" y="1"/>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2" name="Google Shape;2172;p46"/>
              <p:cNvSpPr/>
              <p:nvPr/>
            </p:nvSpPr>
            <p:spPr>
              <a:xfrm>
                <a:off x="2859828" y="2894706"/>
                <a:ext cx="84292" cy="61759"/>
              </a:xfrm>
              <a:custGeom>
                <a:avLst/>
                <a:gdLst/>
                <a:ahLst/>
                <a:cxnLst/>
                <a:rect l="l" t="t" r="r" b="b"/>
                <a:pathLst>
                  <a:path w="505" h="370" extrusionOk="0">
                    <a:moveTo>
                      <a:pt x="387" y="0"/>
                    </a:moveTo>
                    <a:cubicBezTo>
                      <a:pt x="337" y="0"/>
                      <a:pt x="303" y="17"/>
                      <a:pt x="270" y="51"/>
                    </a:cubicBezTo>
                    <a:cubicBezTo>
                      <a:pt x="253" y="84"/>
                      <a:pt x="219" y="118"/>
                      <a:pt x="202" y="151"/>
                    </a:cubicBezTo>
                    <a:cubicBezTo>
                      <a:pt x="152" y="235"/>
                      <a:pt x="85" y="303"/>
                      <a:pt x="1" y="336"/>
                    </a:cubicBezTo>
                    <a:cubicBezTo>
                      <a:pt x="68" y="353"/>
                      <a:pt x="135" y="370"/>
                      <a:pt x="219" y="370"/>
                    </a:cubicBezTo>
                    <a:cubicBezTo>
                      <a:pt x="303" y="353"/>
                      <a:pt x="370" y="336"/>
                      <a:pt x="421" y="269"/>
                    </a:cubicBezTo>
                    <a:cubicBezTo>
                      <a:pt x="488" y="219"/>
                      <a:pt x="505" y="135"/>
                      <a:pt x="471" y="67"/>
                    </a:cubicBezTo>
                    <a:cubicBezTo>
                      <a:pt x="454" y="34"/>
                      <a:pt x="421" y="0"/>
                      <a:pt x="387" y="0"/>
                    </a:cubicBezTo>
                    <a:close/>
                  </a:path>
                </a:pathLst>
              </a:custGeom>
              <a:solidFill>
                <a:srgbClr val="61483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3" name="Google Shape;2173;p46"/>
              <p:cNvSpPr/>
              <p:nvPr/>
            </p:nvSpPr>
            <p:spPr>
              <a:xfrm>
                <a:off x="1813766" y="2750824"/>
                <a:ext cx="246867" cy="231010"/>
              </a:xfrm>
              <a:custGeom>
                <a:avLst/>
                <a:gdLst/>
                <a:ahLst/>
                <a:cxnLst/>
                <a:rect l="l" t="t" r="r" b="b"/>
                <a:pathLst>
                  <a:path w="1479" h="1384" extrusionOk="0">
                    <a:moveTo>
                      <a:pt x="762" y="1"/>
                    </a:moveTo>
                    <a:cubicBezTo>
                      <a:pt x="567" y="1"/>
                      <a:pt x="371" y="43"/>
                      <a:pt x="185" y="123"/>
                    </a:cubicBezTo>
                    <a:cubicBezTo>
                      <a:pt x="152" y="140"/>
                      <a:pt x="118" y="156"/>
                      <a:pt x="84" y="173"/>
                    </a:cubicBezTo>
                    <a:cubicBezTo>
                      <a:pt x="51" y="207"/>
                      <a:pt x="17" y="224"/>
                      <a:pt x="0" y="257"/>
                    </a:cubicBezTo>
                    <a:lnTo>
                      <a:pt x="0" y="1215"/>
                    </a:lnTo>
                    <a:lnTo>
                      <a:pt x="185" y="1249"/>
                    </a:lnTo>
                    <a:cubicBezTo>
                      <a:pt x="471" y="1316"/>
                      <a:pt x="790" y="1349"/>
                      <a:pt x="1093" y="1383"/>
                    </a:cubicBezTo>
                    <a:lnTo>
                      <a:pt x="1445" y="1383"/>
                    </a:lnTo>
                    <a:cubicBezTo>
                      <a:pt x="1479" y="1282"/>
                      <a:pt x="1479" y="1181"/>
                      <a:pt x="1462" y="1081"/>
                    </a:cubicBezTo>
                    <a:cubicBezTo>
                      <a:pt x="1445" y="946"/>
                      <a:pt x="1429" y="812"/>
                      <a:pt x="1395" y="694"/>
                    </a:cubicBezTo>
                    <a:cubicBezTo>
                      <a:pt x="1395" y="627"/>
                      <a:pt x="1378" y="576"/>
                      <a:pt x="1361" y="509"/>
                    </a:cubicBezTo>
                    <a:cubicBezTo>
                      <a:pt x="1328" y="375"/>
                      <a:pt x="1311" y="240"/>
                      <a:pt x="1277" y="106"/>
                    </a:cubicBezTo>
                    <a:cubicBezTo>
                      <a:pt x="1111" y="35"/>
                      <a:pt x="937" y="1"/>
                      <a:pt x="762" y="1"/>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4" name="Google Shape;2174;p46"/>
              <p:cNvSpPr/>
              <p:nvPr/>
            </p:nvSpPr>
            <p:spPr>
              <a:xfrm>
                <a:off x="896564" y="2788714"/>
                <a:ext cx="230176" cy="198629"/>
              </a:xfrm>
              <a:custGeom>
                <a:avLst/>
                <a:gdLst/>
                <a:ahLst/>
                <a:cxnLst/>
                <a:rect l="l" t="t" r="r" b="b"/>
                <a:pathLst>
                  <a:path w="1379" h="1190" extrusionOk="0">
                    <a:moveTo>
                      <a:pt x="861" y="0"/>
                    </a:moveTo>
                    <a:cubicBezTo>
                      <a:pt x="676" y="0"/>
                      <a:pt x="656" y="249"/>
                      <a:pt x="656" y="249"/>
                    </a:cubicBezTo>
                    <a:cubicBezTo>
                      <a:pt x="555" y="316"/>
                      <a:pt x="471" y="383"/>
                      <a:pt x="387" y="467"/>
                    </a:cubicBezTo>
                    <a:cubicBezTo>
                      <a:pt x="286" y="602"/>
                      <a:pt x="202" y="736"/>
                      <a:pt x="118" y="887"/>
                    </a:cubicBezTo>
                    <a:cubicBezTo>
                      <a:pt x="118" y="887"/>
                      <a:pt x="102" y="904"/>
                      <a:pt x="102" y="904"/>
                    </a:cubicBezTo>
                    <a:cubicBezTo>
                      <a:pt x="85" y="938"/>
                      <a:pt x="68" y="971"/>
                      <a:pt x="51" y="1005"/>
                    </a:cubicBezTo>
                    <a:lnTo>
                      <a:pt x="34" y="1038"/>
                    </a:lnTo>
                    <a:cubicBezTo>
                      <a:pt x="34" y="1072"/>
                      <a:pt x="1" y="1156"/>
                      <a:pt x="85" y="1190"/>
                    </a:cubicBezTo>
                    <a:lnTo>
                      <a:pt x="186" y="1190"/>
                    </a:lnTo>
                    <a:cubicBezTo>
                      <a:pt x="236" y="1173"/>
                      <a:pt x="286" y="1139"/>
                      <a:pt x="337" y="1106"/>
                    </a:cubicBezTo>
                    <a:cubicBezTo>
                      <a:pt x="522" y="971"/>
                      <a:pt x="740" y="854"/>
                      <a:pt x="959" y="770"/>
                    </a:cubicBezTo>
                    <a:lnTo>
                      <a:pt x="975" y="770"/>
                    </a:lnTo>
                    <a:lnTo>
                      <a:pt x="1076" y="736"/>
                    </a:lnTo>
                    <a:lnTo>
                      <a:pt x="1127" y="719"/>
                    </a:lnTo>
                    <a:cubicBezTo>
                      <a:pt x="1211" y="669"/>
                      <a:pt x="1227" y="618"/>
                      <a:pt x="1311" y="501"/>
                    </a:cubicBezTo>
                    <a:cubicBezTo>
                      <a:pt x="1311" y="467"/>
                      <a:pt x="1328" y="433"/>
                      <a:pt x="1345" y="400"/>
                    </a:cubicBezTo>
                    <a:cubicBezTo>
                      <a:pt x="1379" y="366"/>
                      <a:pt x="1244" y="215"/>
                      <a:pt x="1093" y="97"/>
                    </a:cubicBezTo>
                    <a:lnTo>
                      <a:pt x="1076" y="81"/>
                    </a:lnTo>
                    <a:cubicBezTo>
                      <a:pt x="987" y="22"/>
                      <a:pt x="917" y="0"/>
                      <a:pt x="861" y="0"/>
                    </a:cubicBezTo>
                    <a:close/>
                  </a:path>
                </a:pathLst>
              </a:custGeom>
              <a:solidFill>
                <a:srgbClr val="FFC99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5" name="Google Shape;2175;p46"/>
              <p:cNvSpPr/>
              <p:nvPr/>
            </p:nvSpPr>
            <p:spPr>
              <a:xfrm>
                <a:off x="2029755" y="2723617"/>
                <a:ext cx="642456" cy="260888"/>
              </a:xfrm>
              <a:custGeom>
                <a:avLst/>
                <a:gdLst/>
                <a:ahLst/>
                <a:cxnLst/>
                <a:rect l="l" t="t" r="r" b="b"/>
                <a:pathLst>
                  <a:path w="3849" h="1563" extrusionOk="0">
                    <a:moveTo>
                      <a:pt x="1966" y="0"/>
                    </a:moveTo>
                    <a:cubicBezTo>
                      <a:pt x="1462" y="0"/>
                      <a:pt x="706" y="252"/>
                      <a:pt x="185" y="252"/>
                    </a:cubicBezTo>
                    <a:cubicBezTo>
                      <a:pt x="135" y="387"/>
                      <a:pt x="101" y="521"/>
                      <a:pt x="67" y="655"/>
                    </a:cubicBezTo>
                    <a:cubicBezTo>
                      <a:pt x="34" y="857"/>
                      <a:pt x="17" y="1042"/>
                      <a:pt x="0" y="1244"/>
                    </a:cubicBezTo>
                    <a:cubicBezTo>
                      <a:pt x="0" y="1344"/>
                      <a:pt x="0" y="1445"/>
                      <a:pt x="0" y="1563"/>
                    </a:cubicBezTo>
                    <a:lnTo>
                      <a:pt x="2638" y="1563"/>
                    </a:lnTo>
                    <a:cubicBezTo>
                      <a:pt x="2924" y="1546"/>
                      <a:pt x="3226" y="1529"/>
                      <a:pt x="3512" y="1496"/>
                    </a:cubicBezTo>
                    <a:cubicBezTo>
                      <a:pt x="3562" y="1479"/>
                      <a:pt x="3613" y="1445"/>
                      <a:pt x="3646" y="1412"/>
                    </a:cubicBezTo>
                    <a:cubicBezTo>
                      <a:pt x="3646" y="1412"/>
                      <a:pt x="3646" y="1395"/>
                      <a:pt x="3646" y="1395"/>
                    </a:cubicBezTo>
                    <a:cubicBezTo>
                      <a:pt x="3680" y="1344"/>
                      <a:pt x="3714" y="1294"/>
                      <a:pt x="3747" y="1244"/>
                    </a:cubicBezTo>
                    <a:cubicBezTo>
                      <a:pt x="3831" y="1042"/>
                      <a:pt x="3848" y="807"/>
                      <a:pt x="3747" y="605"/>
                    </a:cubicBezTo>
                    <a:cubicBezTo>
                      <a:pt x="3730" y="571"/>
                      <a:pt x="3714" y="538"/>
                      <a:pt x="3697" y="504"/>
                    </a:cubicBezTo>
                    <a:cubicBezTo>
                      <a:pt x="3495" y="235"/>
                      <a:pt x="3058" y="0"/>
                      <a:pt x="2151" y="0"/>
                    </a:cubicBezTo>
                    <a:close/>
                  </a:path>
                </a:pathLst>
              </a:custGeom>
              <a:solidFill>
                <a:srgbClr val="BE95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6" name="Google Shape;2176;p46"/>
              <p:cNvSpPr/>
              <p:nvPr/>
            </p:nvSpPr>
            <p:spPr>
              <a:xfrm>
                <a:off x="1510814" y="2776863"/>
                <a:ext cx="434980" cy="194456"/>
              </a:xfrm>
              <a:custGeom>
                <a:avLst/>
                <a:gdLst/>
                <a:ahLst/>
                <a:cxnLst/>
                <a:rect l="l" t="t" r="r" b="b"/>
                <a:pathLst>
                  <a:path w="2606" h="1165" extrusionOk="0">
                    <a:moveTo>
                      <a:pt x="2319" y="0"/>
                    </a:moveTo>
                    <a:cubicBezTo>
                      <a:pt x="2303" y="0"/>
                      <a:pt x="2135" y="0"/>
                      <a:pt x="1899" y="17"/>
                    </a:cubicBezTo>
                    <a:cubicBezTo>
                      <a:pt x="1362" y="51"/>
                      <a:pt x="437" y="118"/>
                      <a:pt x="152" y="135"/>
                    </a:cubicBezTo>
                    <a:lnTo>
                      <a:pt x="68" y="135"/>
                    </a:lnTo>
                    <a:lnTo>
                      <a:pt x="68" y="152"/>
                    </a:lnTo>
                    <a:lnTo>
                      <a:pt x="17" y="807"/>
                    </a:lnTo>
                    <a:lnTo>
                      <a:pt x="1" y="1093"/>
                    </a:lnTo>
                    <a:lnTo>
                      <a:pt x="1" y="1160"/>
                    </a:lnTo>
                    <a:cubicBezTo>
                      <a:pt x="120" y="1163"/>
                      <a:pt x="238" y="1164"/>
                      <a:pt x="356" y="1164"/>
                    </a:cubicBezTo>
                    <a:cubicBezTo>
                      <a:pt x="905" y="1164"/>
                      <a:pt x="1447" y="1134"/>
                      <a:pt x="2000" y="1093"/>
                    </a:cubicBezTo>
                    <a:cubicBezTo>
                      <a:pt x="2185" y="1059"/>
                      <a:pt x="2387" y="1076"/>
                      <a:pt x="2605" y="1042"/>
                    </a:cubicBezTo>
                    <a:lnTo>
                      <a:pt x="2588" y="1009"/>
                    </a:lnTo>
                    <a:lnTo>
                      <a:pt x="2571" y="958"/>
                    </a:lnTo>
                    <a:lnTo>
                      <a:pt x="2319" y="0"/>
                    </a:ln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7" name="Google Shape;2177;p46"/>
              <p:cNvSpPr/>
              <p:nvPr/>
            </p:nvSpPr>
            <p:spPr>
              <a:xfrm>
                <a:off x="1056469" y="2800899"/>
                <a:ext cx="482551" cy="172423"/>
              </a:xfrm>
              <a:custGeom>
                <a:avLst/>
                <a:gdLst/>
                <a:ahLst/>
                <a:cxnLst/>
                <a:rect l="l" t="t" r="r" b="b"/>
                <a:pathLst>
                  <a:path w="2891" h="1033" extrusionOk="0">
                    <a:moveTo>
                      <a:pt x="1373" y="0"/>
                    </a:moveTo>
                    <a:cubicBezTo>
                      <a:pt x="1113" y="0"/>
                      <a:pt x="829" y="2"/>
                      <a:pt x="505" y="8"/>
                    </a:cubicBezTo>
                    <a:lnTo>
                      <a:pt x="101" y="8"/>
                    </a:lnTo>
                    <a:cubicBezTo>
                      <a:pt x="51" y="209"/>
                      <a:pt x="17" y="411"/>
                      <a:pt x="1" y="629"/>
                    </a:cubicBezTo>
                    <a:lnTo>
                      <a:pt x="1" y="697"/>
                    </a:lnTo>
                    <a:lnTo>
                      <a:pt x="1" y="797"/>
                    </a:lnTo>
                    <a:cubicBezTo>
                      <a:pt x="1" y="848"/>
                      <a:pt x="17" y="898"/>
                      <a:pt x="34" y="949"/>
                    </a:cubicBezTo>
                    <a:cubicBezTo>
                      <a:pt x="49" y="949"/>
                      <a:pt x="399" y="939"/>
                      <a:pt x="858" y="939"/>
                    </a:cubicBezTo>
                    <a:cubicBezTo>
                      <a:pt x="1469" y="939"/>
                      <a:pt x="2271" y="956"/>
                      <a:pt x="2723" y="1033"/>
                    </a:cubicBezTo>
                    <a:lnTo>
                      <a:pt x="2739" y="965"/>
                    </a:lnTo>
                    <a:lnTo>
                      <a:pt x="2790" y="680"/>
                    </a:lnTo>
                    <a:lnTo>
                      <a:pt x="2823" y="579"/>
                    </a:lnTo>
                    <a:lnTo>
                      <a:pt x="2891" y="226"/>
                    </a:lnTo>
                    <a:lnTo>
                      <a:pt x="2840" y="142"/>
                    </a:lnTo>
                    <a:lnTo>
                      <a:pt x="2773" y="24"/>
                    </a:lnTo>
                    <a:lnTo>
                      <a:pt x="2773" y="8"/>
                    </a:lnTo>
                    <a:cubicBezTo>
                      <a:pt x="2314" y="8"/>
                      <a:pt x="1892" y="0"/>
                      <a:pt x="1373"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8" name="Google Shape;2178;p46"/>
              <p:cNvSpPr/>
              <p:nvPr/>
            </p:nvSpPr>
            <p:spPr>
              <a:xfrm>
                <a:off x="1996038" y="2765680"/>
                <a:ext cx="78617" cy="216155"/>
              </a:xfrm>
              <a:custGeom>
                <a:avLst/>
                <a:gdLst/>
                <a:ahLst/>
                <a:cxnLst/>
                <a:rect l="l" t="t" r="r" b="b"/>
                <a:pathLst>
                  <a:path w="471" h="1295" extrusionOk="0">
                    <a:moveTo>
                      <a:pt x="202" y="0"/>
                    </a:moveTo>
                    <a:cubicBezTo>
                      <a:pt x="202" y="0"/>
                      <a:pt x="185" y="34"/>
                      <a:pt x="185" y="51"/>
                    </a:cubicBezTo>
                    <a:cubicBezTo>
                      <a:pt x="169" y="67"/>
                      <a:pt x="169" y="84"/>
                      <a:pt x="152" y="135"/>
                    </a:cubicBezTo>
                    <a:cubicBezTo>
                      <a:pt x="152" y="202"/>
                      <a:pt x="135" y="269"/>
                      <a:pt x="118" y="353"/>
                    </a:cubicBezTo>
                    <a:cubicBezTo>
                      <a:pt x="85" y="555"/>
                      <a:pt x="34" y="807"/>
                      <a:pt x="17" y="1008"/>
                    </a:cubicBezTo>
                    <a:cubicBezTo>
                      <a:pt x="1" y="1092"/>
                      <a:pt x="1" y="1176"/>
                      <a:pt x="1" y="1260"/>
                    </a:cubicBezTo>
                    <a:lnTo>
                      <a:pt x="1" y="1277"/>
                    </a:lnTo>
                    <a:lnTo>
                      <a:pt x="34" y="1277"/>
                    </a:lnTo>
                    <a:lnTo>
                      <a:pt x="202" y="1294"/>
                    </a:lnTo>
                    <a:cubicBezTo>
                      <a:pt x="202" y="1294"/>
                      <a:pt x="202" y="1277"/>
                      <a:pt x="202" y="1277"/>
                    </a:cubicBezTo>
                    <a:cubicBezTo>
                      <a:pt x="219" y="1176"/>
                      <a:pt x="236" y="1076"/>
                      <a:pt x="253" y="975"/>
                    </a:cubicBezTo>
                    <a:cubicBezTo>
                      <a:pt x="269" y="840"/>
                      <a:pt x="286" y="723"/>
                      <a:pt x="320" y="588"/>
                    </a:cubicBezTo>
                    <a:cubicBezTo>
                      <a:pt x="320" y="521"/>
                      <a:pt x="337" y="454"/>
                      <a:pt x="353" y="387"/>
                    </a:cubicBezTo>
                    <a:cubicBezTo>
                      <a:pt x="370" y="319"/>
                      <a:pt x="387" y="235"/>
                      <a:pt x="404" y="168"/>
                    </a:cubicBezTo>
                    <a:cubicBezTo>
                      <a:pt x="404" y="151"/>
                      <a:pt x="421" y="135"/>
                      <a:pt x="421" y="135"/>
                    </a:cubicBezTo>
                    <a:cubicBezTo>
                      <a:pt x="437" y="84"/>
                      <a:pt x="454" y="51"/>
                      <a:pt x="471"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9" name="Google Shape;2179;p46"/>
              <p:cNvSpPr/>
              <p:nvPr/>
            </p:nvSpPr>
            <p:spPr>
              <a:xfrm>
                <a:off x="2624310" y="2807742"/>
                <a:ext cx="75946" cy="162742"/>
              </a:xfrm>
              <a:custGeom>
                <a:avLst/>
                <a:gdLst/>
                <a:ahLst/>
                <a:cxnLst/>
                <a:rect l="l" t="t" r="r" b="b"/>
                <a:pathLst>
                  <a:path w="455" h="975" extrusionOk="0">
                    <a:moveTo>
                      <a:pt x="135" y="0"/>
                    </a:moveTo>
                    <a:cubicBezTo>
                      <a:pt x="17" y="303"/>
                      <a:pt x="0" y="639"/>
                      <a:pt x="84" y="958"/>
                    </a:cubicBezTo>
                    <a:lnTo>
                      <a:pt x="252" y="975"/>
                    </a:lnTo>
                    <a:cubicBezTo>
                      <a:pt x="219" y="672"/>
                      <a:pt x="269" y="286"/>
                      <a:pt x="454" y="118"/>
                    </a:cubicBezTo>
                    <a:lnTo>
                      <a:pt x="135" y="0"/>
                    </a:lnTo>
                    <a:close/>
                  </a:path>
                </a:pathLst>
              </a:custGeom>
              <a:solidFill>
                <a:srgbClr val="BE95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0" name="Google Shape;2180;p46"/>
              <p:cNvSpPr/>
              <p:nvPr/>
            </p:nvSpPr>
            <p:spPr>
              <a:xfrm>
                <a:off x="2366258" y="2789549"/>
                <a:ext cx="280584" cy="197794"/>
              </a:xfrm>
              <a:custGeom>
                <a:avLst/>
                <a:gdLst/>
                <a:ahLst/>
                <a:cxnLst/>
                <a:rect l="l" t="t" r="r" b="b"/>
                <a:pathLst>
                  <a:path w="1681" h="1185" extrusionOk="0">
                    <a:moveTo>
                      <a:pt x="1282" y="0"/>
                    </a:moveTo>
                    <a:cubicBezTo>
                      <a:pt x="1147" y="0"/>
                      <a:pt x="1000" y="67"/>
                      <a:pt x="857" y="160"/>
                    </a:cubicBezTo>
                    <a:cubicBezTo>
                      <a:pt x="639" y="277"/>
                      <a:pt x="437" y="462"/>
                      <a:pt x="286" y="580"/>
                    </a:cubicBezTo>
                    <a:cubicBezTo>
                      <a:pt x="17" y="781"/>
                      <a:pt x="1" y="1084"/>
                      <a:pt x="135" y="1168"/>
                    </a:cubicBezTo>
                    <a:lnTo>
                      <a:pt x="169" y="1185"/>
                    </a:lnTo>
                    <a:lnTo>
                      <a:pt x="589" y="1185"/>
                    </a:lnTo>
                    <a:lnTo>
                      <a:pt x="605" y="1168"/>
                    </a:lnTo>
                    <a:cubicBezTo>
                      <a:pt x="673" y="1134"/>
                      <a:pt x="841" y="1067"/>
                      <a:pt x="992" y="983"/>
                    </a:cubicBezTo>
                    <a:cubicBezTo>
                      <a:pt x="1076" y="933"/>
                      <a:pt x="1160" y="899"/>
                      <a:pt x="1227" y="849"/>
                    </a:cubicBezTo>
                    <a:cubicBezTo>
                      <a:pt x="1278" y="832"/>
                      <a:pt x="1311" y="798"/>
                      <a:pt x="1362" y="765"/>
                    </a:cubicBezTo>
                    <a:cubicBezTo>
                      <a:pt x="1446" y="697"/>
                      <a:pt x="1513" y="630"/>
                      <a:pt x="1580" y="546"/>
                    </a:cubicBezTo>
                    <a:cubicBezTo>
                      <a:pt x="1664" y="462"/>
                      <a:pt x="1681" y="344"/>
                      <a:pt x="1630" y="244"/>
                    </a:cubicBezTo>
                    <a:cubicBezTo>
                      <a:pt x="1538" y="67"/>
                      <a:pt x="1416" y="0"/>
                      <a:pt x="1282" y="0"/>
                    </a:cubicBezTo>
                    <a:close/>
                  </a:path>
                </a:pathLst>
              </a:custGeom>
              <a:solidFill>
                <a:srgbClr val="BE95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1" name="Google Shape;2181;p46"/>
              <p:cNvSpPr/>
              <p:nvPr/>
            </p:nvSpPr>
            <p:spPr>
              <a:xfrm>
                <a:off x="2730802" y="2923749"/>
                <a:ext cx="89967" cy="28209"/>
              </a:xfrm>
              <a:custGeom>
                <a:avLst/>
                <a:gdLst/>
                <a:ahLst/>
                <a:cxnLst/>
                <a:rect l="l" t="t" r="r" b="b"/>
                <a:pathLst>
                  <a:path w="539" h="169" extrusionOk="0">
                    <a:moveTo>
                      <a:pt x="483" y="1"/>
                    </a:moveTo>
                    <a:cubicBezTo>
                      <a:pt x="467" y="1"/>
                      <a:pt x="450" y="5"/>
                      <a:pt x="438" y="11"/>
                    </a:cubicBezTo>
                    <a:cubicBezTo>
                      <a:pt x="354" y="28"/>
                      <a:pt x="270" y="45"/>
                      <a:pt x="186" y="61"/>
                    </a:cubicBezTo>
                    <a:cubicBezTo>
                      <a:pt x="152" y="61"/>
                      <a:pt x="135" y="61"/>
                      <a:pt x="119" y="78"/>
                    </a:cubicBezTo>
                    <a:cubicBezTo>
                      <a:pt x="85" y="78"/>
                      <a:pt x="68" y="95"/>
                      <a:pt x="51" y="95"/>
                    </a:cubicBezTo>
                    <a:cubicBezTo>
                      <a:pt x="34" y="129"/>
                      <a:pt x="18" y="145"/>
                      <a:pt x="1" y="162"/>
                    </a:cubicBezTo>
                    <a:cubicBezTo>
                      <a:pt x="34" y="166"/>
                      <a:pt x="69" y="168"/>
                      <a:pt x="104" y="168"/>
                    </a:cubicBezTo>
                    <a:cubicBezTo>
                      <a:pt x="210" y="168"/>
                      <a:pt x="320" y="150"/>
                      <a:pt x="421" y="112"/>
                    </a:cubicBezTo>
                    <a:cubicBezTo>
                      <a:pt x="455" y="112"/>
                      <a:pt x="539" y="78"/>
                      <a:pt x="539" y="45"/>
                    </a:cubicBezTo>
                    <a:cubicBezTo>
                      <a:pt x="539" y="13"/>
                      <a:pt x="512" y="1"/>
                      <a:pt x="483" y="1"/>
                    </a:cubicBezTo>
                    <a:close/>
                  </a:path>
                </a:pathLst>
              </a:custGeom>
              <a:solidFill>
                <a:srgbClr val="BE95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2" name="Google Shape;2182;p46"/>
              <p:cNvSpPr/>
              <p:nvPr/>
            </p:nvSpPr>
            <p:spPr>
              <a:xfrm>
                <a:off x="2705598" y="2928256"/>
                <a:ext cx="174092" cy="59088"/>
              </a:xfrm>
              <a:custGeom>
                <a:avLst/>
                <a:gdLst/>
                <a:ahLst/>
                <a:cxnLst/>
                <a:rect l="l" t="t" r="r" b="b"/>
                <a:pathLst>
                  <a:path w="1043" h="354" extrusionOk="0">
                    <a:moveTo>
                      <a:pt x="421" y="1"/>
                    </a:moveTo>
                    <a:cubicBezTo>
                      <a:pt x="354" y="18"/>
                      <a:pt x="219" y="51"/>
                      <a:pt x="118" y="68"/>
                    </a:cubicBezTo>
                    <a:lnTo>
                      <a:pt x="17" y="85"/>
                    </a:lnTo>
                    <a:lnTo>
                      <a:pt x="1" y="85"/>
                    </a:lnTo>
                    <a:lnTo>
                      <a:pt x="1" y="202"/>
                    </a:lnTo>
                    <a:lnTo>
                      <a:pt x="1" y="354"/>
                    </a:lnTo>
                    <a:lnTo>
                      <a:pt x="1009" y="354"/>
                    </a:lnTo>
                    <a:cubicBezTo>
                      <a:pt x="1026" y="354"/>
                      <a:pt x="1042" y="337"/>
                      <a:pt x="1042" y="320"/>
                    </a:cubicBezTo>
                    <a:cubicBezTo>
                      <a:pt x="1042" y="303"/>
                      <a:pt x="1026" y="286"/>
                      <a:pt x="1009" y="286"/>
                    </a:cubicBezTo>
                    <a:lnTo>
                      <a:pt x="925" y="219"/>
                    </a:lnTo>
                    <a:lnTo>
                      <a:pt x="774" y="118"/>
                    </a:lnTo>
                    <a:lnTo>
                      <a:pt x="740" y="118"/>
                    </a:lnTo>
                    <a:lnTo>
                      <a:pt x="606" y="68"/>
                    </a:lnTo>
                    <a:lnTo>
                      <a:pt x="572" y="51"/>
                    </a:lnTo>
                    <a:lnTo>
                      <a:pt x="471" y="1"/>
                    </a:lnTo>
                    <a:close/>
                  </a:path>
                </a:pathLst>
              </a:custGeom>
              <a:solidFill>
                <a:srgbClr val="AD845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3" name="Google Shape;2183;p46"/>
              <p:cNvSpPr/>
              <p:nvPr/>
            </p:nvSpPr>
            <p:spPr>
              <a:xfrm>
                <a:off x="2388624" y="2902384"/>
                <a:ext cx="322814" cy="82122"/>
              </a:xfrm>
              <a:custGeom>
                <a:avLst/>
                <a:gdLst/>
                <a:ahLst/>
                <a:cxnLst/>
                <a:rect l="l" t="t" r="r" b="b"/>
                <a:pathLst>
                  <a:path w="1934" h="492" extrusionOk="0">
                    <a:moveTo>
                      <a:pt x="810" y="0"/>
                    </a:moveTo>
                    <a:cubicBezTo>
                      <a:pt x="642" y="0"/>
                      <a:pt x="478" y="38"/>
                      <a:pt x="337" y="122"/>
                    </a:cubicBezTo>
                    <a:cubicBezTo>
                      <a:pt x="152" y="223"/>
                      <a:pt x="1" y="374"/>
                      <a:pt x="51" y="492"/>
                    </a:cubicBezTo>
                    <a:lnTo>
                      <a:pt x="1916" y="492"/>
                    </a:lnTo>
                    <a:lnTo>
                      <a:pt x="1933" y="374"/>
                    </a:lnTo>
                    <a:lnTo>
                      <a:pt x="1933" y="357"/>
                    </a:lnTo>
                    <a:lnTo>
                      <a:pt x="1933" y="341"/>
                    </a:lnTo>
                    <a:lnTo>
                      <a:pt x="1933" y="240"/>
                    </a:lnTo>
                    <a:lnTo>
                      <a:pt x="1664" y="173"/>
                    </a:lnTo>
                    <a:lnTo>
                      <a:pt x="1614" y="156"/>
                    </a:lnTo>
                    <a:lnTo>
                      <a:pt x="1530" y="139"/>
                    </a:lnTo>
                    <a:lnTo>
                      <a:pt x="1463" y="122"/>
                    </a:lnTo>
                    <a:lnTo>
                      <a:pt x="1244" y="72"/>
                    </a:lnTo>
                    <a:lnTo>
                      <a:pt x="908" y="5"/>
                    </a:lnTo>
                    <a:cubicBezTo>
                      <a:pt x="876" y="2"/>
                      <a:pt x="843" y="0"/>
                      <a:pt x="810" y="0"/>
                    </a:cubicBezTo>
                    <a:close/>
                  </a:path>
                </a:pathLst>
              </a:custGeom>
              <a:solidFill>
                <a:srgbClr val="AD845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4" name="Google Shape;2184;p46"/>
              <p:cNvSpPr/>
              <p:nvPr/>
            </p:nvSpPr>
            <p:spPr>
              <a:xfrm>
                <a:off x="2284970" y="2685560"/>
                <a:ext cx="123517" cy="38891"/>
              </a:xfrm>
              <a:custGeom>
                <a:avLst/>
                <a:gdLst/>
                <a:ahLst/>
                <a:cxnLst/>
                <a:rect l="l" t="t" r="r" b="b"/>
                <a:pathLst>
                  <a:path w="740" h="233" extrusionOk="0">
                    <a:moveTo>
                      <a:pt x="655" y="0"/>
                    </a:moveTo>
                    <a:cubicBezTo>
                      <a:pt x="635" y="0"/>
                      <a:pt x="616" y="4"/>
                      <a:pt x="605" y="10"/>
                    </a:cubicBezTo>
                    <a:cubicBezTo>
                      <a:pt x="521" y="26"/>
                      <a:pt x="387" y="43"/>
                      <a:pt x="235" y="77"/>
                    </a:cubicBezTo>
                    <a:cubicBezTo>
                      <a:pt x="202" y="94"/>
                      <a:pt x="185" y="94"/>
                      <a:pt x="151" y="111"/>
                    </a:cubicBezTo>
                    <a:cubicBezTo>
                      <a:pt x="118" y="111"/>
                      <a:pt x="84" y="127"/>
                      <a:pt x="51" y="144"/>
                    </a:cubicBezTo>
                    <a:cubicBezTo>
                      <a:pt x="34" y="178"/>
                      <a:pt x="17" y="195"/>
                      <a:pt x="0" y="228"/>
                    </a:cubicBezTo>
                    <a:cubicBezTo>
                      <a:pt x="33" y="231"/>
                      <a:pt x="66" y="233"/>
                      <a:pt x="100" y="233"/>
                    </a:cubicBezTo>
                    <a:cubicBezTo>
                      <a:pt x="256" y="233"/>
                      <a:pt x="419" y="202"/>
                      <a:pt x="572" y="161"/>
                    </a:cubicBezTo>
                    <a:cubicBezTo>
                      <a:pt x="622" y="144"/>
                      <a:pt x="740" y="111"/>
                      <a:pt x="740" y="60"/>
                    </a:cubicBezTo>
                    <a:cubicBezTo>
                      <a:pt x="740" y="15"/>
                      <a:pt x="695" y="0"/>
                      <a:pt x="655"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5" name="Google Shape;2185;p46"/>
              <p:cNvSpPr/>
              <p:nvPr/>
            </p:nvSpPr>
            <p:spPr>
              <a:xfrm>
                <a:off x="2251253" y="2692737"/>
                <a:ext cx="252542" cy="81455"/>
              </a:xfrm>
              <a:custGeom>
                <a:avLst/>
                <a:gdLst/>
                <a:ahLst/>
                <a:cxnLst/>
                <a:rect l="l" t="t" r="r" b="b"/>
                <a:pathLst>
                  <a:path w="1513" h="488" extrusionOk="0">
                    <a:moveTo>
                      <a:pt x="605" y="0"/>
                    </a:moveTo>
                    <a:cubicBezTo>
                      <a:pt x="521" y="17"/>
                      <a:pt x="320" y="51"/>
                      <a:pt x="185" y="84"/>
                    </a:cubicBezTo>
                    <a:cubicBezTo>
                      <a:pt x="135" y="101"/>
                      <a:pt x="85" y="101"/>
                      <a:pt x="51" y="101"/>
                    </a:cubicBezTo>
                    <a:lnTo>
                      <a:pt x="17" y="101"/>
                    </a:lnTo>
                    <a:cubicBezTo>
                      <a:pt x="1" y="320"/>
                      <a:pt x="219" y="437"/>
                      <a:pt x="421" y="437"/>
                    </a:cubicBezTo>
                    <a:lnTo>
                      <a:pt x="723" y="387"/>
                    </a:lnTo>
                    <a:lnTo>
                      <a:pt x="1462" y="488"/>
                    </a:lnTo>
                    <a:cubicBezTo>
                      <a:pt x="1496" y="488"/>
                      <a:pt x="1513" y="471"/>
                      <a:pt x="1513" y="437"/>
                    </a:cubicBezTo>
                    <a:cubicBezTo>
                      <a:pt x="1513" y="420"/>
                      <a:pt x="1513" y="404"/>
                      <a:pt x="1496" y="404"/>
                    </a:cubicBezTo>
                    <a:lnTo>
                      <a:pt x="1378" y="320"/>
                    </a:lnTo>
                    <a:lnTo>
                      <a:pt x="1093" y="185"/>
                    </a:lnTo>
                    <a:cubicBezTo>
                      <a:pt x="1093" y="168"/>
                      <a:pt x="1076" y="168"/>
                      <a:pt x="1059" y="168"/>
                    </a:cubicBezTo>
                    <a:lnTo>
                      <a:pt x="874" y="84"/>
                    </a:lnTo>
                    <a:lnTo>
                      <a:pt x="824" y="68"/>
                    </a:lnTo>
                    <a:lnTo>
                      <a:pt x="690" y="17"/>
                    </a:lnTo>
                    <a:cubicBezTo>
                      <a:pt x="673" y="17"/>
                      <a:pt x="639" y="0"/>
                      <a:pt x="622"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6" name="Google Shape;2186;p46"/>
              <p:cNvSpPr/>
              <p:nvPr/>
            </p:nvSpPr>
            <p:spPr>
              <a:xfrm>
                <a:off x="2056629" y="2339544"/>
                <a:ext cx="281753" cy="381401"/>
              </a:xfrm>
              <a:custGeom>
                <a:avLst/>
                <a:gdLst/>
                <a:ahLst/>
                <a:cxnLst/>
                <a:rect l="l" t="t" r="r" b="b"/>
                <a:pathLst>
                  <a:path w="1688" h="2285" extrusionOk="0">
                    <a:moveTo>
                      <a:pt x="569" y="0"/>
                    </a:moveTo>
                    <a:cubicBezTo>
                      <a:pt x="274" y="0"/>
                      <a:pt x="0" y="302"/>
                      <a:pt x="226" y="722"/>
                    </a:cubicBezTo>
                    <a:lnTo>
                      <a:pt x="1183" y="2284"/>
                    </a:lnTo>
                    <a:lnTo>
                      <a:pt x="1687" y="2167"/>
                    </a:lnTo>
                    <a:lnTo>
                      <a:pt x="1032" y="419"/>
                    </a:lnTo>
                    <a:cubicBezTo>
                      <a:pt x="953" y="124"/>
                      <a:pt x="757" y="0"/>
                      <a:pt x="569"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7" name="Google Shape;2187;p46"/>
              <p:cNvSpPr/>
              <p:nvPr/>
            </p:nvSpPr>
            <p:spPr>
              <a:xfrm>
                <a:off x="1959484" y="1957306"/>
                <a:ext cx="244197" cy="463523"/>
              </a:xfrm>
              <a:custGeom>
                <a:avLst/>
                <a:gdLst/>
                <a:ahLst/>
                <a:cxnLst/>
                <a:rect l="l" t="t" r="r" b="b"/>
                <a:pathLst>
                  <a:path w="1463" h="2777" extrusionOk="0">
                    <a:moveTo>
                      <a:pt x="509" y="1"/>
                    </a:moveTo>
                    <a:cubicBezTo>
                      <a:pt x="242" y="1"/>
                      <a:pt x="1" y="225"/>
                      <a:pt x="102" y="676"/>
                    </a:cubicBezTo>
                    <a:lnTo>
                      <a:pt x="371" y="1701"/>
                    </a:lnTo>
                    <a:lnTo>
                      <a:pt x="673" y="2776"/>
                    </a:lnTo>
                    <a:lnTo>
                      <a:pt x="1463" y="2356"/>
                    </a:lnTo>
                    <a:lnTo>
                      <a:pt x="1278" y="1499"/>
                    </a:lnTo>
                    <a:lnTo>
                      <a:pt x="1043" y="458"/>
                    </a:lnTo>
                    <a:cubicBezTo>
                      <a:pt x="967" y="154"/>
                      <a:pt x="729" y="1"/>
                      <a:pt x="5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8" name="Google Shape;2188;p46"/>
              <p:cNvSpPr/>
              <p:nvPr/>
            </p:nvSpPr>
            <p:spPr>
              <a:xfrm>
                <a:off x="2052122" y="2324855"/>
                <a:ext cx="184942" cy="148387"/>
              </a:xfrm>
              <a:custGeom>
                <a:avLst/>
                <a:gdLst/>
                <a:ahLst/>
                <a:cxnLst/>
                <a:rect l="l" t="t" r="r" b="b"/>
                <a:pathLst>
                  <a:path w="1108" h="889" extrusionOk="0">
                    <a:moveTo>
                      <a:pt x="887" y="1"/>
                    </a:moveTo>
                    <a:cubicBezTo>
                      <a:pt x="882" y="1"/>
                      <a:pt x="878" y="2"/>
                      <a:pt x="874" y="3"/>
                    </a:cubicBezTo>
                    <a:lnTo>
                      <a:pt x="51" y="373"/>
                    </a:lnTo>
                    <a:cubicBezTo>
                      <a:pt x="1" y="406"/>
                      <a:pt x="51" y="524"/>
                      <a:pt x="101" y="658"/>
                    </a:cubicBezTo>
                    <a:cubicBezTo>
                      <a:pt x="144" y="785"/>
                      <a:pt x="210" y="889"/>
                      <a:pt x="280" y="889"/>
                    </a:cubicBezTo>
                    <a:cubicBezTo>
                      <a:pt x="293" y="889"/>
                      <a:pt x="306" y="885"/>
                      <a:pt x="320" y="877"/>
                    </a:cubicBezTo>
                    <a:lnTo>
                      <a:pt x="1059" y="322"/>
                    </a:lnTo>
                    <a:cubicBezTo>
                      <a:pt x="1107" y="306"/>
                      <a:pt x="972" y="1"/>
                      <a:pt x="88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189" name="Google Shape;2189;p46"/>
          <p:cNvGrpSpPr/>
          <p:nvPr/>
        </p:nvGrpSpPr>
        <p:grpSpPr>
          <a:xfrm>
            <a:off x="3750249" y="2351439"/>
            <a:ext cx="1835148" cy="1990936"/>
            <a:chOff x="5938925" y="1572612"/>
            <a:chExt cx="2379600" cy="2581608"/>
          </a:xfrm>
        </p:grpSpPr>
        <p:sp>
          <p:nvSpPr>
            <p:cNvPr id="2190" name="Google Shape;2190;p46"/>
            <p:cNvSpPr/>
            <p:nvPr/>
          </p:nvSpPr>
          <p:spPr>
            <a:xfrm>
              <a:off x="5938925" y="1601187"/>
              <a:ext cx="2379600" cy="2379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91" name="Google Shape;2191;p46"/>
            <p:cNvGrpSpPr/>
            <p:nvPr/>
          </p:nvGrpSpPr>
          <p:grpSpPr>
            <a:xfrm>
              <a:off x="5977696" y="1572612"/>
              <a:ext cx="2206808" cy="2581608"/>
              <a:chOff x="6029275" y="1534375"/>
              <a:chExt cx="1936476" cy="2265164"/>
            </a:xfrm>
          </p:grpSpPr>
          <p:sp>
            <p:nvSpPr>
              <p:cNvPr id="2192" name="Google Shape;2192;p46"/>
              <p:cNvSpPr/>
              <p:nvPr/>
            </p:nvSpPr>
            <p:spPr>
              <a:xfrm>
                <a:off x="7637272" y="2176963"/>
                <a:ext cx="294665" cy="159403"/>
              </a:xfrm>
              <a:custGeom>
                <a:avLst/>
                <a:gdLst/>
                <a:ahLst/>
                <a:cxnLst/>
                <a:rect l="l" t="t" r="r" b="b"/>
                <a:pathLst>
                  <a:path w="3076" h="1664" extrusionOk="0">
                    <a:moveTo>
                      <a:pt x="2487" y="0"/>
                    </a:moveTo>
                    <a:cubicBezTo>
                      <a:pt x="2471" y="0"/>
                      <a:pt x="1983" y="84"/>
                      <a:pt x="1950" y="84"/>
                    </a:cubicBezTo>
                    <a:cubicBezTo>
                      <a:pt x="1798" y="135"/>
                      <a:pt x="1681" y="236"/>
                      <a:pt x="1597" y="370"/>
                    </a:cubicBezTo>
                    <a:lnTo>
                      <a:pt x="1563" y="454"/>
                    </a:lnTo>
                    <a:lnTo>
                      <a:pt x="1" y="353"/>
                    </a:lnTo>
                    <a:lnTo>
                      <a:pt x="1" y="1496"/>
                    </a:lnTo>
                    <a:lnTo>
                      <a:pt x="1580" y="1378"/>
                    </a:lnTo>
                    <a:cubicBezTo>
                      <a:pt x="1647" y="1580"/>
                      <a:pt x="1815" y="1647"/>
                      <a:pt x="2067" y="1647"/>
                    </a:cubicBezTo>
                    <a:lnTo>
                      <a:pt x="2891" y="1664"/>
                    </a:lnTo>
                    <a:cubicBezTo>
                      <a:pt x="3042" y="1193"/>
                      <a:pt x="3076" y="723"/>
                      <a:pt x="3042" y="236"/>
                    </a:cubicBezTo>
                    <a:lnTo>
                      <a:pt x="2487" y="236"/>
                    </a:lnTo>
                    <a:lnTo>
                      <a:pt x="2487" y="0"/>
                    </a:ln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3" name="Google Shape;2193;p46"/>
              <p:cNvSpPr/>
              <p:nvPr/>
            </p:nvSpPr>
            <p:spPr>
              <a:xfrm>
                <a:off x="7888348" y="2189799"/>
                <a:ext cx="72517" cy="40330"/>
              </a:xfrm>
              <a:custGeom>
                <a:avLst/>
                <a:gdLst/>
                <a:ahLst/>
                <a:cxnLst/>
                <a:rect l="l" t="t" r="r" b="b"/>
                <a:pathLst>
                  <a:path w="757" h="421" extrusionOk="0">
                    <a:moveTo>
                      <a:pt x="186" y="1"/>
                    </a:moveTo>
                    <a:cubicBezTo>
                      <a:pt x="135" y="1"/>
                      <a:pt x="85" y="18"/>
                      <a:pt x="51" y="51"/>
                    </a:cubicBezTo>
                    <a:cubicBezTo>
                      <a:pt x="18" y="102"/>
                      <a:pt x="1" y="135"/>
                      <a:pt x="1" y="186"/>
                    </a:cubicBezTo>
                    <a:lnTo>
                      <a:pt x="1" y="219"/>
                    </a:lnTo>
                    <a:cubicBezTo>
                      <a:pt x="1" y="337"/>
                      <a:pt x="85" y="421"/>
                      <a:pt x="202" y="421"/>
                    </a:cubicBezTo>
                    <a:lnTo>
                      <a:pt x="589" y="404"/>
                    </a:lnTo>
                    <a:cubicBezTo>
                      <a:pt x="673" y="404"/>
                      <a:pt x="757" y="337"/>
                      <a:pt x="757" y="253"/>
                    </a:cubicBezTo>
                    <a:lnTo>
                      <a:pt x="757" y="169"/>
                    </a:lnTo>
                    <a:cubicBezTo>
                      <a:pt x="740" y="68"/>
                      <a:pt x="673" y="1"/>
                      <a:pt x="572" y="1"/>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4" name="Google Shape;2194;p46"/>
              <p:cNvSpPr/>
              <p:nvPr/>
            </p:nvSpPr>
            <p:spPr>
              <a:xfrm>
                <a:off x="7883559" y="2228021"/>
                <a:ext cx="82192" cy="40809"/>
              </a:xfrm>
              <a:custGeom>
                <a:avLst/>
                <a:gdLst/>
                <a:ahLst/>
                <a:cxnLst/>
                <a:rect l="l" t="t" r="r" b="b"/>
                <a:pathLst>
                  <a:path w="858" h="426" extrusionOk="0">
                    <a:moveTo>
                      <a:pt x="700" y="0"/>
                    </a:moveTo>
                    <a:cubicBezTo>
                      <a:pt x="691" y="0"/>
                      <a:pt x="682" y="2"/>
                      <a:pt x="673" y="5"/>
                    </a:cubicBezTo>
                    <a:lnTo>
                      <a:pt x="185" y="22"/>
                    </a:lnTo>
                    <a:cubicBezTo>
                      <a:pt x="84" y="22"/>
                      <a:pt x="0" y="106"/>
                      <a:pt x="0" y="207"/>
                    </a:cubicBezTo>
                    <a:lnTo>
                      <a:pt x="0" y="240"/>
                    </a:lnTo>
                    <a:cubicBezTo>
                      <a:pt x="0" y="291"/>
                      <a:pt x="34" y="341"/>
                      <a:pt x="68" y="375"/>
                    </a:cubicBezTo>
                    <a:cubicBezTo>
                      <a:pt x="101" y="408"/>
                      <a:pt x="152" y="425"/>
                      <a:pt x="202" y="425"/>
                    </a:cubicBezTo>
                    <a:lnTo>
                      <a:pt x="689" y="408"/>
                    </a:lnTo>
                    <a:cubicBezTo>
                      <a:pt x="790" y="408"/>
                      <a:pt x="857" y="324"/>
                      <a:pt x="857" y="240"/>
                    </a:cubicBezTo>
                    <a:lnTo>
                      <a:pt x="857" y="173"/>
                    </a:lnTo>
                    <a:cubicBezTo>
                      <a:pt x="857" y="123"/>
                      <a:pt x="824" y="72"/>
                      <a:pt x="790" y="39"/>
                    </a:cubicBezTo>
                    <a:cubicBezTo>
                      <a:pt x="763" y="25"/>
                      <a:pt x="736" y="0"/>
                      <a:pt x="700" y="0"/>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5" name="Google Shape;2195;p46"/>
              <p:cNvSpPr/>
              <p:nvPr/>
            </p:nvSpPr>
            <p:spPr>
              <a:xfrm>
                <a:off x="7880302" y="2267105"/>
                <a:ext cx="72517" cy="40330"/>
              </a:xfrm>
              <a:custGeom>
                <a:avLst/>
                <a:gdLst/>
                <a:ahLst/>
                <a:cxnLst/>
                <a:rect l="l" t="t" r="r" b="b"/>
                <a:pathLst>
                  <a:path w="757" h="421" extrusionOk="0">
                    <a:moveTo>
                      <a:pt x="186" y="0"/>
                    </a:moveTo>
                    <a:cubicBezTo>
                      <a:pt x="135" y="0"/>
                      <a:pt x="85" y="34"/>
                      <a:pt x="51" y="67"/>
                    </a:cubicBezTo>
                    <a:cubicBezTo>
                      <a:pt x="18" y="101"/>
                      <a:pt x="1" y="151"/>
                      <a:pt x="1" y="202"/>
                    </a:cubicBezTo>
                    <a:lnTo>
                      <a:pt x="1" y="235"/>
                    </a:lnTo>
                    <a:cubicBezTo>
                      <a:pt x="1" y="336"/>
                      <a:pt x="102" y="420"/>
                      <a:pt x="202" y="420"/>
                    </a:cubicBezTo>
                    <a:lnTo>
                      <a:pt x="589" y="420"/>
                    </a:lnTo>
                    <a:cubicBezTo>
                      <a:pt x="639" y="420"/>
                      <a:pt x="673" y="404"/>
                      <a:pt x="707" y="370"/>
                    </a:cubicBezTo>
                    <a:cubicBezTo>
                      <a:pt x="740" y="336"/>
                      <a:pt x="757" y="286"/>
                      <a:pt x="757" y="252"/>
                    </a:cubicBezTo>
                    <a:lnTo>
                      <a:pt x="757" y="185"/>
                    </a:lnTo>
                    <a:cubicBezTo>
                      <a:pt x="757" y="84"/>
                      <a:pt x="673" y="0"/>
                      <a:pt x="572" y="0"/>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6" name="Google Shape;2196;p46"/>
              <p:cNvSpPr/>
              <p:nvPr/>
            </p:nvSpPr>
            <p:spPr>
              <a:xfrm>
                <a:off x="7886816" y="2305710"/>
                <a:ext cx="54795" cy="33911"/>
              </a:xfrm>
              <a:custGeom>
                <a:avLst/>
                <a:gdLst/>
                <a:ahLst/>
                <a:cxnLst/>
                <a:rect l="l" t="t" r="r" b="b"/>
                <a:pathLst>
                  <a:path w="572" h="354" extrusionOk="0">
                    <a:moveTo>
                      <a:pt x="151" y="1"/>
                    </a:moveTo>
                    <a:cubicBezTo>
                      <a:pt x="67" y="1"/>
                      <a:pt x="0" y="85"/>
                      <a:pt x="0" y="169"/>
                    </a:cubicBezTo>
                    <a:lnTo>
                      <a:pt x="0" y="185"/>
                    </a:lnTo>
                    <a:cubicBezTo>
                      <a:pt x="0" y="269"/>
                      <a:pt x="67" y="337"/>
                      <a:pt x="151" y="353"/>
                    </a:cubicBezTo>
                    <a:lnTo>
                      <a:pt x="454" y="353"/>
                    </a:lnTo>
                    <a:cubicBezTo>
                      <a:pt x="521" y="337"/>
                      <a:pt x="571" y="286"/>
                      <a:pt x="571" y="202"/>
                    </a:cubicBezTo>
                    <a:lnTo>
                      <a:pt x="571" y="152"/>
                    </a:lnTo>
                    <a:cubicBezTo>
                      <a:pt x="571" y="68"/>
                      <a:pt x="521" y="1"/>
                      <a:pt x="437" y="1"/>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7" name="Google Shape;2197;p46"/>
              <p:cNvSpPr/>
              <p:nvPr/>
            </p:nvSpPr>
            <p:spPr>
              <a:xfrm>
                <a:off x="7637272" y="2177921"/>
                <a:ext cx="291408" cy="90909"/>
              </a:xfrm>
              <a:custGeom>
                <a:avLst/>
                <a:gdLst/>
                <a:ahLst/>
                <a:cxnLst/>
                <a:rect l="l" t="t" r="r" b="b"/>
                <a:pathLst>
                  <a:path w="3042" h="949" extrusionOk="0">
                    <a:moveTo>
                      <a:pt x="2531" y="1"/>
                    </a:moveTo>
                    <a:cubicBezTo>
                      <a:pt x="2522" y="1"/>
                      <a:pt x="2513" y="3"/>
                      <a:pt x="2504" y="7"/>
                    </a:cubicBezTo>
                    <a:cubicBezTo>
                      <a:pt x="2487" y="7"/>
                      <a:pt x="1983" y="74"/>
                      <a:pt x="1950" y="91"/>
                    </a:cubicBezTo>
                    <a:cubicBezTo>
                      <a:pt x="1798" y="125"/>
                      <a:pt x="1681" y="226"/>
                      <a:pt x="1614" y="360"/>
                    </a:cubicBezTo>
                    <a:lnTo>
                      <a:pt x="1580" y="444"/>
                    </a:lnTo>
                    <a:lnTo>
                      <a:pt x="1" y="360"/>
                    </a:lnTo>
                    <a:lnTo>
                      <a:pt x="1" y="948"/>
                    </a:lnTo>
                    <a:lnTo>
                      <a:pt x="1227" y="931"/>
                    </a:lnTo>
                    <a:lnTo>
                      <a:pt x="1614" y="931"/>
                    </a:lnTo>
                    <a:cubicBezTo>
                      <a:pt x="1648" y="936"/>
                      <a:pt x="1682" y="939"/>
                      <a:pt x="1716" y="939"/>
                    </a:cubicBezTo>
                    <a:cubicBezTo>
                      <a:pt x="2009" y="939"/>
                      <a:pt x="2259" y="747"/>
                      <a:pt x="2319" y="461"/>
                    </a:cubicBezTo>
                    <a:lnTo>
                      <a:pt x="2387" y="461"/>
                    </a:lnTo>
                    <a:cubicBezTo>
                      <a:pt x="2392" y="456"/>
                      <a:pt x="2398" y="454"/>
                      <a:pt x="2405" y="454"/>
                    </a:cubicBezTo>
                    <a:cubicBezTo>
                      <a:pt x="2423" y="454"/>
                      <a:pt x="2447" y="466"/>
                      <a:pt x="2471" y="478"/>
                    </a:cubicBezTo>
                    <a:lnTo>
                      <a:pt x="2622" y="612"/>
                    </a:lnTo>
                    <a:cubicBezTo>
                      <a:pt x="2672" y="646"/>
                      <a:pt x="2739" y="679"/>
                      <a:pt x="2807" y="679"/>
                    </a:cubicBezTo>
                    <a:cubicBezTo>
                      <a:pt x="2874" y="662"/>
                      <a:pt x="2924" y="629"/>
                      <a:pt x="2975" y="578"/>
                    </a:cubicBezTo>
                    <a:lnTo>
                      <a:pt x="3008" y="545"/>
                    </a:lnTo>
                    <a:cubicBezTo>
                      <a:pt x="3042" y="494"/>
                      <a:pt x="3042" y="427"/>
                      <a:pt x="2991" y="377"/>
                    </a:cubicBezTo>
                    <a:lnTo>
                      <a:pt x="2823" y="242"/>
                    </a:lnTo>
                    <a:lnTo>
                      <a:pt x="2588" y="41"/>
                    </a:lnTo>
                    <a:cubicBezTo>
                      <a:pt x="2576" y="16"/>
                      <a:pt x="2555" y="1"/>
                      <a:pt x="2531" y="1"/>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8" name="Google Shape;2198;p46"/>
              <p:cNvSpPr/>
              <p:nvPr/>
            </p:nvSpPr>
            <p:spPr>
              <a:xfrm>
                <a:off x="7156004" y="1938148"/>
                <a:ext cx="342946" cy="399561"/>
              </a:xfrm>
              <a:custGeom>
                <a:avLst/>
                <a:gdLst/>
                <a:ahLst/>
                <a:cxnLst/>
                <a:rect l="l" t="t" r="r" b="b"/>
                <a:pathLst>
                  <a:path w="3580" h="4171" extrusionOk="0">
                    <a:moveTo>
                      <a:pt x="908" y="1"/>
                    </a:moveTo>
                    <a:cubicBezTo>
                      <a:pt x="757" y="1"/>
                      <a:pt x="604" y="46"/>
                      <a:pt x="471" y="141"/>
                    </a:cubicBezTo>
                    <a:lnTo>
                      <a:pt x="454" y="141"/>
                    </a:lnTo>
                    <a:cubicBezTo>
                      <a:pt x="101" y="376"/>
                      <a:pt x="1" y="863"/>
                      <a:pt x="253" y="1216"/>
                    </a:cubicBezTo>
                    <a:lnTo>
                      <a:pt x="2034" y="3821"/>
                    </a:lnTo>
                    <a:cubicBezTo>
                      <a:pt x="2180" y="4051"/>
                      <a:pt x="2425" y="4171"/>
                      <a:pt x="2675" y="4171"/>
                    </a:cubicBezTo>
                    <a:cubicBezTo>
                      <a:pt x="2825" y="4171"/>
                      <a:pt x="2976" y="4128"/>
                      <a:pt x="3109" y="4039"/>
                    </a:cubicBezTo>
                    <a:lnTo>
                      <a:pt x="3126" y="4039"/>
                    </a:lnTo>
                    <a:cubicBezTo>
                      <a:pt x="3496" y="3804"/>
                      <a:pt x="3580" y="3300"/>
                      <a:pt x="3344" y="2947"/>
                    </a:cubicBezTo>
                    <a:lnTo>
                      <a:pt x="1563" y="343"/>
                    </a:lnTo>
                    <a:cubicBezTo>
                      <a:pt x="1406" y="123"/>
                      <a:pt x="1158" y="1"/>
                      <a:pt x="908" y="1"/>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9" name="Google Shape;2199;p46"/>
              <p:cNvSpPr/>
              <p:nvPr/>
            </p:nvSpPr>
            <p:spPr>
              <a:xfrm>
                <a:off x="7337916" y="2189799"/>
                <a:ext cx="450811" cy="151452"/>
              </a:xfrm>
              <a:custGeom>
                <a:avLst/>
                <a:gdLst/>
                <a:ahLst/>
                <a:cxnLst/>
                <a:rect l="l" t="t" r="r" b="b"/>
                <a:pathLst>
                  <a:path w="4706" h="1581" extrusionOk="0">
                    <a:moveTo>
                      <a:pt x="790" y="1"/>
                    </a:moveTo>
                    <a:cubicBezTo>
                      <a:pt x="353" y="1"/>
                      <a:pt x="0" y="354"/>
                      <a:pt x="17" y="790"/>
                    </a:cubicBezTo>
                    <a:lnTo>
                      <a:pt x="17" y="807"/>
                    </a:lnTo>
                    <a:cubicBezTo>
                      <a:pt x="17" y="1227"/>
                      <a:pt x="370" y="1580"/>
                      <a:pt x="807" y="1580"/>
                    </a:cubicBezTo>
                    <a:lnTo>
                      <a:pt x="4705" y="1244"/>
                    </a:lnTo>
                    <a:lnTo>
                      <a:pt x="4638" y="337"/>
                    </a:lnTo>
                    <a:lnTo>
                      <a:pt x="790" y="1"/>
                    </a:ln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0" name="Google Shape;2200;p46"/>
              <p:cNvSpPr/>
              <p:nvPr/>
            </p:nvSpPr>
            <p:spPr>
              <a:xfrm>
                <a:off x="7157632" y="1940542"/>
                <a:ext cx="257593" cy="275123"/>
              </a:xfrm>
              <a:custGeom>
                <a:avLst/>
                <a:gdLst/>
                <a:ahLst/>
                <a:cxnLst/>
                <a:rect l="l" t="t" r="r" b="b"/>
                <a:pathLst>
                  <a:path w="2689" h="2872" extrusionOk="0">
                    <a:moveTo>
                      <a:pt x="888" y="1"/>
                    </a:moveTo>
                    <a:cubicBezTo>
                      <a:pt x="738" y="1"/>
                      <a:pt x="587" y="44"/>
                      <a:pt x="454" y="133"/>
                    </a:cubicBezTo>
                    <a:lnTo>
                      <a:pt x="437" y="133"/>
                    </a:lnTo>
                    <a:cubicBezTo>
                      <a:pt x="84" y="385"/>
                      <a:pt x="0" y="872"/>
                      <a:pt x="236" y="1225"/>
                    </a:cubicBezTo>
                    <a:lnTo>
                      <a:pt x="1361" y="2872"/>
                    </a:lnTo>
                    <a:lnTo>
                      <a:pt x="2689" y="2031"/>
                    </a:lnTo>
                    <a:lnTo>
                      <a:pt x="1529" y="351"/>
                    </a:lnTo>
                    <a:cubicBezTo>
                      <a:pt x="1383" y="120"/>
                      <a:pt x="1138" y="1"/>
                      <a:pt x="88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1" name="Google Shape;2201;p46"/>
              <p:cNvSpPr/>
              <p:nvPr/>
            </p:nvSpPr>
            <p:spPr>
              <a:xfrm>
                <a:off x="6679524" y="2835260"/>
                <a:ext cx="326853" cy="421881"/>
              </a:xfrm>
              <a:custGeom>
                <a:avLst/>
                <a:gdLst/>
                <a:ahLst/>
                <a:cxnLst/>
                <a:rect l="l" t="t" r="r" b="b"/>
                <a:pathLst>
                  <a:path w="3412" h="4404" extrusionOk="0">
                    <a:moveTo>
                      <a:pt x="1127" y="1"/>
                    </a:moveTo>
                    <a:cubicBezTo>
                      <a:pt x="992" y="286"/>
                      <a:pt x="875" y="572"/>
                      <a:pt x="757" y="874"/>
                    </a:cubicBezTo>
                    <a:lnTo>
                      <a:pt x="757" y="891"/>
                    </a:lnTo>
                    <a:cubicBezTo>
                      <a:pt x="723" y="975"/>
                      <a:pt x="690" y="1059"/>
                      <a:pt x="673" y="1143"/>
                    </a:cubicBezTo>
                    <a:cubicBezTo>
                      <a:pt x="522" y="1563"/>
                      <a:pt x="387" y="1983"/>
                      <a:pt x="270" y="2404"/>
                    </a:cubicBezTo>
                    <a:cubicBezTo>
                      <a:pt x="253" y="2471"/>
                      <a:pt x="236" y="2555"/>
                      <a:pt x="219" y="2622"/>
                    </a:cubicBezTo>
                    <a:cubicBezTo>
                      <a:pt x="169" y="2807"/>
                      <a:pt x="135" y="3008"/>
                      <a:pt x="102" y="3193"/>
                    </a:cubicBezTo>
                    <a:cubicBezTo>
                      <a:pt x="1" y="3664"/>
                      <a:pt x="253" y="4134"/>
                      <a:pt x="690" y="4319"/>
                    </a:cubicBezTo>
                    <a:lnTo>
                      <a:pt x="707" y="4319"/>
                    </a:lnTo>
                    <a:cubicBezTo>
                      <a:pt x="807" y="4369"/>
                      <a:pt x="925" y="4386"/>
                      <a:pt x="1043" y="4403"/>
                    </a:cubicBezTo>
                    <a:lnTo>
                      <a:pt x="1227" y="4403"/>
                    </a:lnTo>
                    <a:cubicBezTo>
                      <a:pt x="1547" y="4353"/>
                      <a:pt x="1832" y="4168"/>
                      <a:pt x="1984" y="3882"/>
                    </a:cubicBezTo>
                    <a:cubicBezTo>
                      <a:pt x="2320" y="3244"/>
                      <a:pt x="2639" y="2622"/>
                      <a:pt x="2908" y="1983"/>
                    </a:cubicBezTo>
                    <a:cubicBezTo>
                      <a:pt x="2941" y="1899"/>
                      <a:pt x="2975" y="1799"/>
                      <a:pt x="3025" y="1715"/>
                    </a:cubicBezTo>
                    <a:cubicBezTo>
                      <a:pt x="3160" y="1379"/>
                      <a:pt x="3294" y="1042"/>
                      <a:pt x="3412" y="706"/>
                    </a:cubicBezTo>
                    <a:lnTo>
                      <a:pt x="1127" y="1"/>
                    </a:ln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2" name="Google Shape;2202;p46"/>
              <p:cNvSpPr/>
              <p:nvPr/>
            </p:nvSpPr>
            <p:spPr>
              <a:xfrm>
                <a:off x="6156394" y="3066124"/>
                <a:ext cx="720953" cy="191398"/>
              </a:xfrm>
              <a:custGeom>
                <a:avLst/>
                <a:gdLst/>
                <a:ahLst/>
                <a:cxnLst/>
                <a:rect l="l" t="t" r="r" b="b"/>
                <a:pathLst>
                  <a:path w="7526" h="1998" extrusionOk="0">
                    <a:moveTo>
                      <a:pt x="5537" y="0"/>
                    </a:moveTo>
                    <a:cubicBezTo>
                      <a:pt x="5418" y="0"/>
                      <a:pt x="5292" y="4"/>
                      <a:pt x="5159" y="10"/>
                    </a:cubicBezTo>
                    <a:cubicBezTo>
                      <a:pt x="3160" y="111"/>
                      <a:pt x="3983" y="615"/>
                      <a:pt x="18" y="666"/>
                    </a:cubicBezTo>
                    <a:cubicBezTo>
                      <a:pt x="1" y="1069"/>
                      <a:pt x="18" y="1472"/>
                      <a:pt x="85" y="1875"/>
                    </a:cubicBezTo>
                    <a:lnTo>
                      <a:pt x="6470" y="1993"/>
                    </a:lnTo>
                    <a:cubicBezTo>
                      <a:pt x="6501" y="1996"/>
                      <a:pt x="6532" y="1998"/>
                      <a:pt x="6562" y="1998"/>
                    </a:cubicBezTo>
                    <a:cubicBezTo>
                      <a:pt x="7028" y="1998"/>
                      <a:pt x="7431" y="1642"/>
                      <a:pt x="7478" y="1153"/>
                    </a:cubicBezTo>
                    <a:lnTo>
                      <a:pt x="7478" y="1136"/>
                    </a:lnTo>
                    <a:cubicBezTo>
                      <a:pt x="7525" y="634"/>
                      <a:pt x="7206" y="0"/>
                      <a:pt x="5537" y="0"/>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3" name="Google Shape;2203;p46"/>
              <p:cNvSpPr/>
              <p:nvPr/>
            </p:nvSpPr>
            <p:spPr>
              <a:xfrm>
                <a:off x="7086745" y="2756422"/>
                <a:ext cx="410577" cy="393909"/>
              </a:xfrm>
              <a:custGeom>
                <a:avLst/>
                <a:gdLst/>
                <a:ahLst/>
                <a:cxnLst/>
                <a:rect l="l" t="t" r="r" b="b"/>
                <a:pathLst>
                  <a:path w="4286" h="4112" extrusionOk="0">
                    <a:moveTo>
                      <a:pt x="1412" y="0"/>
                    </a:moveTo>
                    <a:lnTo>
                      <a:pt x="1" y="1916"/>
                    </a:lnTo>
                    <a:cubicBezTo>
                      <a:pt x="219" y="2134"/>
                      <a:pt x="421" y="2336"/>
                      <a:pt x="656" y="2521"/>
                    </a:cubicBezTo>
                    <a:cubicBezTo>
                      <a:pt x="791" y="2655"/>
                      <a:pt x="942" y="2773"/>
                      <a:pt x="1093" y="2890"/>
                    </a:cubicBezTo>
                    <a:cubicBezTo>
                      <a:pt x="1597" y="3294"/>
                      <a:pt x="2118" y="3647"/>
                      <a:pt x="2673" y="3966"/>
                    </a:cubicBezTo>
                    <a:cubicBezTo>
                      <a:pt x="2830" y="4064"/>
                      <a:pt x="3008" y="4111"/>
                      <a:pt x="3185" y="4111"/>
                    </a:cubicBezTo>
                    <a:cubicBezTo>
                      <a:pt x="3462" y="4111"/>
                      <a:pt x="3738" y="3996"/>
                      <a:pt x="3933" y="3781"/>
                    </a:cubicBezTo>
                    <a:cubicBezTo>
                      <a:pt x="4286" y="3395"/>
                      <a:pt x="4286" y="2806"/>
                      <a:pt x="3950" y="2420"/>
                    </a:cubicBezTo>
                    <a:cubicBezTo>
                      <a:pt x="3563" y="2000"/>
                      <a:pt x="3194" y="1613"/>
                      <a:pt x="2807" y="1244"/>
                    </a:cubicBezTo>
                    <a:cubicBezTo>
                      <a:pt x="2639" y="1076"/>
                      <a:pt x="2471" y="925"/>
                      <a:pt x="2303" y="773"/>
                    </a:cubicBezTo>
                    <a:cubicBezTo>
                      <a:pt x="2017" y="504"/>
                      <a:pt x="1715" y="252"/>
                      <a:pt x="1412" y="0"/>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4" name="Google Shape;2204;p46"/>
              <p:cNvSpPr/>
              <p:nvPr/>
            </p:nvSpPr>
            <p:spPr>
              <a:xfrm>
                <a:off x="6739108" y="2524121"/>
                <a:ext cx="365458" cy="480316"/>
              </a:xfrm>
              <a:custGeom>
                <a:avLst/>
                <a:gdLst/>
                <a:ahLst/>
                <a:cxnLst/>
                <a:rect l="l" t="t" r="r" b="b"/>
                <a:pathLst>
                  <a:path w="3815" h="5014" extrusionOk="0">
                    <a:moveTo>
                      <a:pt x="2461" y="0"/>
                    </a:moveTo>
                    <a:cubicBezTo>
                      <a:pt x="2190" y="0"/>
                      <a:pt x="1918" y="79"/>
                      <a:pt x="1681" y="241"/>
                    </a:cubicBezTo>
                    <a:cubicBezTo>
                      <a:pt x="1664" y="258"/>
                      <a:pt x="1647" y="258"/>
                      <a:pt x="1630" y="275"/>
                    </a:cubicBezTo>
                    <a:cubicBezTo>
                      <a:pt x="1496" y="375"/>
                      <a:pt x="1378" y="510"/>
                      <a:pt x="1311" y="644"/>
                    </a:cubicBezTo>
                    <a:cubicBezTo>
                      <a:pt x="1278" y="695"/>
                      <a:pt x="1261" y="728"/>
                      <a:pt x="1244" y="762"/>
                    </a:cubicBezTo>
                    <a:lnTo>
                      <a:pt x="1244" y="795"/>
                    </a:lnTo>
                    <a:cubicBezTo>
                      <a:pt x="1227" y="795"/>
                      <a:pt x="1227" y="812"/>
                      <a:pt x="1227" y="829"/>
                    </a:cubicBezTo>
                    <a:lnTo>
                      <a:pt x="1210" y="863"/>
                    </a:lnTo>
                    <a:lnTo>
                      <a:pt x="1110" y="1148"/>
                    </a:lnTo>
                    <a:lnTo>
                      <a:pt x="1093" y="1199"/>
                    </a:lnTo>
                    <a:lnTo>
                      <a:pt x="1059" y="1300"/>
                    </a:lnTo>
                    <a:lnTo>
                      <a:pt x="975" y="1484"/>
                    </a:lnTo>
                    <a:lnTo>
                      <a:pt x="925" y="1636"/>
                    </a:lnTo>
                    <a:lnTo>
                      <a:pt x="874" y="1753"/>
                    </a:lnTo>
                    <a:lnTo>
                      <a:pt x="824" y="1904"/>
                    </a:lnTo>
                    <a:lnTo>
                      <a:pt x="1" y="4072"/>
                    </a:lnTo>
                    <a:lnTo>
                      <a:pt x="135" y="4122"/>
                    </a:lnTo>
                    <a:lnTo>
                      <a:pt x="1177" y="4509"/>
                    </a:lnTo>
                    <a:lnTo>
                      <a:pt x="2403" y="4963"/>
                    </a:lnTo>
                    <a:lnTo>
                      <a:pt x="2521" y="5013"/>
                    </a:lnTo>
                    <a:lnTo>
                      <a:pt x="2823" y="4190"/>
                    </a:lnTo>
                    <a:lnTo>
                      <a:pt x="2991" y="3770"/>
                    </a:lnTo>
                    <a:lnTo>
                      <a:pt x="3277" y="2963"/>
                    </a:lnTo>
                    <a:lnTo>
                      <a:pt x="3731" y="1787"/>
                    </a:lnTo>
                    <a:cubicBezTo>
                      <a:pt x="3781" y="1669"/>
                      <a:pt x="3798" y="1552"/>
                      <a:pt x="3815" y="1417"/>
                    </a:cubicBezTo>
                    <a:cubicBezTo>
                      <a:pt x="3815" y="1350"/>
                      <a:pt x="3798" y="1283"/>
                      <a:pt x="3798" y="1216"/>
                    </a:cubicBezTo>
                    <a:cubicBezTo>
                      <a:pt x="3781" y="1048"/>
                      <a:pt x="3731" y="896"/>
                      <a:pt x="3664" y="745"/>
                    </a:cubicBezTo>
                    <a:cubicBezTo>
                      <a:pt x="3596" y="627"/>
                      <a:pt x="3529" y="510"/>
                      <a:pt x="3428" y="409"/>
                    </a:cubicBezTo>
                    <a:cubicBezTo>
                      <a:pt x="3294" y="258"/>
                      <a:pt x="3126" y="157"/>
                      <a:pt x="2941" y="73"/>
                    </a:cubicBezTo>
                    <a:lnTo>
                      <a:pt x="2907" y="73"/>
                    </a:lnTo>
                    <a:cubicBezTo>
                      <a:pt x="2763" y="25"/>
                      <a:pt x="2612" y="0"/>
                      <a:pt x="246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5" name="Google Shape;2205;p46"/>
              <p:cNvSpPr/>
              <p:nvPr/>
            </p:nvSpPr>
            <p:spPr>
              <a:xfrm>
                <a:off x="6822832" y="2637254"/>
                <a:ext cx="20979" cy="54891"/>
              </a:xfrm>
              <a:custGeom>
                <a:avLst/>
                <a:gdLst/>
                <a:ahLst/>
                <a:cxnLst/>
                <a:rect l="l" t="t" r="r" b="b"/>
                <a:pathLst>
                  <a:path w="219" h="573" extrusionOk="0">
                    <a:moveTo>
                      <a:pt x="219" y="1"/>
                    </a:moveTo>
                    <a:lnTo>
                      <a:pt x="161" y="155"/>
                    </a:lnTo>
                    <a:lnTo>
                      <a:pt x="185" y="102"/>
                    </a:lnTo>
                    <a:lnTo>
                      <a:pt x="219" y="1"/>
                    </a:lnTo>
                    <a:close/>
                    <a:moveTo>
                      <a:pt x="161" y="155"/>
                    </a:moveTo>
                    <a:lnTo>
                      <a:pt x="101" y="287"/>
                    </a:lnTo>
                    <a:lnTo>
                      <a:pt x="79" y="361"/>
                    </a:lnTo>
                    <a:lnTo>
                      <a:pt x="118" y="270"/>
                    </a:lnTo>
                    <a:lnTo>
                      <a:pt x="161" y="155"/>
                    </a:lnTo>
                    <a:close/>
                    <a:moveTo>
                      <a:pt x="79" y="361"/>
                    </a:moveTo>
                    <a:lnTo>
                      <a:pt x="79" y="361"/>
                    </a:lnTo>
                    <a:lnTo>
                      <a:pt x="79" y="361"/>
                    </a:lnTo>
                    <a:close/>
                    <a:moveTo>
                      <a:pt x="79" y="361"/>
                    </a:moveTo>
                    <a:lnTo>
                      <a:pt x="68" y="387"/>
                    </a:lnTo>
                    <a:lnTo>
                      <a:pt x="0" y="572"/>
                    </a:lnTo>
                    <a:lnTo>
                      <a:pt x="51" y="455"/>
                    </a:lnTo>
                    <a:lnTo>
                      <a:pt x="79" y="361"/>
                    </a:lnTo>
                    <a:close/>
                  </a:path>
                </a:pathLst>
              </a:custGeom>
              <a:solidFill>
                <a:srgbClr val="C23F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6" name="Google Shape;2206;p46"/>
              <p:cNvSpPr/>
              <p:nvPr/>
            </p:nvSpPr>
            <p:spPr>
              <a:xfrm>
                <a:off x="6845344" y="2601906"/>
                <a:ext cx="11400" cy="30654"/>
              </a:xfrm>
              <a:custGeom>
                <a:avLst/>
                <a:gdLst/>
                <a:ahLst/>
                <a:cxnLst/>
                <a:rect l="l" t="t" r="r" b="b"/>
                <a:pathLst>
                  <a:path w="119" h="320" extrusionOk="0">
                    <a:moveTo>
                      <a:pt x="118" y="0"/>
                    </a:moveTo>
                    <a:lnTo>
                      <a:pt x="110" y="25"/>
                    </a:lnTo>
                    <a:lnTo>
                      <a:pt x="110" y="25"/>
                    </a:lnTo>
                    <a:cubicBezTo>
                      <a:pt x="118" y="16"/>
                      <a:pt x="118" y="14"/>
                      <a:pt x="118" y="0"/>
                    </a:cubicBezTo>
                    <a:close/>
                    <a:moveTo>
                      <a:pt x="110" y="25"/>
                    </a:moveTo>
                    <a:cubicBezTo>
                      <a:pt x="108" y="28"/>
                      <a:pt x="105" y="30"/>
                      <a:pt x="101" y="34"/>
                    </a:cubicBezTo>
                    <a:lnTo>
                      <a:pt x="101" y="51"/>
                    </a:lnTo>
                    <a:lnTo>
                      <a:pt x="110" y="25"/>
                    </a:lnTo>
                    <a:close/>
                    <a:moveTo>
                      <a:pt x="101" y="51"/>
                    </a:moveTo>
                    <a:lnTo>
                      <a:pt x="1" y="320"/>
                    </a:lnTo>
                    <a:lnTo>
                      <a:pt x="17" y="286"/>
                    </a:lnTo>
                    <a:lnTo>
                      <a:pt x="101" y="67"/>
                    </a:lnTo>
                    <a:lnTo>
                      <a:pt x="101" y="51"/>
                    </a:lnTo>
                    <a:close/>
                  </a:path>
                </a:pathLst>
              </a:custGeom>
              <a:solidFill>
                <a:srgbClr val="C23F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7" name="Google Shape;2207;p46"/>
              <p:cNvSpPr/>
              <p:nvPr/>
            </p:nvSpPr>
            <p:spPr>
              <a:xfrm>
                <a:off x="6809900" y="2708142"/>
                <a:ext cx="8143" cy="19351"/>
              </a:xfrm>
              <a:custGeom>
                <a:avLst/>
                <a:gdLst/>
                <a:ahLst/>
                <a:cxnLst/>
                <a:rect l="l" t="t" r="r" b="b"/>
                <a:pathLst>
                  <a:path w="85" h="202" extrusionOk="0">
                    <a:moveTo>
                      <a:pt x="85" y="0"/>
                    </a:moveTo>
                    <a:lnTo>
                      <a:pt x="1" y="202"/>
                    </a:lnTo>
                    <a:lnTo>
                      <a:pt x="1" y="202"/>
                    </a:lnTo>
                    <a:close/>
                  </a:path>
                </a:pathLst>
              </a:custGeom>
              <a:solidFill>
                <a:srgbClr val="55695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8" name="Google Shape;2208;p46"/>
              <p:cNvSpPr/>
              <p:nvPr/>
            </p:nvSpPr>
            <p:spPr>
              <a:xfrm>
                <a:off x="6890463" y="2516553"/>
                <a:ext cx="280105" cy="51921"/>
              </a:xfrm>
              <a:custGeom>
                <a:avLst/>
                <a:gdLst/>
                <a:ahLst/>
                <a:cxnLst/>
                <a:rect l="l" t="t" r="r" b="b"/>
                <a:pathLst>
                  <a:path w="2924" h="542" extrusionOk="0">
                    <a:moveTo>
                      <a:pt x="0" y="1"/>
                    </a:moveTo>
                    <a:lnTo>
                      <a:pt x="0" y="1"/>
                    </a:lnTo>
                    <a:cubicBezTo>
                      <a:pt x="787" y="337"/>
                      <a:pt x="1613" y="541"/>
                      <a:pt x="2197" y="541"/>
                    </a:cubicBezTo>
                    <a:cubicBezTo>
                      <a:pt x="2547" y="541"/>
                      <a:pt x="2810" y="467"/>
                      <a:pt x="2924" y="303"/>
                    </a:cubicBezTo>
                    <a:lnTo>
                      <a:pt x="0" y="1"/>
                    </a:lnTo>
                    <a:close/>
                  </a:path>
                </a:pathLst>
              </a:custGeom>
              <a:solidFill>
                <a:srgbClr val="DF493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9" name="Google Shape;2209;p46"/>
              <p:cNvSpPr/>
              <p:nvPr/>
            </p:nvSpPr>
            <p:spPr>
              <a:xfrm>
                <a:off x="6842087" y="2558415"/>
                <a:ext cx="328481" cy="293037"/>
              </a:xfrm>
              <a:custGeom>
                <a:avLst/>
                <a:gdLst/>
                <a:ahLst/>
                <a:cxnLst/>
                <a:rect l="l" t="t" r="r" b="b"/>
                <a:pathLst>
                  <a:path w="3429" h="3059" extrusionOk="0">
                    <a:moveTo>
                      <a:pt x="320" y="1"/>
                    </a:moveTo>
                    <a:lnTo>
                      <a:pt x="270" y="118"/>
                    </a:lnTo>
                    <a:lnTo>
                      <a:pt x="270" y="135"/>
                    </a:lnTo>
                    <a:lnTo>
                      <a:pt x="236" y="253"/>
                    </a:lnTo>
                    <a:lnTo>
                      <a:pt x="119" y="555"/>
                    </a:lnTo>
                    <a:lnTo>
                      <a:pt x="1" y="824"/>
                    </a:lnTo>
                    <a:lnTo>
                      <a:pt x="18" y="824"/>
                    </a:lnTo>
                    <a:lnTo>
                      <a:pt x="102" y="874"/>
                    </a:lnTo>
                    <a:lnTo>
                      <a:pt x="2320" y="2336"/>
                    </a:lnTo>
                    <a:lnTo>
                      <a:pt x="3294" y="2975"/>
                    </a:lnTo>
                    <a:lnTo>
                      <a:pt x="3429" y="3059"/>
                    </a:lnTo>
                    <a:lnTo>
                      <a:pt x="3429" y="404"/>
                    </a:lnTo>
                    <a:cubicBezTo>
                      <a:pt x="3227" y="488"/>
                      <a:pt x="3042" y="555"/>
                      <a:pt x="2841" y="572"/>
                    </a:cubicBezTo>
                    <a:cubicBezTo>
                      <a:pt x="2757" y="589"/>
                      <a:pt x="2689" y="589"/>
                      <a:pt x="2622" y="589"/>
                    </a:cubicBezTo>
                    <a:cubicBezTo>
                      <a:pt x="2000" y="572"/>
                      <a:pt x="1396" y="437"/>
                      <a:pt x="841" y="202"/>
                    </a:cubicBezTo>
                    <a:lnTo>
                      <a:pt x="522" y="68"/>
                    </a:lnTo>
                    <a:lnTo>
                      <a:pt x="33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0" name="Google Shape;2210;p46"/>
              <p:cNvSpPr/>
              <p:nvPr/>
            </p:nvSpPr>
            <p:spPr>
              <a:xfrm>
                <a:off x="6473567" y="2352362"/>
                <a:ext cx="165821" cy="307598"/>
              </a:xfrm>
              <a:custGeom>
                <a:avLst/>
                <a:gdLst/>
                <a:ahLst/>
                <a:cxnLst/>
                <a:rect l="l" t="t" r="r" b="b"/>
                <a:pathLst>
                  <a:path w="1731" h="3211" extrusionOk="0">
                    <a:moveTo>
                      <a:pt x="521" y="1"/>
                    </a:moveTo>
                    <a:lnTo>
                      <a:pt x="403" y="1614"/>
                    </a:lnTo>
                    <a:cubicBezTo>
                      <a:pt x="202" y="1681"/>
                      <a:pt x="118" y="1832"/>
                      <a:pt x="84" y="2101"/>
                    </a:cubicBezTo>
                    <a:lnTo>
                      <a:pt x="0" y="2941"/>
                    </a:lnTo>
                    <a:cubicBezTo>
                      <a:pt x="454" y="3126"/>
                      <a:pt x="941" y="3210"/>
                      <a:pt x="1428" y="3210"/>
                    </a:cubicBezTo>
                    <a:lnTo>
                      <a:pt x="1479" y="2656"/>
                    </a:lnTo>
                    <a:lnTo>
                      <a:pt x="1731" y="2689"/>
                    </a:lnTo>
                    <a:cubicBezTo>
                      <a:pt x="1731" y="2672"/>
                      <a:pt x="1697" y="2152"/>
                      <a:pt x="1680" y="2118"/>
                    </a:cubicBezTo>
                    <a:cubicBezTo>
                      <a:pt x="1664" y="1967"/>
                      <a:pt x="1563" y="1832"/>
                      <a:pt x="1428" y="1748"/>
                    </a:cubicBezTo>
                    <a:lnTo>
                      <a:pt x="1361" y="1698"/>
                    </a:lnTo>
                    <a:lnTo>
                      <a:pt x="1596" y="102"/>
                    </a:lnTo>
                    <a:lnTo>
                      <a:pt x="521" y="1"/>
                    </a:lnTo>
                    <a:close/>
                  </a:path>
                </a:pathLst>
              </a:custGeom>
              <a:solidFill>
                <a:srgbClr val="E8B58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1" name="Google Shape;2211;p46"/>
              <p:cNvSpPr/>
              <p:nvPr/>
            </p:nvSpPr>
            <p:spPr>
              <a:xfrm>
                <a:off x="6579803" y="2617999"/>
                <a:ext cx="43491" cy="74145"/>
              </a:xfrm>
              <a:custGeom>
                <a:avLst/>
                <a:gdLst/>
                <a:ahLst/>
                <a:cxnLst/>
                <a:rect l="l" t="t" r="r" b="b"/>
                <a:pathLst>
                  <a:path w="454" h="774" extrusionOk="0">
                    <a:moveTo>
                      <a:pt x="235" y="0"/>
                    </a:moveTo>
                    <a:cubicBezTo>
                      <a:pt x="134" y="0"/>
                      <a:pt x="34" y="68"/>
                      <a:pt x="34" y="185"/>
                    </a:cubicBezTo>
                    <a:lnTo>
                      <a:pt x="0" y="588"/>
                    </a:lnTo>
                    <a:cubicBezTo>
                      <a:pt x="0" y="672"/>
                      <a:pt x="67" y="756"/>
                      <a:pt x="151" y="773"/>
                    </a:cubicBezTo>
                    <a:lnTo>
                      <a:pt x="235" y="773"/>
                    </a:lnTo>
                    <a:cubicBezTo>
                      <a:pt x="336" y="773"/>
                      <a:pt x="420" y="706"/>
                      <a:pt x="420" y="605"/>
                    </a:cubicBezTo>
                    <a:lnTo>
                      <a:pt x="454" y="219"/>
                    </a:lnTo>
                    <a:cubicBezTo>
                      <a:pt x="454" y="152"/>
                      <a:pt x="437" y="118"/>
                      <a:pt x="403" y="68"/>
                    </a:cubicBezTo>
                    <a:cubicBezTo>
                      <a:pt x="370" y="34"/>
                      <a:pt x="319" y="0"/>
                      <a:pt x="269" y="0"/>
                    </a:cubicBezTo>
                    <a:close/>
                  </a:path>
                </a:pathLst>
              </a:custGeom>
              <a:solidFill>
                <a:srgbClr val="E8B58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2" name="Google Shape;2212;p46"/>
              <p:cNvSpPr/>
              <p:nvPr/>
            </p:nvSpPr>
            <p:spPr>
              <a:xfrm>
                <a:off x="6539474" y="2609952"/>
                <a:ext cx="43587" cy="83821"/>
              </a:xfrm>
              <a:custGeom>
                <a:avLst/>
                <a:gdLst/>
                <a:ahLst/>
                <a:cxnLst/>
                <a:rect l="l" t="t" r="r" b="b"/>
                <a:pathLst>
                  <a:path w="455" h="875" extrusionOk="0">
                    <a:moveTo>
                      <a:pt x="236" y="0"/>
                    </a:moveTo>
                    <a:cubicBezTo>
                      <a:pt x="186" y="0"/>
                      <a:pt x="135" y="17"/>
                      <a:pt x="102" y="51"/>
                    </a:cubicBezTo>
                    <a:cubicBezTo>
                      <a:pt x="51" y="84"/>
                      <a:pt x="35" y="135"/>
                      <a:pt x="35" y="185"/>
                    </a:cubicBezTo>
                    <a:lnTo>
                      <a:pt x="1" y="689"/>
                    </a:lnTo>
                    <a:cubicBezTo>
                      <a:pt x="1" y="790"/>
                      <a:pt x="68" y="857"/>
                      <a:pt x="152" y="874"/>
                    </a:cubicBezTo>
                    <a:lnTo>
                      <a:pt x="236" y="874"/>
                    </a:lnTo>
                    <a:cubicBezTo>
                      <a:pt x="270" y="874"/>
                      <a:pt x="320" y="857"/>
                      <a:pt x="371" y="824"/>
                    </a:cubicBezTo>
                    <a:cubicBezTo>
                      <a:pt x="404" y="807"/>
                      <a:pt x="421" y="756"/>
                      <a:pt x="421" y="706"/>
                    </a:cubicBezTo>
                    <a:lnTo>
                      <a:pt x="455" y="219"/>
                    </a:lnTo>
                    <a:cubicBezTo>
                      <a:pt x="455" y="101"/>
                      <a:pt x="387" y="17"/>
                      <a:pt x="270" y="0"/>
                    </a:cubicBezTo>
                    <a:close/>
                  </a:path>
                </a:pathLst>
              </a:custGeom>
              <a:solidFill>
                <a:srgbClr val="E8B58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3" name="Google Shape;2213;p46"/>
              <p:cNvSpPr/>
              <p:nvPr/>
            </p:nvSpPr>
            <p:spPr>
              <a:xfrm>
                <a:off x="6500869" y="2603247"/>
                <a:ext cx="45215" cy="72996"/>
              </a:xfrm>
              <a:custGeom>
                <a:avLst/>
                <a:gdLst/>
                <a:ahLst/>
                <a:cxnLst/>
                <a:rect l="l" t="t" r="r" b="b"/>
                <a:pathLst>
                  <a:path w="472" h="762" extrusionOk="0">
                    <a:moveTo>
                      <a:pt x="210" y="1"/>
                    </a:moveTo>
                    <a:cubicBezTo>
                      <a:pt x="119" y="1"/>
                      <a:pt x="34" y="80"/>
                      <a:pt x="34" y="188"/>
                    </a:cubicBezTo>
                    <a:lnTo>
                      <a:pt x="1" y="591"/>
                    </a:lnTo>
                    <a:cubicBezTo>
                      <a:pt x="1" y="625"/>
                      <a:pt x="18" y="675"/>
                      <a:pt x="51" y="709"/>
                    </a:cubicBezTo>
                    <a:cubicBezTo>
                      <a:pt x="68" y="742"/>
                      <a:pt x="118" y="759"/>
                      <a:pt x="169" y="759"/>
                    </a:cubicBezTo>
                    <a:lnTo>
                      <a:pt x="236" y="759"/>
                    </a:lnTo>
                    <a:cubicBezTo>
                      <a:pt x="245" y="761"/>
                      <a:pt x="253" y="761"/>
                      <a:pt x="262" y="761"/>
                    </a:cubicBezTo>
                    <a:cubicBezTo>
                      <a:pt x="351" y="761"/>
                      <a:pt x="421" y="685"/>
                      <a:pt x="421" y="608"/>
                    </a:cubicBezTo>
                    <a:lnTo>
                      <a:pt x="454" y="205"/>
                    </a:lnTo>
                    <a:cubicBezTo>
                      <a:pt x="471" y="104"/>
                      <a:pt x="387" y="3"/>
                      <a:pt x="286" y="3"/>
                    </a:cubicBezTo>
                    <a:lnTo>
                      <a:pt x="236" y="3"/>
                    </a:lnTo>
                    <a:cubicBezTo>
                      <a:pt x="227" y="2"/>
                      <a:pt x="219" y="1"/>
                      <a:pt x="210" y="1"/>
                    </a:cubicBezTo>
                    <a:close/>
                  </a:path>
                </a:pathLst>
              </a:custGeom>
              <a:solidFill>
                <a:srgbClr val="E8B58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4" name="Google Shape;2214;p46"/>
              <p:cNvSpPr/>
              <p:nvPr/>
            </p:nvSpPr>
            <p:spPr>
              <a:xfrm>
                <a:off x="6468682" y="2603151"/>
                <a:ext cx="40330" cy="56806"/>
              </a:xfrm>
              <a:custGeom>
                <a:avLst/>
                <a:gdLst/>
                <a:ahLst/>
                <a:cxnLst/>
                <a:rect l="l" t="t" r="r" b="b"/>
                <a:pathLst>
                  <a:path w="421" h="593" extrusionOk="0">
                    <a:moveTo>
                      <a:pt x="204" y="1"/>
                    </a:moveTo>
                    <a:cubicBezTo>
                      <a:pt x="135" y="1"/>
                      <a:pt x="83" y="49"/>
                      <a:pt x="68" y="122"/>
                    </a:cubicBezTo>
                    <a:lnTo>
                      <a:pt x="17" y="424"/>
                    </a:lnTo>
                    <a:cubicBezTo>
                      <a:pt x="1" y="508"/>
                      <a:pt x="51" y="559"/>
                      <a:pt x="135" y="575"/>
                    </a:cubicBezTo>
                    <a:lnTo>
                      <a:pt x="185" y="592"/>
                    </a:lnTo>
                    <a:cubicBezTo>
                      <a:pt x="270" y="592"/>
                      <a:pt x="337" y="542"/>
                      <a:pt x="354" y="475"/>
                    </a:cubicBezTo>
                    <a:lnTo>
                      <a:pt x="404" y="172"/>
                    </a:lnTo>
                    <a:cubicBezTo>
                      <a:pt x="421" y="88"/>
                      <a:pt x="354" y="21"/>
                      <a:pt x="270" y="4"/>
                    </a:cubicBezTo>
                    <a:lnTo>
                      <a:pt x="236" y="4"/>
                    </a:lnTo>
                    <a:cubicBezTo>
                      <a:pt x="225" y="2"/>
                      <a:pt x="214" y="1"/>
                      <a:pt x="204" y="1"/>
                    </a:cubicBezTo>
                    <a:close/>
                  </a:path>
                </a:pathLst>
              </a:custGeom>
              <a:solidFill>
                <a:srgbClr val="E8B58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5" name="Google Shape;2215;p46"/>
              <p:cNvSpPr/>
              <p:nvPr/>
            </p:nvSpPr>
            <p:spPr>
              <a:xfrm>
                <a:off x="6547616" y="2355619"/>
                <a:ext cx="90143" cy="300317"/>
              </a:xfrm>
              <a:custGeom>
                <a:avLst/>
                <a:gdLst/>
                <a:ahLst/>
                <a:cxnLst/>
                <a:rect l="l" t="t" r="r" b="b"/>
                <a:pathLst>
                  <a:path w="941" h="3135" extrusionOk="0">
                    <a:moveTo>
                      <a:pt x="218" y="0"/>
                    </a:moveTo>
                    <a:lnTo>
                      <a:pt x="101" y="1261"/>
                    </a:lnTo>
                    <a:lnTo>
                      <a:pt x="67" y="1664"/>
                    </a:lnTo>
                    <a:cubicBezTo>
                      <a:pt x="0" y="1983"/>
                      <a:pt x="168" y="2302"/>
                      <a:pt x="487" y="2420"/>
                    </a:cubicBezTo>
                    <a:lnTo>
                      <a:pt x="487" y="2487"/>
                    </a:lnTo>
                    <a:cubicBezTo>
                      <a:pt x="487" y="2504"/>
                      <a:pt x="487" y="2538"/>
                      <a:pt x="454" y="2571"/>
                    </a:cubicBezTo>
                    <a:lnTo>
                      <a:pt x="319" y="2706"/>
                    </a:lnTo>
                    <a:cubicBezTo>
                      <a:pt x="269" y="2756"/>
                      <a:pt x="235" y="2823"/>
                      <a:pt x="235" y="2891"/>
                    </a:cubicBezTo>
                    <a:cubicBezTo>
                      <a:pt x="235" y="2958"/>
                      <a:pt x="252" y="3025"/>
                      <a:pt x="302" y="3075"/>
                    </a:cubicBezTo>
                    <a:lnTo>
                      <a:pt x="336" y="3109"/>
                    </a:lnTo>
                    <a:cubicBezTo>
                      <a:pt x="361" y="3126"/>
                      <a:pt x="395" y="3134"/>
                      <a:pt x="426" y="3134"/>
                    </a:cubicBezTo>
                    <a:cubicBezTo>
                      <a:pt x="458" y="3134"/>
                      <a:pt x="487" y="3126"/>
                      <a:pt x="504" y="3109"/>
                    </a:cubicBezTo>
                    <a:lnTo>
                      <a:pt x="672" y="2958"/>
                    </a:lnTo>
                    <a:lnTo>
                      <a:pt x="907" y="2739"/>
                    </a:lnTo>
                    <a:cubicBezTo>
                      <a:pt x="924" y="2706"/>
                      <a:pt x="941" y="2672"/>
                      <a:pt x="941" y="2638"/>
                    </a:cubicBezTo>
                    <a:cubicBezTo>
                      <a:pt x="941" y="2622"/>
                      <a:pt x="907" y="2118"/>
                      <a:pt x="907" y="2067"/>
                    </a:cubicBezTo>
                    <a:cubicBezTo>
                      <a:pt x="874" y="1916"/>
                      <a:pt x="790" y="1782"/>
                      <a:pt x="655" y="1698"/>
                    </a:cubicBezTo>
                    <a:lnTo>
                      <a:pt x="571" y="1647"/>
                    </a:lnTo>
                    <a:lnTo>
                      <a:pt x="823" y="51"/>
                    </a:lnTo>
                    <a:lnTo>
                      <a:pt x="218" y="0"/>
                    </a:lnTo>
                    <a:close/>
                  </a:path>
                </a:pathLst>
              </a:custGeom>
              <a:solidFill>
                <a:srgbClr val="E8B58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6" name="Google Shape;2216;p46"/>
              <p:cNvSpPr/>
              <p:nvPr/>
            </p:nvSpPr>
            <p:spPr>
              <a:xfrm>
                <a:off x="6473567" y="2352362"/>
                <a:ext cx="165821" cy="307598"/>
              </a:xfrm>
              <a:custGeom>
                <a:avLst/>
                <a:gdLst/>
                <a:ahLst/>
                <a:cxnLst/>
                <a:rect l="l" t="t" r="r" b="b"/>
                <a:pathLst>
                  <a:path w="1731" h="3211" extrusionOk="0">
                    <a:moveTo>
                      <a:pt x="521" y="1"/>
                    </a:moveTo>
                    <a:lnTo>
                      <a:pt x="403" y="1614"/>
                    </a:lnTo>
                    <a:cubicBezTo>
                      <a:pt x="202" y="1681"/>
                      <a:pt x="118" y="1832"/>
                      <a:pt x="84" y="2101"/>
                    </a:cubicBezTo>
                    <a:lnTo>
                      <a:pt x="0" y="2941"/>
                    </a:lnTo>
                    <a:cubicBezTo>
                      <a:pt x="454" y="3126"/>
                      <a:pt x="941" y="3210"/>
                      <a:pt x="1428" y="3210"/>
                    </a:cubicBezTo>
                    <a:lnTo>
                      <a:pt x="1479" y="2656"/>
                    </a:lnTo>
                    <a:lnTo>
                      <a:pt x="1731" y="2689"/>
                    </a:lnTo>
                    <a:cubicBezTo>
                      <a:pt x="1731" y="2672"/>
                      <a:pt x="1697" y="2152"/>
                      <a:pt x="1680" y="2118"/>
                    </a:cubicBezTo>
                    <a:cubicBezTo>
                      <a:pt x="1664" y="1967"/>
                      <a:pt x="1563" y="1832"/>
                      <a:pt x="1428" y="1748"/>
                    </a:cubicBezTo>
                    <a:lnTo>
                      <a:pt x="1361" y="1698"/>
                    </a:lnTo>
                    <a:lnTo>
                      <a:pt x="1596" y="102"/>
                    </a:lnTo>
                    <a:lnTo>
                      <a:pt x="521" y="1"/>
                    </a:ln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7" name="Google Shape;2217;p46"/>
              <p:cNvSpPr/>
              <p:nvPr/>
            </p:nvSpPr>
            <p:spPr>
              <a:xfrm>
                <a:off x="6579803" y="2617999"/>
                <a:ext cx="43491" cy="74145"/>
              </a:xfrm>
              <a:custGeom>
                <a:avLst/>
                <a:gdLst/>
                <a:ahLst/>
                <a:cxnLst/>
                <a:rect l="l" t="t" r="r" b="b"/>
                <a:pathLst>
                  <a:path w="454" h="774" extrusionOk="0">
                    <a:moveTo>
                      <a:pt x="235" y="0"/>
                    </a:moveTo>
                    <a:cubicBezTo>
                      <a:pt x="134" y="0"/>
                      <a:pt x="34" y="68"/>
                      <a:pt x="34" y="185"/>
                    </a:cubicBezTo>
                    <a:lnTo>
                      <a:pt x="0" y="588"/>
                    </a:lnTo>
                    <a:cubicBezTo>
                      <a:pt x="0" y="672"/>
                      <a:pt x="67" y="756"/>
                      <a:pt x="151" y="773"/>
                    </a:cubicBezTo>
                    <a:lnTo>
                      <a:pt x="235" y="773"/>
                    </a:lnTo>
                    <a:cubicBezTo>
                      <a:pt x="336" y="773"/>
                      <a:pt x="420" y="706"/>
                      <a:pt x="420" y="605"/>
                    </a:cubicBezTo>
                    <a:lnTo>
                      <a:pt x="454" y="219"/>
                    </a:lnTo>
                    <a:cubicBezTo>
                      <a:pt x="454" y="152"/>
                      <a:pt x="437" y="118"/>
                      <a:pt x="403" y="68"/>
                    </a:cubicBezTo>
                    <a:cubicBezTo>
                      <a:pt x="370" y="34"/>
                      <a:pt x="319" y="0"/>
                      <a:pt x="269" y="0"/>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8" name="Google Shape;2218;p46"/>
              <p:cNvSpPr/>
              <p:nvPr/>
            </p:nvSpPr>
            <p:spPr>
              <a:xfrm>
                <a:off x="6539474" y="2609952"/>
                <a:ext cx="43587" cy="83821"/>
              </a:xfrm>
              <a:custGeom>
                <a:avLst/>
                <a:gdLst/>
                <a:ahLst/>
                <a:cxnLst/>
                <a:rect l="l" t="t" r="r" b="b"/>
                <a:pathLst>
                  <a:path w="455" h="875" extrusionOk="0">
                    <a:moveTo>
                      <a:pt x="236" y="0"/>
                    </a:moveTo>
                    <a:cubicBezTo>
                      <a:pt x="186" y="0"/>
                      <a:pt x="135" y="17"/>
                      <a:pt x="102" y="51"/>
                    </a:cubicBezTo>
                    <a:cubicBezTo>
                      <a:pt x="51" y="84"/>
                      <a:pt x="35" y="135"/>
                      <a:pt x="35" y="185"/>
                    </a:cubicBezTo>
                    <a:lnTo>
                      <a:pt x="1" y="689"/>
                    </a:lnTo>
                    <a:cubicBezTo>
                      <a:pt x="1" y="790"/>
                      <a:pt x="68" y="857"/>
                      <a:pt x="152" y="874"/>
                    </a:cubicBezTo>
                    <a:lnTo>
                      <a:pt x="236" y="874"/>
                    </a:lnTo>
                    <a:cubicBezTo>
                      <a:pt x="270" y="874"/>
                      <a:pt x="320" y="857"/>
                      <a:pt x="371" y="824"/>
                    </a:cubicBezTo>
                    <a:cubicBezTo>
                      <a:pt x="404" y="807"/>
                      <a:pt x="421" y="756"/>
                      <a:pt x="421" y="706"/>
                    </a:cubicBezTo>
                    <a:lnTo>
                      <a:pt x="455" y="219"/>
                    </a:lnTo>
                    <a:cubicBezTo>
                      <a:pt x="455" y="101"/>
                      <a:pt x="387" y="17"/>
                      <a:pt x="270" y="0"/>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9" name="Google Shape;2219;p46"/>
              <p:cNvSpPr/>
              <p:nvPr/>
            </p:nvSpPr>
            <p:spPr>
              <a:xfrm>
                <a:off x="6500869" y="2603247"/>
                <a:ext cx="45215" cy="72996"/>
              </a:xfrm>
              <a:custGeom>
                <a:avLst/>
                <a:gdLst/>
                <a:ahLst/>
                <a:cxnLst/>
                <a:rect l="l" t="t" r="r" b="b"/>
                <a:pathLst>
                  <a:path w="472" h="762" extrusionOk="0">
                    <a:moveTo>
                      <a:pt x="210" y="1"/>
                    </a:moveTo>
                    <a:cubicBezTo>
                      <a:pt x="119" y="1"/>
                      <a:pt x="34" y="80"/>
                      <a:pt x="34" y="188"/>
                    </a:cubicBezTo>
                    <a:lnTo>
                      <a:pt x="1" y="591"/>
                    </a:lnTo>
                    <a:cubicBezTo>
                      <a:pt x="1" y="625"/>
                      <a:pt x="18" y="675"/>
                      <a:pt x="51" y="709"/>
                    </a:cubicBezTo>
                    <a:cubicBezTo>
                      <a:pt x="68" y="742"/>
                      <a:pt x="118" y="759"/>
                      <a:pt x="169" y="759"/>
                    </a:cubicBezTo>
                    <a:lnTo>
                      <a:pt x="236" y="759"/>
                    </a:lnTo>
                    <a:cubicBezTo>
                      <a:pt x="245" y="761"/>
                      <a:pt x="253" y="761"/>
                      <a:pt x="262" y="761"/>
                    </a:cubicBezTo>
                    <a:cubicBezTo>
                      <a:pt x="351" y="761"/>
                      <a:pt x="421" y="685"/>
                      <a:pt x="421" y="608"/>
                    </a:cubicBezTo>
                    <a:lnTo>
                      <a:pt x="454" y="205"/>
                    </a:lnTo>
                    <a:cubicBezTo>
                      <a:pt x="471" y="104"/>
                      <a:pt x="387" y="3"/>
                      <a:pt x="286" y="3"/>
                    </a:cubicBezTo>
                    <a:lnTo>
                      <a:pt x="236" y="3"/>
                    </a:lnTo>
                    <a:cubicBezTo>
                      <a:pt x="227" y="2"/>
                      <a:pt x="219" y="1"/>
                      <a:pt x="210" y="1"/>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0" name="Google Shape;2220;p46"/>
              <p:cNvSpPr/>
              <p:nvPr/>
            </p:nvSpPr>
            <p:spPr>
              <a:xfrm>
                <a:off x="6468682" y="2603151"/>
                <a:ext cx="40330" cy="56806"/>
              </a:xfrm>
              <a:custGeom>
                <a:avLst/>
                <a:gdLst/>
                <a:ahLst/>
                <a:cxnLst/>
                <a:rect l="l" t="t" r="r" b="b"/>
                <a:pathLst>
                  <a:path w="421" h="593" extrusionOk="0">
                    <a:moveTo>
                      <a:pt x="204" y="1"/>
                    </a:moveTo>
                    <a:cubicBezTo>
                      <a:pt x="135" y="1"/>
                      <a:pt x="83" y="49"/>
                      <a:pt x="68" y="122"/>
                    </a:cubicBezTo>
                    <a:lnTo>
                      <a:pt x="17" y="424"/>
                    </a:lnTo>
                    <a:cubicBezTo>
                      <a:pt x="1" y="508"/>
                      <a:pt x="51" y="559"/>
                      <a:pt x="135" y="575"/>
                    </a:cubicBezTo>
                    <a:lnTo>
                      <a:pt x="185" y="592"/>
                    </a:lnTo>
                    <a:cubicBezTo>
                      <a:pt x="270" y="592"/>
                      <a:pt x="337" y="542"/>
                      <a:pt x="354" y="475"/>
                    </a:cubicBezTo>
                    <a:lnTo>
                      <a:pt x="404" y="172"/>
                    </a:lnTo>
                    <a:cubicBezTo>
                      <a:pt x="421" y="88"/>
                      <a:pt x="354" y="21"/>
                      <a:pt x="270" y="4"/>
                    </a:cubicBezTo>
                    <a:lnTo>
                      <a:pt x="236" y="4"/>
                    </a:lnTo>
                    <a:cubicBezTo>
                      <a:pt x="225" y="2"/>
                      <a:pt x="214" y="1"/>
                      <a:pt x="204" y="1"/>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1" name="Google Shape;2221;p46"/>
              <p:cNvSpPr/>
              <p:nvPr/>
            </p:nvSpPr>
            <p:spPr>
              <a:xfrm>
                <a:off x="6547616" y="2355619"/>
                <a:ext cx="90143" cy="300317"/>
              </a:xfrm>
              <a:custGeom>
                <a:avLst/>
                <a:gdLst/>
                <a:ahLst/>
                <a:cxnLst/>
                <a:rect l="l" t="t" r="r" b="b"/>
                <a:pathLst>
                  <a:path w="941" h="3135" extrusionOk="0">
                    <a:moveTo>
                      <a:pt x="218" y="0"/>
                    </a:moveTo>
                    <a:lnTo>
                      <a:pt x="101" y="1261"/>
                    </a:lnTo>
                    <a:lnTo>
                      <a:pt x="67" y="1664"/>
                    </a:lnTo>
                    <a:cubicBezTo>
                      <a:pt x="0" y="1983"/>
                      <a:pt x="168" y="2302"/>
                      <a:pt x="487" y="2420"/>
                    </a:cubicBezTo>
                    <a:lnTo>
                      <a:pt x="487" y="2487"/>
                    </a:lnTo>
                    <a:cubicBezTo>
                      <a:pt x="487" y="2504"/>
                      <a:pt x="487" y="2538"/>
                      <a:pt x="454" y="2571"/>
                    </a:cubicBezTo>
                    <a:lnTo>
                      <a:pt x="319" y="2706"/>
                    </a:lnTo>
                    <a:cubicBezTo>
                      <a:pt x="269" y="2756"/>
                      <a:pt x="235" y="2823"/>
                      <a:pt x="235" y="2891"/>
                    </a:cubicBezTo>
                    <a:cubicBezTo>
                      <a:pt x="235" y="2958"/>
                      <a:pt x="252" y="3025"/>
                      <a:pt x="302" y="3075"/>
                    </a:cubicBezTo>
                    <a:lnTo>
                      <a:pt x="336" y="3109"/>
                    </a:lnTo>
                    <a:cubicBezTo>
                      <a:pt x="361" y="3126"/>
                      <a:pt x="395" y="3134"/>
                      <a:pt x="426" y="3134"/>
                    </a:cubicBezTo>
                    <a:cubicBezTo>
                      <a:pt x="458" y="3134"/>
                      <a:pt x="487" y="3126"/>
                      <a:pt x="504" y="3109"/>
                    </a:cubicBezTo>
                    <a:lnTo>
                      <a:pt x="672" y="2958"/>
                    </a:lnTo>
                    <a:lnTo>
                      <a:pt x="907" y="2739"/>
                    </a:lnTo>
                    <a:cubicBezTo>
                      <a:pt x="924" y="2706"/>
                      <a:pt x="941" y="2672"/>
                      <a:pt x="941" y="2638"/>
                    </a:cubicBezTo>
                    <a:cubicBezTo>
                      <a:pt x="941" y="2622"/>
                      <a:pt x="907" y="2118"/>
                      <a:pt x="907" y="2067"/>
                    </a:cubicBezTo>
                    <a:cubicBezTo>
                      <a:pt x="874" y="1916"/>
                      <a:pt x="790" y="1782"/>
                      <a:pt x="655" y="1698"/>
                    </a:cubicBezTo>
                    <a:lnTo>
                      <a:pt x="571" y="1647"/>
                    </a:lnTo>
                    <a:lnTo>
                      <a:pt x="823" y="51"/>
                    </a:lnTo>
                    <a:lnTo>
                      <a:pt x="218" y="0"/>
                    </a:ln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2" name="Google Shape;2222;p46"/>
              <p:cNvSpPr/>
              <p:nvPr/>
            </p:nvSpPr>
            <p:spPr>
              <a:xfrm>
                <a:off x="6508915" y="1914582"/>
                <a:ext cx="408949" cy="299838"/>
              </a:xfrm>
              <a:custGeom>
                <a:avLst/>
                <a:gdLst/>
                <a:ahLst/>
                <a:cxnLst/>
                <a:rect l="l" t="t" r="r" b="b"/>
                <a:pathLst>
                  <a:path w="4269" h="3130" extrusionOk="0">
                    <a:moveTo>
                      <a:pt x="3496" y="0"/>
                    </a:moveTo>
                    <a:lnTo>
                      <a:pt x="522" y="1647"/>
                    </a:lnTo>
                    <a:cubicBezTo>
                      <a:pt x="152" y="1866"/>
                      <a:pt x="1" y="2336"/>
                      <a:pt x="219" y="2722"/>
                    </a:cubicBezTo>
                    <a:cubicBezTo>
                      <a:pt x="355" y="2984"/>
                      <a:pt x="622" y="3130"/>
                      <a:pt x="900" y="3130"/>
                    </a:cubicBezTo>
                    <a:cubicBezTo>
                      <a:pt x="1033" y="3130"/>
                      <a:pt x="1169" y="3096"/>
                      <a:pt x="1295" y="3025"/>
                    </a:cubicBezTo>
                    <a:lnTo>
                      <a:pt x="4269" y="1378"/>
                    </a:lnTo>
                    <a:lnTo>
                      <a:pt x="3496" y="0"/>
                    </a:ln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3" name="Google Shape;2223;p46"/>
              <p:cNvSpPr/>
              <p:nvPr/>
            </p:nvSpPr>
            <p:spPr>
              <a:xfrm>
                <a:off x="6512172" y="2065362"/>
                <a:ext cx="161031" cy="449662"/>
              </a:xfrm>
              <a:custGeom>
                <a:avLst/>
                <a:gdLst/>
                <a:ahLst/>
                <a:cxnLst/>
                <a:rect l="l" t="t" r="r" b="b"/>
                <a:pathLst>
                  <a:path w="1681" h="4694" extrusionOk="0">
                    <a:moveTo>
                      <a:pt x="820" y="1"/>
                    </a:moveTo>
                    <a:cubicBezTo>
                      <a:pt x="435" y="1"/>
                      <a:pt x="99" y="305"/>
                      <a:pt x="68" y="712"/>
                    </a:cubicBezTo>
                    <a:lnTo>
                      <a:pt x="0" y="4610"/>
                    </a:lnTo>
                    <a:lnTo>
                      <a:pt x="958" y="4694"/>
                    </a:lnTo>
                    <a:lnTo>
                      <a:pt x="1647" y="846"/>
                    </a:lnTo>
                    <a:cubicBezTo>
                      <a:pt x="1681" y="409"/>
                      <a:pt x="1361" y="39"/>
                      <a:pt x="924" y="6"/>
                    </a:cubicBezTo>
                    <a:lnTo>
                      <a:pt x="908" y="6"/>
                    </a:lnTo>
                    <a:cubicBezTo>
                      <a:pt x="878" y="2"/>
                      <a:pt x="849" y="1"/>
                      <a:pt x="820" y="1"/>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4" name="Google Shape;2224;p46"/>
              <p:cNvSpPr/>
              <p:nvPr/>
            </p:nvSpPr>
            <p:spPr>
              <a:xfrm>
                <a:off x="6835669" y="2542034"/>
                <a:ext cx="478209" cy="468821"/>
              </a:xfrm>
              <a:custGeom>
                <a:avLst/>
                <a:gdLst/>
                <a:ahLst/>
                <a:cxnLst/>
                <a:rect l="l" t="t" r="r" b="b"/>
                <a:pathLst>
                  <a:path w="4992" h="4894" extrusionOk="0">
                    <a:moveTo>
                      <a:pt x="1385" y="0"/>
                    </a:moveTo>
                    <a:cubicBezTo>
                      <a:pt x="1112" y="0"/>
                      <a:pt x="840" y="85"/>
                      <a:pt x="606" y="256"/>
                    </a:cubicBezTo>
                    <a:cubicBezTo>
                      <a:pt x="538" y="306"/>
                      <a:pt x="471" y="356"/>
                      <a:pt x="404" y="424"/>
                    </a:cubicBezTo>
                    <a:lnTo>
                      <a:pt x="387" y="440"/>
                    </a:lnTo>
                    <a:cubicBezTo>
                      <a:pt x="320" y="508"/>
                      <a:pt x="253" y="592"/>
                      <a:pt x="219" y="676"/>
                    </a:cubicBezTo>
                    <a:cubicBezTo>
                      <a:pt x="202" y="692"/>
                      <a:pt x="186" y="709"/>
                      <a:pt x="186" y="726"/>
                    </a:cubicBezTo>
                    <a:cubicBezTo>
                      <a:pt x="135" y="810"/>
                      <a:pt x="102" y="894"/>
                      <a:pt x="85" y="995"/>
                    </a:cubicBezTo>
                    <a:cubicBezTo>
                      <a:pt x="68" y="1029"/>
                      <a:pt x="51" y="1062"/>
                      <a:pt x="51" y="1096"/>
                    </a:cubicBezTo>
                    <a:cubicBezTo>
                      <a:pt x="34" y="1146"/>
                      <a:pt x="34" y="1197"/>
                      <a:pt x="34" y="1230"/>
                    </a:cubicBezTo>
                    <a:cubicBezTo>
                      <a:pt x="1" y="1633"/>
                      <a:pt x="152" y="2037"/>
                      <a:pt x="438" y="2306"/>
                    </a:cubicBezTo>
                    <a:lnTo>
                      <a:pt x="1933" y="3734"/>
                    </a:lnTo>
                    <a:lnTo>
                      <a:pt x="3143" y="4893"/>
                    </a:lnTo>
                    <a:lnTo>
                      <a:pt x="3277" y="4759"/>
                    </a:lnTo>
                    <a:lnTo>
                      <a:pt x="4924" y="3011"/>
                    </a:lnTo>
                    <a:lnTo>
                      <a:pt x="4991" y="2944"/>
                    </a:lnTo>
                    <a:lnTo>
                      <a:pt x="3496" y="1516"/>
                    </a:lnTo>
                    <a:lnTo>
                      <a:pt x="2924" y="961"/>
                    </a:lnTo>
                    <a:lnTo>
                      <a:pt x="2706" y="777"/>
                    </a:lnTo>
                    <a:lnTo>
                      <a:pt x="2286" y="373"/>
                    </a:lnTo>
                    <a:cubicBezTo>
                      <a:pt x="2219" y="306"/>
                      <a:pt x="2151" y="256"/>
                      <a:pt x="2084" y="205"/>
                    </a:cubicBezTo>
                    <a:lnTo>
                      <a:pt x="2067" y="188"/>
                    </a:lnTo>
                    <a:cubicBezTo>
                      <a:pt x="1857" y="64"/>
                      <a:pt x="1621" y="0"/>
                      <a:pt x="138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5" name="Google Shape;2225;p46"/>
              <p:cNvSpPr/>
              <p:nvPr/>
            </p:nvSpPr>
            <p:spPr>
              <a:xfrm>
                <a:off x="7312148" y="2969756"/>
                <a:ext cx="349364" cy="697771"/>
              </a:xfrm>
              <a:custGeom>
                <a:avLst/>
                <a:gdLst/>
                <a:ahLst/>
                <a:cxnLst/>
                <a:rect l="l" t="t" r="r" b="b"/>
                <a:pathLst>
                  <a:path w="3647" h="7284" extrusionOk="0">
                    <a:moveTo>
                      <a:pt x="999" y="0"/>
                    </a:moveTo>
                    <a:cubicBezTo>
                      <a:pt x="930" y="0"/>
                      <a:pt x="860" y="8"/>
                      <a:pt x="790" y="25"/>
                    </a:cubicBezTo>
                    <a:lnTo>
                      <a:pt x="757" y="25"/>
                    </a:lnTo>
                    <a:cubicBezTo>
                      <a:pt x="420" y="92"/>
                      <a:pt x="51" y="361"/>
                      <a:pt x="17" y="1117"/>
                    </a:cubicBezTo>
                    <a:cubicBezTo>
                      <a:pt x="0" y="1268"/>
                      <a:pt x="17" y="1420"/>
                      <a:pt x="34" y="1571"/>
                    </a:cubicBezTo>
                    <a:cubicBezTo>
                      <a:pt x="34" y="1588"/>
                      <a:pt x="34" y="1604"/>
                      <a:pt x="34" y="1604"/>
                    </a:cubicBezTo>
                    <a:cubicBezTo>
                      <a:pt x="51" y="1722"/>
                      <a:pt x="68" y="1823"/>
                      <a:pt x="84" y="1941"/>
                    </a:cubicBezTo>
                    <a:cubicBezTo>
                      <a:pt x="101" y="2025"/>
                      <a:pt x="118" y="2109"/>
                      <a:pt x="135" y="2193"/>
                    </a:cubicBezTo>
                    <a:cubicBezTo>
                      <a:pt x="152" y="2226"/>
                      <a:pt x="168" y="2243"/>
                      <a:pt x="168" y="2277"/>
                    </a:cubicBezTo>
                    <a:cubicBezTo>
                      <a:pt x="185" y="2344"/>
                      <a:pt x="202" y="2411"/>
                      <a:pt x="219" y="2495"/>
                    </a:cubicBezTo>
                    <a:cubicBezTo>
                      <a:pt x="236" y="2529"/>
                      <a:pt x="236" y="2562"/>
                      <a:pt x="252" y="2596"/>
                    </a:cubicBezTo>
                    <a:cubicBezTo>
                      <a:pt x="269" y="2646"/>
                      <a:pt x="269" y="2663"/>
                      <a:pt x="286" y="2713"/>
                    </a:cubicBezTo>
                    <a:cubicBezTo>
                      <a:pt x="303" y="2781"/>
                      <a:pt x="336" y="2848"/>
                      <a:pt x="353" y="2898"/>
                    </a:cubicBezTo>
                    <a:lnTo>
                      <a:pt x="353" y="2932"/>
                    </a:lnTo>
                    <a:cubicBezTo>
                      <a:pt x="370" y="2965"/>
                      <a:pt x="370" y="2982"/>
                      <a:pt x="387" y="2999"/>
                    </a:cubicBezTo>
                    <a:cubicBezTo>
                      <a:pt x="454" y="3184"/>
                      <a:pt x="504" y="3352"/>
                      <a:pt x="572" y="3470"/>
                    </a:cubicBezTo>
                    <a:cubicBezTo>
                      <a:pt x="588" y="3503"/>
                      <a:pt x="605" y="3537"/>
                      <a:pt x="605" y="3570"/>
                    </a:cubicBezTo>
                    <a:cubicBezTo>
                      <a:pt x="622" y="3587"/>
                      <a:pt x="639" y="3621"/>
                      <a:pt x="639" y="3638"/>
                    </a:cubicBezTo>
                    <a:cubicBezTo>
                      <a:pt x="673" y="3688"/>
                      <a:pt x="673" y="3705"/>
                      <a:pt x="723" y="3772"/>
                    </a:cubicBezTo>
                    <a:cubicBezTo>
                      <a:pt x="757" y="3856"/>
                      <a:pt x="807" y="3906"/>
                      <a:pt x="841" y="3974"/>
                    </a:cubicBezTo>
                    <a:lnTo>
                      <a:pt x="925" y="4074"/>
                    </a:lnTo>
                    <a:lnTo>
                      <a:pt x="958" y="4125"/>
                    </a:lnTo>
                    <a:cubicBezTo>
                      <a:pt x="975" y="4142"/>
                      <a:pt x="975" y="4142"/>
                      <a:pt x="992" y="4158"/>
                    </a:cubicBezTo>
                    <a:cubicBezTo>
                      <a:pt x="1059" y="4259"/>
                      <a:pt x="1143" y="4360"/>
                      <a:pt x="1244" y="4478"/>
                    </a:cubicBezTo>
                    <a:lnTo>
                      <a:pt x="1261" y="4511"/>
                    </a:lnTo>
                    <a:cubicBezTo>
                      <a:pt x="1328" y="4595"/>
                      <a:pt x="1395" y="4696"/>
                      <a:pt x="1479" y="4831"/>
                    </a:cubicBezTo>
                    <a:cubicBezTo>
                      <a:pt x="1496" y="4881"/>
                      <a:pt x="1529" y="4931"/>
                      <a:pt x="1563" y="4982"/>
                    </a:cubicBezTo>
                    <a:lnTo>
                      <a:pt x="1647" y="5116"/>
                    </a:lnTo>
                    <a:lnTo>
                      <a:pt x="1714" y="5267"/>
                    </a:lnTo>
                    <a:cubicBezTo>
                      <a:pt x="1765" y="5368"/>
                      <a:pt x="1815" y="5486"/>
                      <a:pt x="1866" y="5604"/>
                    </a:cubicBezTo>
                    <a:cubicBezTo>
                      <a:pt x="1882" y="5637"/>
                      <a:pt x="1899" y="5654"/>
                      <a:pt x="1916" y="5688"/>
                    </a:cubicBezTo>
                    <a:cubicBezTo>
                      <a:pt x="1933" y="5755"/>
                      <a:pt x="1966" y="5822"/>
                      <a:pt x="2000" y="5889"/>
                    </a:cubicBezTo>
                    <a:lnTo>
                      <a:pt x="2050" y="6007"/>
                    </a:lnTo>
                    <a:lnTo>
                      <a:pt x="2118" y="6208"/>
                    </a:lnTo>
                    <a:lnTo>
                      <a:pt x="2168" y="6343"/>
                    </a:lnTo>
                    <a:cubicBezTo>
                      <a:pt x="2218" y="6427"/>
                      <a:pt x="2252" y="6545"/>
                      <a:pt x="2286" y="6645"/>
                    </a:cubicBezTo>
                    <a:cubicBezTo>
                      <a:pt x="2302" y="6679"/>
                      <a:pt x="2302" y="6713"/>
                      <a:pt x="2319" y="6763"/>
                    </a:cubicBezTo>
                    <a:cubicBezTo>
                      <a:pt x="2370" y="6864"/>
                      <a:pt x="2403" y="6981"/>
                      <a:pt x="2437" y="7099"/>
                    </a:cubicBezTo>
                    <a:lnTo>
                      <a:pt x="2504" y="7284"/>
                    </a:lnTo>
                    <a:lnTo>
                      <a:pt x="2571" y="7250"/>
                    </a:lnTo>
                    <a:cubicBezTo>
                      <a:pt x="2622" y="7250"/>
                      <a:pt x="2655" y="7233"/>
                      <a:pt x="2689" y="7233"/>
                    </a:cubicBezTo>
                    <a:cubicBezTo>
                      <a:pt x="3025" y="7133"/>
                      <a:pt x="3327" y="6998"/>
                      <a:pt x="3647" y="6864"/>
                    </a:cubicBezTo>
                    <a:lnTo>
                      <a:pt x="3579" y="6662"/>
                    </a:lnTo>
                    <a:lnTo>
                      <a:pt x="3563" y="6595"/>
                    </a:lnTo>
                    <a:lnTo>
                      <a:pt x="3395" y="5990"/>
                    </a:lnTo>
                    <a:lnTo>
                      <a:pt x="1882" y="731"/>
                    </a:lnTo>
                    <a:cubicBezTo>
                      <a:pt x="1866" y="596"/>
                      <a:pt x="1798" y="479"/>
                      <a:pt x="1714" y="361"/>
                    </a:cubicBezTo>
                    <a:cubicBezTo>
                      <a:pt x="1539" y="132"/>
                      <a:pt x="1278" y="0"/>
                      <a:pt x="999" y="0"/>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6" name="Google Shape;2226;p46"/>
              <p:cNvSpPr/>
              <p:nvPr/>
            </p:nvSpPr>
            <p:spPr>
              <a:xfrm>
                <a:off x="7552016" y="3648170"/>
                <a:ext cx="376666" cy="149728"/>
              </a:xfrm>
              <a:custGeom>
                <a:avLst/>
                <a:gdLst/>
                <a:ahLst/>
                <a:cxnLst/>
                <a:rect l="l" t="t" r="r" b="b"/>
                <a:pathLst>
                  <a:path w="3932" h="1563" extrusionOk="0">
                    <a:moveTo>
                      <a:pt x="3831" y="0"/>
                    </a:moveTo>
                    <a:lnTo>
                      <a:pt x="3713" y="51"/>
                    </a:lnTo>
                    <a:lnTo>
                      <a:pt x="1630" y="656"/>
                    </a:lnTo>
                    <a:lnTo>
                      <a:pt x="0" y="1143"/>
                    </a:lnTo>
                    <a:lnTo>
                      <a:pt x="0" y="1176"/>
                    </a:lnTo>
                    <a:lnTo>
                      <a:pt x="0" y="1479"/>
                    </a:lnTo>
                    <a:cubicBezTo>
                      <a:pt x="0" y="1496"/>
                      <a:pt x="17" y="1512"/>
                      <a:pt x="34" y="1529"/>
                    </a:cubicBezTo>
                    <a:cubicBezTo>
                      <a:pt x="50" y="1546"/>
                      <a:pt x="67" y="1563"/>
                      <a:pt x="84" y="1563"/>
                    </a:cubicBezTo>
                    <a:lnTo>
                      <a:pt x="370" y="1546"/>
                    </a:lnTo>
                    <a:cubicBezTo>
                      <a:pt x="437" y="1529"/>
                      <a:pt x="521" y="1529"/>
                      <a:pt x="588" y="1496"/>
                    </a:cubicBezTo>
                    <a:lnTo>
                      <a:pt x="1008" y="1361"/>
                    </a:lnTo>
                    <a:lnTo>
                      <a:pt x="1193" y="1311"/>
                    </a:lnTo>
                    <a:cubicBezTo>
                      <a:pt x="1210" y="1311"/>
                      <a:pt x="1227" y="1311"/>
                      <a:pt x="1243" y="1294"/>
                    </a:cubicBezTo>
                    <a:lnTo>
                      <a:pt x="2655" y="941"/>
                    </a:lnTo>
                    <a:cubicBezTo>
                      <a:pt x="2840" y="891"/>
                      <a:pt x="3008" y="824"/>
                      <a:pt x="3159" y="756"/>
                    </a:cubicBezTo>
                    <a:cubicBezTo>
                      <a:pt x="3428" y="622"/>
                      <a:pt x="3680" y="454"/>
                      <a:pt x="3898" y="252"/>
                    </a:cubicBezTo>
                    <a:cubicBezTo>
                      <a:pt x="3932" y="235"/>
                      <a:pt x="3932" y="185"/>
                      <a:pt x="3915" y="151"/>
                    </a:cubicBezTo>
                    <a:lnTo>
                      <a:pt x="383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7" name="Google Shape;2227;p46"/>
              <p:cNvSpPr/>
              <p:nvPr/>
            </p:nvSpPr>
            <p:spPr>
              <a:xfrm>
                <a:off x="7621179" y="3533792"/>
                <a:ext cx="201265" cy="95412"/>
              </a:xfrm>
              <a:custGeom>
                <a:avLst/>
                <a:gdLst/>
                <a:ahLst/>
                <a:cxnLst/>
                <a:rect l="l" t="t" r="r" b="b"/>
                <a:pathLst>
                  <a:path w="2101" h="996" extrusionOk="0">
                    <a:moveTo>
                      <a:pt x="312" y="0"/>
                    </a:moveTo>
                    <a:cubicBezTo>
                      <a:pt x="309" y="0"/>
                      <a:pt x="306" y="0"/>
                      <a:pt x="303" y="1"/>
                    </a:cubicBezTo>
                    <a:lnTo>
                      <a:pt x="253" y="18"/>
                    </a:lnTo>
                    <a:lnTo>
                      <a:pt x="219" y="35"/>
                    </a:lnTo>
                    <a:cubicBezTo>
                      <a:pt x="185" y="35"/>
                      <a:pt x="169" y="52"/>
                      <a:pt x="152" y="68"/>
                    </a:cubicBezTo>
                    <a:cubicBezTo>
                      <a:pt x="135" y="85"/>
                      <a:pt x="118" y="102"/>
                      <a:pt x="101" y="136"/>
                    </a:cubicBezTo>
                    <a:cubicBezTo>
                      <a:pt x="1" y="287"/>
                      <a:pt x="152" y="556"/>
                      <a:pt x="303" y="707"/>
                    </a:cubicBezTo>
                    <a:lnTo>
                      <a:pt x="353" y="741"/>
                    </a:lnTo>
                    <a:cubicBezTo>
                      <a:pt x="387" y="774"/>
                      <a:pt x="421" y="808"/>
                      <a:pt x="471" y="841"/>
                    </a:cubicBezTo>
                    <a:cubicBezTo>
                      <a:pt x="633" y="944"/>
                      <a:pt x="833" y="996"/>
                      <a:pt x="1027" y="996"/>
                    </a:cubicBezTo>
                    <a:cubicBezTo>
                      <a:pt x="1055" y="996"/>
                      <a:pt x="1082" y="995"/>
                      <a:pt x="1110" y="993"/>
                    </a:cubicBezTo>
                    <a:lnTo>
                      <a:pt x="1194" y="993"/>
                    </a:lnTo>
                    <a:lnTo>
                      <a:pt x="1311" y="976"/>
                    </a:lnTo>
                    <a:lnTo>
                      <a:pt x="1362" y="976"/>
                    </a:lnTo>
                    <a:lnTo>
                      <a:pt x="1462" y="959"/>
                    </a:lnTo>
                    <a:lnTo>
                      <a:pt x="1530" y="942"/>
                    </a:lnTo>
                    <a:lnTo>
                      <a:pt x="1681" y="909"/>
                    </a:lnTo>
                    <a:lnTo>
                      <a:pt x="1765" y="892"/>
                    </a:lnTo>
                    <a:lnTo>
                      <a:pt x="1933" y="892"/>
                    </a:lnTo>
                    <a:cubicBezTo>
                      <a:pt x="1950" y="892"/>
                      <a:pt x="1966" y="892"/>
                      <a:pt x="2000" y="875"/>
                    </a:cubicBezTo>
                    <a:lnTo>
                      <a:pt x="2017" y="875"/>
                    </a:lnTo>
                    <a:lnTo>
                      <a:pt x="2051" y="858"/>
                    </a:lnTo>
                    <a:cubicBezTo>
                      <a:pt x="2067" y="825"/>
                      <a:pt x="2084" y="808"/>
                      <a:pt x="2101" y="791"/>
                    </a:cubicBezTo>
                    <a:lnTo>
                      <a:pt x="2067" y="724"/>
                    </a:lnTo>
                    <a:lnTo>
                      <a:pt x="1664" y="724"/>
                    </a:lnTo>
                    <a:lnTo>
                      <a:pt x="1530" y="707"/>
                    </a:lnTo>
                    <a:lnTo>
                      <a:pt x="1462" y="707"/>
                    </a:lnTo>
                    <a:cubicBezTo>
                      <a:pt x="1412" y="707"/>
                      <a:pt x="1362" y="673"/>
                      <a:pt x="1311" y="673"/>
                    </a:cubicBezTo>
                    <a:lnTo>
                      <a:pt x="1261" y="673"/>
                    </a:lnTo>
                    <a:lnTo>
                      <a:pt x="1126" y="640"/>
                    </a:lnTo>
                    <a:lnTo>
                      <a:pt x="1110" y="640"/>
                    </a:lnTo>
                    <a:lnTo>
                      <a:pt x="1059" y="623"/>
                    </a:lnTo>
                    <a:lnTo>
                      <a:pt x="925" y="573"/>
                    </a:lnTo>
                    <a:lnTo>
                      <a:pt x="891" y="539"/>
                    </a:lnTo>
                    <a:lnTo>
                      <a:pt x="841" y="522"/>
                    </a:lnTo>
                    <a:cubicBezTo>
                      <a:pt x="807" y="505"/>
                      <a:pt x="757" y="472"/>
                      <a:pt x="723" y="455"/>
                    </a:cubicBezTo>
                    <a:lnTo>
                      <a:pt x="673" y="421"/>
                    </a:lnTo>
                    <a:lnTo>
                      <a:pt x="622" y="388"/>
                    </a:lnTo>
                    <a:lnTo>
                      <a:pt x="572" y="337"/>
                    </a:lnTo>
                    <a:lnTo>
                      <a:pt x="521" y="287"/>
                    </a:lnTo>
                    <a:cubicBezTo>
                      <a:pt x="361" y="159"/>
                      <a:pt x="369" y="0"/>
                      <a:pt x="31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8" name="Google Shape;2228;p46"/>
              <p:cNvSpPr/>
              <p:nvPr/>
            </p:nvSpPr>
            <p:spPr>
              <a:xfrm>
                <a:off x="7534294" y="3592801"/>
                <a:ext cx="386341" cy="169749"/>
              </a:xfrm>
              <a:custGeom>
                <a:avLst/>
                <a:gdLst/>
                <a:ahLst/>
                <a:cxnLst/>
                <a:rect l="l" t="t" r="r" b="b"/>
                <a:pathLst>
                  <a:path w="4033" h="1772" extrusionOk="0">
                    <a:moveTo>
                      <a:pt x="1398" y="0"/>
                    </a:moveTo>
                    <a:cubicBezTo>
                      <a:pt x="1363" y="0"/>
                      <a:pt x="1329" y="13"/>
                      <a:pt x="1311" y="41"/>
                    </a:cubicBezTo>
                    <a:lnTo>
                      <a:pt x="1260" y="108"/>
                    </a:lnTo>
                    <a:cubicBezTo>
                      <a:pt x="1244" y="108"/>
                      <a:pt x="1244" y="125"/>
                      <a:pt x="1244" y="125"/>
                    </a:cubicBezTo>
                    <a:cubicBezTo>
                      <a:pt x="1076" y="427"/>
                      <a:pt x="790" y="612"/>
                      <a:pt x="454" y="645"/>
                    </a:cubicBezTo>
                    <a:lnTo>
                      <a:pt x="303" y="645"/>
                    </a:lnTo>
                    <a:cubicBezTo>
                      <a:pt x="252" y="629"/>
                      <a:pt x="185" y="629"/>
                      <a:pt x="135" y="612"/>
                    </a:cubicBezTo>
                    <a:lnTo>
                      <a:pt x="34" y="578"/>
                    </a:lnTo>
                    <a:cubicBezTo>
                      <a:pt x="17" y="696"/>
                      <a:pt x="0" y="797"/>
                      <a:pt x="0" y="914"/>
                    </a:cubicBezTo>
                    <a:cubicBezTo>
                      <a:pt x="0" y="1200"/>
                      <a:pt x="67" y="1502"/>
                      <a:pt x="202" y="1771"/>
                    </a:cubicBezTo>
                    <a:lnTo>
                      <a:pt x="1395" y="1469"/>
                    </a:lnTo>
                    <a:cubicBezTo>
                      <a:pt x="1479" y="1452"/>
                      <a:pt x="1563" y="1435"/>
                      <a:pt x="1647" y="1418"/>
                    </a:cubicBezTo>
                    <a:lnTo>
                      <a:pt x="2302" y="1368"/>
                    </a:lnTo>
                    <a:cubicBezTo>
                      <a:pt x="2588" y="1318"/>
                      <a:pt x="2873" y="1234"/>
                      <a:pt x="3142" y="1116"/>
                    </a:cubicBezTo>
                    <a:cubicBezTo>
                      <a:pt x="3428" y="998"/>
                      <a:pt x="3714" y="830"/>
                      <a:pt x="3966" y="645"/>
                    </a:cubicBezTo>
                    <a:lnTo>
                      <a:pt x="4016" y="612"/>
                    </a:lnTo>
                    <a:cubicBezTo>
                      <a:pt x="4016" y="595"/>
                      <a:pt x="4016" y="595"/>
                      <a:pt x="4033" y="578"/>
                    </a:cubicBezTo>
                    <a:cubicBezTo>
                      <a:pt x="4033" y="561"/>
                      <a:pt x="4033" y="561"/>
                      <a:pt x="4033" y="545"/>
                    </a:cubicBezTo>
                    <a:cubicBezTo>
                      <a:pt x="4033" y="545"/>
                      <a:pt x="4033" y="528"/>
                      <a:pt x="4033" y="528"/>
                    </a:cubicBezTo>
                    <a:cubicBezTo>
                      <a:pt x="3999" y="410"/>
                      <a:pt x="3915" y="293"/>
                      <a:pt x="3798" y="242"/>
                    </a:cubicBezTo>
                    <a:cubicBezTo>
                      <a:pt x="3697" y="182"/>
                      <a:pt x="3560" y="170"/>
                      <a:pt x="3390" y="170"/>
                    </a:cubicBezTo>
                    <a:cubicBezTo>
                      <a:pt x="3277" y="170"/>
                      <a:pt x="3149" y="175"/>
                      <a:pt x="3008" y="175"/>
                    </a:cubicBezTo>
                    <a:cubicBezTo>
                      <a:pt x="2991" y="192"/>
                      <a:pt x="2974" y="225"/>
                      <a:pt x="2958" y="242"/>
                    </a:cubicBezTo>
                    <a:cubicBezTo>
                      <a:pt x="2941" y="242"/>
                      <a:pt x="2941" y="259"/>
                      <a:pt x="2924" y="259"/>
                    </a:cubicBezTo>
                    <a:lnTo>
                      <a:pt x="2907" y="276"/>
                    </a:lnTo>
                    <a:cubicBezTo>
                      <a:pt x="2890" y="276"/>
                      <a:pt x="2857" y="276"/>
                      <a:pt x="2840" y="293"/>
                    </a:cubicBezTo>
                    <a:lnTo>
                      <a:pt x="2369" y="293"/>
                    </a:lnTo>
                    <a:lnTo>
                      <a:pt x="2235" y="259"/>
                    </a:lnTo>
                    <a:lnTo>
                      <a:pt x="2168" y="259"/>
                    </a:lnTo>
                    <a:cubicBezTo>
                      <a:pt x="2117" y="242"/>
                      <a:pt x="2067" y="242"/>
                      <a:pt x="2017" y="225"/>
                    </a:cubicBezTo>
                    <a:lnTo>
                      <a:pt x="1949" y="209"/>
                    </a:lnTo>
                    <a:lnTo>
                      <a:pt x="1798" y="158"/>
                    </a:lnTo>
                    <a:cubicBezTo>
                      <a:pt x="1764" y="141"/>
                      <a:pt x="1731" y="125"/>
                      <a:pt x="1697" y="125"/>
                    </a:cubicBezTo>
                    <a:cubicBezTo>
                      <a:pt x="1664" y="108"/>
                      <a:pt x="1613" y="74"/>
                      <a:pt x="1563" y="57"/>
                    </a:cubicBezTo>
                    <a:lnTo>
                      <a:pt x="1479" y="24"/>
                    </a:lnTo>
                    <a:cubicBezTo>
                      <a:pt x="1456" y="9"/>
                      <a:pt x="1427" y="0"/>
                      <a:pt x="139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9" name="Google Shape;2229;p46"/>
              <p:cNvSpPr/>
              <p:nvPr/>
            </p:nvSpPr>
            <p:spPr>
              <a:xfrm>
                <a:off x="7527780" y="3617516"/>
                <a:ext cx="50005" cy="61500"/>
              </a:xfrm>
              <a:custGeom>
                <a:avLst/>
                <a:gdLst/>
                <a:ahLst/>
                <a:cxnLst/>
                <a:rect l="l" t="t" r="r" b="b"/>
                <a:pathLst>
                  <a:path w="522" h="642" extrusionOk="0">
                    <a:moveTo>
                      <a:pt x="68" y="1"/>
                    </a:moveTo>
                    <a:cubicBezTo>
                      <a:pt x="51" y="1"/>
                      <a:pt x="35" y="18"/>
                      <a:pt x="35" y="18"/>
                    </a:cubicBezTo>
                    <a:cubicBezTo>
                      <a:pt x="18" y="35"/>
                      <a:pt x="1" y="68"/>
                      <a:pt x="1" y="85"/>
                    </a:cubicBezTo>
                    <a:cubicBezTo>
                      <a:pt x="18" y="219"/>
                      <a:pt x="68" y="455"/>
                      <a:pt x="68" y="639"/>
                    </a:cubicBezTo>
                    <a:cubicBezTo>
                      <a:pt x="81" y="641"/>
                      <a:pt x="94" y="642"/>
                      <a:pt x="105" y="642"/>
                    </a:cubicBezTo>
                    <a:cubicBezTo>
                      <a:pt x="223" y="642"/>
                      <a:pt x="244" y="565"/>
                      <a:pt x="320" y="488"/>
                    </a:cubicBezTo>
                    <a:cubicBezTo>
                      <a:pt x="354" y="471"/>
                      <a:pt x="387" y="455"/>
                      <a:pt x="404" y="421"/>
                    </a:cubicBezTo>
                    <a:cubicBezTo>
                      <a:pt x="432" y="407"/>
                      <a:pt x="460" y="393"/>
                      <a:pt x="496" y="380"/>
                    </a:cubicBezTo>
                    <a:lnTo>
                      <a:pt x="496" y="380"/>
                    </a:lnTo>
                    <a:cubicBezTo>
                      <a:pt x="499" y="382"/>
                      <a:pt x="502" y="385"/>
                      <a:pt x="505" y="387"/>
                    </a:cubicBezTo>
                    <a:lnTo>
                      <a:pt x="522" y="371"/>
                    </a:lnTo>
                    <a:lnTo>
                      <a:pt x="522" y="371"/>
                    </a:lnTo>
                    <a:cubicBezTo>
                      <a:pt x="513" y="374"/>
                      <a:pt x="504" y="377"/>
                      <a:pt x="496" y="380"/>
                    </a:cubicBezTo>
                    <a:lnTo>
                      <a:pt x="496" y="380"/>
                    </a:lnTo>
                    <a:cubicBezTo>
                      <a:pt x="447" y="338"/>
                      <a:pt x="383" y="346"/>
                      <a:pt x="303" y="219"/>
                    </a:cubicBezTo>
                    <a:cubicBezTo>
                      <a:pt x="270" y="152"/>
                      <a:pt x="219" y="102"/>
                      <a:pt x="186" y="51"/>
                    </a:cubicBezTo>
                    <a:cubicBezTo>
                      <a:pt x="152" y="18"/>
                      <a:pt x="135" y="1"/>
                      <a:pt x="10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0" name="Google Shape;2230;p46"/>
              <p:cNvSpPr/>
              <p:nvPr/>
            </p:nvSpPr>
            <p:spPr>
              <a:xfrm>
                <a:off x="7786998" y="3602668"/>
                <a:ext cx="19351" cy="37552"/>
              </a:xfrm>
              <a:custGeom>
                <a:avLst/>
                <a:gdLst/>
                <a:ahLst/>
                <a:cxnLst/>
                <a:rect l="l" t="t" r="r" b="b"/>
                <a:pathLst>
                  <a:path w="202" h="392" extrusionOk="0">
                    <a:moveTo>
                      <a:pt x="110" y="0"/>
                    </a:moveTo>
                    <a:cubicBezTo>
                      <a:pt x="73" y="0"/>
                      <a:pt x="51" y="30"/>
                      <a:pt x="51" y="72"/>
                    </a:cubicBezTo>
                    <a:lnTo>
                      <a:pt x="17" y="307"/>
                    </a:lnTo>
                    <a:cubicBezTo>
                      <a:pt x="0" y="341"/>
                      <a:pt x="34" y="374"/>
                      <a:pt x="84" y="391"/>
                    </a:cubicBezTo>
                    <a:cubicBezTo>
                      <a:pt x="118" y="391"/>
                      <a:pt x="151" y="358"/>
                      <a:pt x="151" y="324"/>
                    </a:cubicBezTo>
                    <a:lnTo>
                      <a:pt x="185" y="89"/>
                    </a:lnTo>
                    <a:cubicBezTo>
                      <a:pt x="202" y="38"/>
                      <a:pt x="168" y="5"/>
                      <a:pt x="135" y="5"/>
                    </a:cubicBezTo>
                    <a:cubicBezTo>
                      <a:pt x="126" y="2"/>
                      <a:pt x="117" y="0"/>
                      <a:pt x="110" y="0"/>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1" name="Google Shape;2231;p46"/>
              <p:cNvSpPr/>
              <p:nvPr/>
            </p:nvSpPr>
            <p:spPr>
              <a:xfrm>
                <a:off x="7766020" y="3601039"/>
                <a:ext cx="19446" cy="37552"/>
              </a:xfrm>
              <a:custGeom>
                <a:avLst/>
                <a:gdLst/>
                <a:ahLst/>
                <a:cxnLst/>
                <a:rect l="l" t="t" r="r" b="b"/>
                <a:pathLst>
                  <a:path w="203" h="392" extrusionOk="0">
                    <a:moveTo>
                      <a:pt x="110" y="1"/>
                    </a:moveTo>
                    <a:cubicBezTo>
                      <a:pt x="74" y="1"/>
                      <a:pt x="51" y="31"/>
                      <a:pt x="51" y="72"/>
                    </a:cubicBezTo>
                    <a:lnTo>
                      <a:pt x="18" y="307"/>
                    </a:lnTo>
                    <a:cubicBezTo>
                      <a:pt x="1" y="341"/>
                      <a:pt x="34" y="375"/>
                      <a:pt x="68" y="391"/>
                    </a:cubicBezTo>
                    <a:cubicBezTo>
                      <a:pt x="118" y="391"/>
                      <a:pt x="152" y="358"/>
                      <a:pt x="152" y="324"/>
                    </a:cubicBezTo>
                    <a:lnTo>
                      <a:pt x="186" y="89"/>
                    </a:lnTo>
                    <a:cubicBezTo>
                      <a:pt x="202" y="39"/>
                      <a:pt x="169" y="5"/>
                      <a:pt x="135" y="5"/>
                    </a:cubicBezTo>
                    <a:cubicBezTo>
                      <a:pt x="126" y="2"/>
                      <a:pt x="118" y="1"/>
                      <a:pt x="110" y="1"/>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2" name="Google Shape;2232;p46"/>
              <p:cNvSpPr/>
              <p:nvPr/>
            </p:nvSpPr>
            <p:spPr>
              <a:xfrm>
                <a:off x="7745136" y="3598261"/>
                <a:ext cx="19351" cy="38701"/>
              </a:xfrm>
              <a:custGeom>
                <a:avLst/>
                <a:gdLst/>
                <a:ahLst/>
                <a:cxnLst/>
                <a:rect l="l" t="t" r="r" b="b"/>
                <a:pathLst>
                  <a:path w="202" h="404" extrusionOk="0">
                    <a:moveTo>
                      <a:pt x="135" y="0"/>
                    </a:moveTo>
                    <a:cubicBezTo>
                      <a:pt x="84" y="0"/>
                      <a:pt x="51" y="34"/>
                      <a:pt x="51" y="84"/>
                    </a:cubicBezTo>
                    <a:lnTo>
                      <a:pt x="17" y="320"/>
                    </a:lnTo>
                    <a:cubicBezTo>
                      <a:pt x="0" y="353"/>
                      <a:pt x="34" y="387"/>
                      <a:pt x="68" y="404"/>
                    </a:cubicBezTo>
                    <a:cubicBezTo>
                      <a:pt x="118" y="404"/>
                      <a:pt x="152" y="370"/>
                      <a:pt x="152" y="336"/>
                    </a:cubicBezTo>
                    <a:lnTo>
                      <a:pt x="185" y="101"/>
                    </a:lnTo>
                    <a:cubicBezTo>
                      <a:pt x="202" y="51"/>
                      <a:pt x="168" y="17"/>
                      <a:pt x="135" y="0"/>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3" name="Google Shape;2233;p46"/>
              <p:cNvSpPr/>
              <p:nvPr/>
            </p:nvSpPr>
            <p:spPr>
              <a:xfrm>
                <a:off x="7724158" y="3593376"/>
                <a:ext cx="21075" cy="39180"/>
              </a:xfrm>
              <a:custGeom>
                <a:avLst/>
                <a:gdLst/>
                <a:ahLst/>
                <a:cxnLst/>
                <a:rect l="l" t="t" r="r" b="b"/>
                <a:pathLst>
                  <a:path w="220" h="409" extrusionOk="0">
                    <a:moveTo>
                      <a:pt x="169" y="1"/>
                    </a:moveTo>
                    <a:cubicBezTo>
                      <a:pt x="119" y="1"/>
                      <a:pt x="85" y="35"/>
                      <a:pt x="85" y="68"/>
                    </a:cubicBezTo>
                    <a:lnTo>
                      <a:pt x="1" y="320"/>
                    </a:lnTo>
                    <a:cubicBezTo>
                      <a:pt x="1" y="354"/>
                      <a:pt x="18" y="387"/>
                      <a:pt x="51" y="404"/>
                    </a:cubicBezTo>
                    <a:cubicBezTo>
                      <a:pt x="60" y="407"/>
                      <a:pt x="69" y="409"/>
                      <a:pt x="77" y="409"/>
                    </a:cubicBezTo>
                    <a:cubicBezTo>
                      <a:pt x="113" y="409"/>
                      <a:pt x="138" y="378"/>
                      <a:pt x="152" y="337"/>
                    </a:cubicBezTo>
                    <a:lnTo>
                      <a:pt x="219" y="102"/>
                    </a:lnTo>
                    <a:cubicBezTo>
                      <a:pt x="219" y="68"/>
                      <a:pt x="203" y="18"/>
                      <a:pt x="169" y="1"/>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4" name="Google Shape;2234;p46"/>
              <p:cNvSpPr/>
              <p:nvPr/>
            </p:nvSpPr>
            <p:spPr>
              <a:xfrm>
                <a:off x="7700018" y="3588011"/>
                <a:ext cx="25865" cy="38318"/>
              </a:xfrm>
              <a:custGeom>
                <a:avLst/>
                <a:gdLst/>
                <a:ahLst/>
                <a:cxnLst/>
                <a:rect l="l" t="t" r="r" b="b"/>
                <a:pathLst>
                  <a:path w="270" h="400" extrusionOk="0">
                    <a:moveTo>
                      <a:pt x="185" y="0"/>
                    </a:moveTo>
                    <a:cubicBezTo>
                      <a:pt x="153" y="0"/>
                      <a:pt x="131" y="19"/>
                      <a:pt x="119" y="57"/>
                    </a:cubicBezTo>
                    <a:lnTo>
                      <a:pt x="34" y="292"/>
                    </a:lnTo>
                    <a:cubicBezTo>
                      <a:pt x="1" y="326"/>
                      <a:pt x="18" y="376"/>
                      <a:pt x="68" y="393"/>
                    </a:cubicBezTo>
                    <a:cubicBezTo>
                      <a:pt x="77" y="397"/>
                      <a:pt x="86" y="399"/>
                      <a:pt x="95" y="399"/>
                    </a:cubicBezTo>
                    <a:cubicBezTo>
                      <a:pt x="124" y="399"/>
                      <a:pt x="152" y="380"/>
                      <a:pt x="152" y="343"/>
                    </a:cubicBezTo>
                    <a:lnTo>
                      <a:pt x="253" y="107"/>
                    </a:lnTo>
                    <a:cubicBezTo>
                      <a:pt x="270" y="74"/>
                      <a:pt x="253" y="23"/>
                      <a:pt x="219" y="7"/>
                    </a:cubicBezTo>
                    <a:cubicBezTo>
                      <a:pt x="207" y="2"/>
                      <a:pt x="195" y="0"/>
                      <a:pt x="185" y="0"/>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5" name="Google Shape;2235;p46"/>
              <p:cNvSpPr/>
              <p:nvPr/>
            </p:nvSpPr>
            <p:spPr>
              <a:xfrm>
                <a:off x="7677506" y="3578336"/>
                <a:ext cx="27493" cy="37743"/>
              </a:xfrm>
              <a:custGeom>
                <a:avLst/>
                <a:gdLst/>
                <a:ahLst/>
                <a:cxnLst/>
                <a:rect l="l" t="t" r="r" b="b"/>
                <a:pathLst>
                  <a:path w="287" h="394" extrusionOk="0">
                    <a:moveTo>
                      <a:pt x="213" y="0"/>
                    </a:moveTo>
                    <a:cubicBezTo>
                      <a:pt x="179" y="0"/>
                      <a:pt x="152" y="16"/>
                      <a:pt x="152" y="40"/>
                    </a:cubicBezTo>
                    <a:lnTo>
                      <a:pt x="34" y="276"/>
                    </a:lnTo>
                    <a:cubicBezTo>
                      <a:pt x="1" y="309"/>
                      <a:pt x="17" y="360"/>
                      <a:pt x="51" y="393"/>
                    </a:cubicBezTo>
                    <a:cubicBezTo>
                      <a:pt x="101" y="393"/>
                      <a:pt x="152" y="376"/>
                      <a:pt x="169" y="343"/>
                    </a:cubicBezTo>
                    <a:lnTo>
                      <a:pt x="269" y="108"/>
                    </a:lnTo>
                    <a:cubicBezTo>
                      <a:pt x="286" y="74"/>
                      <a:pt x="286" y="23"/>
                      <a:pt x="253" y="7"/>
                    </a:cubicBezTo>
                    <a:cubicBezTo>
                      <a:pt x="239" y="2"/>
                      <a:pt x="226" y="0"/>
                      <a:pt x="213" y="0"/>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6" name="Google Shape;2236;p46"/>
              <p:cNvSpPr/>
              <p:nvPr/>
            </p:nvSpPr>
            <p:spPr>
              <a:xfrm>
                <a:off x="6029275" y="3075129"/>
                <a:ext cx="82192" cy="394867"/>
              </a:xfrm>
              <a:custGeom>
                <a:avLst/>
                <a:gdLst/>
                <a:ahLst/>
                <a:cxnLst/>
                <a:rect l="l" t="t" r="r" b="b"/>
                <a:pathLst>
                  <a:path w="858" h="4122" extrusionOk="0">
                    <a:moveTo>
                      <a:pt x="471" y="0"/>
                    </a:moveTo>
                    <a:cubicBezTo>
                      <a:pt x="454" y="17"/>
                      <a:pt x="437" y="34"/>
                      <a:pt x="437" y="51"/>
                    </a:cubicBezTo>
                    <a:lnTo>
                      <a:pt x="353" y="303"/>
                    </a:lnTo>
                    <a:cubicBezTo>
                      <a:pt x="320" y="387"/>
                      <a:pt x="303" y="454"/>
                      <a:pt x="303" y="538"/>
                    </a:cubicBezTo>
                    <a:lnTo>
                      <a:pt x="236" y="1177"/>
                    </a:lnTo>
                    <a:cubicBezTo>
                      <a:pt x="236" y="1177"/>
                      <a:pt x="236" y="1193"/>
                      <a:pt x="236" y="1210"/>
                    </a:cubicBezTo>
                    <a:lnTo>
                      <a:pt x="17" y="2655"/>
                    </a:lnTo>
                    <a:cubicBezTo>
                      <a:pt x="0" y="2840"/>
                      <a:pt x="0" y="3025"/>
                      <a:pt x="0" y="3210"/>
                    </a:cubicBezTo>
                    <a:cubicBezTo>
                      <a:pt x="17" y="3495"/>
                      <a:pt x="84" y="3798"/>
                      <a:pt x="185" y="4067"/>
                    </a:cubicBezTo>
                    <a:cubicBezTo>
                      <a:pt x="199" y="4094"/>
                      <a:pt x="224" y="4122"/>
                      <a:pt x="251" y="4122"/>
                    </a:cubicBezTo>
                    <a:cubicBezTo>
                      <a:pt x="257" y="4122"/>
                      <a:pt x="263" y="4120"/>
                      <a:pt x="269" y="4117"/>
                    </a:cubicBezTo>
                    <a:lnTo>
                      <a:pt x="437" y="4100"/>
                    </a:lnTo>
                    <a:lnTo>
                      <a:pt x="857" y="118"/>
                    </a:lnTo>
                    <a:lnTo>
                      <a:pt x="53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7" name="Google Shape;2237;p46"/>
              <p:cNvSpPr/>
              <p:nvPr/>
            </p:nvSpPr>
            <p:spPr>
              <a:xfrm>
                <a:off x="6138768" y="3230603"/>
                <a:ext cx="141489" cy="163330"/>
              </a:xfrm>
              <a:custGeom>
                <a:avLst/>
                <a:gdLst/>
                <a:ahLst/>
                <a:cxnLst/>
                <a:rect l="l" t="t" r="r" b="b"/>
                <a:pathLst>
                  <a:path w="1477" h="1705" extrusionOk="0">
                    <a:moveTo>
                      <a:pt x="1148" y="0"/>
                    </a:moveTo>
                    <a:cubicBezTo>
                      <a:pt x="943" y="0"/>
                      <a:pt x="694" y="104"/>
                      <a:pt x="605" y="175"/>
                    </a:cubicBezTo>
                    <a:cubicBezTo>
                      <a:pt x="118" y="545"/>
                      <a:pt x="202" y="1083"/>
                      <a:pt x="34" y="1486"/>
                    </a:cubicBezTo>
                    <a:cubicBezTo>
                      <a:pt x="0" y="1553"/>
                      <a:pt x="17" y="1654"/>
                      <a:pt x="67" y="1704"/>
                    </a:cubicBezTo>
                    <a:cubicBezTo>
                      <a:pt x="235" y="1284"/>
                      <a:pt x="454" y="730"/>
                      <a:pt x="1092" y="427"/>
                    </a:cubicBezTo>
                    <a:cubicBezTo>
                      <a:pt x="1294" y="343"/>
                      <a:pt x="1445" y="411"/>
                      <a:pt x="1445" y="343"/>
                    </a:cubicBezTo>
                    <a:cubicBezTo>
                      <a:pt x="1477" y="82"/>
                      <a:pt x="1330" y="0"/>
                      <a:pt x="114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8" name="Google Shape;2238;p46"/>
              <p:cNvSpPr/>
              <p:nvPr/>
            </p:nvSpPr>
            <p:spPr>
              <a:xfrm>
                <a:off x="6055044" y="3084613"/>
                <a:ext cx="167450" cy="386341"/>
              </a:xfrm>
              <a:custGeom>
                <a:avLst/>
                <a:gdLst/>
                <a:ahLst/>
                <a:cxnLst/>
                <a:rect l="l" t="t" r="r" b="b"/>
                <a:pathLst>
                  <a:path w="1748" h="4033" extrusionOk="0">
                    <a:moveTo>
                      <a:pt x="624" y="0"/>
                    </a:moveTo>
                    <a:cubicBezTo>
                      <a:pt x="595" y="0"/>
                      <a:pt x="567" y="1"/>
                      <a:pt x="538" y="2"/>
                    </a:cubicBezTo>
                    <a:lnTo>
                      <a:pt x="353" y="1229"/>
                    </a:lnTo>
                    <a:cubicBezTo>
                      <a:pt x="353" y="1313"/>
                      <a:pt x="336" y="1397"/>
                      <a:pt x="320" y="1481"/>
                    </a:cubicBezTo>
                    <a:lnTo>
                      <a:pt x="101" y="2119"/>
                    </a:lnTo>
                    <a:cubicBezTo>
                      <a:pt x="34" y="2405"/>
                      <a:pt x="0" y="2691"/>
                      <a:pt x="17" y="2993"/>
                    </a:cubicBezTo>
                    <a:cubicBezTo>
                      <a:pt x="0" y="3329"/>
                      <a:pt x="51" y="3665"/>
                      <a:pt x="152" y="3984"/>
                    </a:cubicBezTo>
                    <a:cubicBezTo>
                      <a:pt x="158" y="4017"/>
                      <a:pt x="208" y="4032"/>
                      <a:pt x="272" y="4032"/>
                    </a:cubicBezTo>
                    <a:cubicBezTo>
                      <a:pt x="373" y="4032"/>
                      <a:pt x="510" y="3996"/>
                      <a:pt x="572" y="3934"/>
                    </a:cubicBezTo>
                    <a:cubicBezTo>
                      <a:pt x="723" y="3816"/>
                      <a:pt x="807" y="3548"/>
                      <a:pt x="924" y="3228"/>
                    </a:cubicBezTo>
                    <a:cubicBezTo>
                      <a:pt x="874" y="3161"/>
                      <a:pt x="857" y="3077"/>
                      <a:pt x="891" y="3010"/>
                    </a:cubicBezTo>
                    <a:cubicBezTo>
                      <a:pt x="1059" y="2573"/>
                      <a:pt x="1328" y="2187"/>
                      <a:pt x="1681" y="1884"/>
                    </a:cubicBezTo>
                    <a:cubicBezTo>
                      <a:pt x="1731" y="1834"/>
                      <a:pt x="1748" y="1750"/>
                      <a:pt x="1714" y="1699"/>
                    </a:cubicBezTo>
                    <a:cubicBezTo>
                      <a:pt x="1563" y="1414"/>
                      <a:pt x="1177" y="960"/>
                      <a:pt x="1714" y="321"/>
                    </a:cubicBezTo>
                    <a:cubicBezTo>
                      <a:pt x="1386" y="103"/>
                      <a:pt x="1001" y="0"/>
                      <a:pt x="62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9" name="Google Shape;2239;p46"/>
              <p:cNvSpPr/>
              <p:nvPr/>
            </p:nvSpPr>
            <p:spPr>
              <a:xfrm>
                <a:off x="6180534" y="3100898"/>
                <a:ext cx="67727" cy="50005"/>
              </a:xfrm>
              <a:custGeom>
                <a:avLst/>
                <a:gdLst/>
                <a:ahLst/>
                <a:cxnLst/>
                <a:rect l="l" t="t" r="r" b="b"/>
                <a:pathLst>
                  <a:path w="707" h="522" extrusionOk="0">
                    <a:moveTo>
                      <a:pt x="102" y="0"/>
                    </a:moveTo>
                    <a:cubicBezTo>
                      <a:pt x="1" y="202"/>
                      <a:pt x="186" y="202"/>
                      <a:pt x="169" y="521"/>
                    </a:cubicBezTo>
                    <a:cubicBezTo>
                      <a:pt x="236" y="487"/>
                      <a:pt x="253" y="403"/>
                      <a:pt x="421" y="387"/>
                    </a:cubicBezTo>
                    <a:cubicBezTo>
                      <a:pt x="539" y="353"/>
                      <a:pt x="656" y="336"/>
                      <a:pt x="690" y="286"/>
                    </a:cubicBezTo>
                    <a:lnTo>
                      <a:pt x="690" y="269"/>
                    </a:lnTo>
                    <a:cubicBezTo>
                      <a:pt x="707" y="252"/>
                      <a:pt x="707" y="219"/>
                      <a:pt x="690" y="202"/>
                    </a:cubicBezTo>
                    <a:cubicBezTo>
                      <a:pt x="673" y="185"/>
                      <a:pt x="656" y="168"/>
                      <a:pt x="639" y="151"/>
                    </a:cubicBezTo>
                    <a:cubicBezTo>
                      <a:pt x="522" y="118"/>
                      <a:pt x="287" y="51"/>
                      <a:pt x="10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0" name="Google Shape;2240;p46"/>
              <p:cNvSpPr/>
              <p:nvPr/>
            </p:nvSpPr>
            <p:spPr>
              <a:xfrm>
                <a:off x="6125835" y="3352645"/>
                <a:ext cx="35540" cy="25769"/>
              </a:xfrm>
              <a:custGeom>
                <a:avLst/>
                <a:gdLst/>
                <a:ahLst/>
                <a:cxnLst/>
                <a:rect l="l" t="t" r="r" b="b"/>
                <a:pathLst>
                  <a:path w="371" h="269" extrusionOk="0">
                    <a:moveTo>
                      <a:pt x="77" y="0"/>
                    </a:moveTo>
                    <a:cubicBezTo>
                      <a:pt x="52" y="0"/>
                      <a:pt x="28" y="12"/>
                      <a:pt x="17" y="44"/>
                    </a:cubicBezTo>
                    <a:cubicBezTo>
                      <a:pt x="1" y="77"/>
                      <a:pt x="1" y="111"/>
                      <a:pt x="51" y="145"/>
                    </a:cubicBezTo>
                    <a:lnTo>
                      <a:pt x="253" y="262"/>
                    </a:lnTo>
                    <a:cubicBezTo>
                      <a:pt x="262" y="267"/>
                      <a:pt x="272" y="269"/>
                      <a:pt x="282" y="269"/>
                    </a:cubicBezTo>
                    <a:cubicBezTo>
                      <a:pt x="311" y="269"/>
                      <a:pt x="341" y="253"/>
                      <a:pt x="353" y="229"/>
                    </a:cubicBezTo>
                    <a:cubicBezTo>
                      <a:pt x="370" y="195"/>
                      <a:pt x="370" y="145"/>
                      <a:pt x="320" y="128"/>
                    </a:cubicBezTo>
                    <a:lnTo>
                      <a:pt x="118" y="10"/>
                    </a:lnTo>
                    <a:cubicBezTo>
                      <a:pt x="106" y="4"/>
                      <a:pt x="91" y="0"/>
                      <a:pt x="77" y="0"/>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1" name="Google Shape;2241;p46"/>
              <p:cNvSpPr/>
              <p:nvPr/>
            </p:nvSpPr>
            <p:spPr>
              <a:xfrm>
                <a:off x="6135511" y="3333678"/>
                <a:ext cx="37073" cy="25865"/>
              </a:xfrm>
              <a:custGeom>
                <a:avLst/>
                <a:gdLst/>
                <a:ahLst/>
                <a:cxnLst/>
                <a:rect l="l" t="t" r="r" b="b"/>
                <a:pathLst>
                  <a:path w="387" h="270" extrusionOk="0">
                    <a:moveTo>
                      <a:pt x="88" y="0"/>
                    </a:moveTo>
                    <a:cubicBezTo>
                      <a:pt x="60" y="0"/>
                      <a:pt x="30" y="16"/>
                      <a:pt x="17" y="40"/>
                    </a:cubicBezTo>
                    <a:cubicBezTo>
                      <a:pt x="0" y="74"/>
                      <a:pt x="0" y="124"/>
                      <a:pt x="51" y="141"/>
                    </a:cubicBezTo>
                    <a:lnTo>
                      <a:pt x="252" y="259"/>
                    </a:lnTo>
                    <a:cubicBezTo>
                      <a:pt x="266" y="266"/>
                      <a:pt x="283" y="270"/>
                      <a:pt x="299" y="270"/>
                    </a:cubicBezTo>
                    <a:cubicBezTo>
                      <a:pt x="322" y="270"/>
                      <a:pt x="343" y="262"/>
                      <a:pt x="353" y="242"/>
                    </a:cubicBezTo>
                    <a:cubicBezTo>
                      <a:pt x="387" y="191"/>
                      <a:pt x="370" y="158"/>
                      <a:pt x="337" y="141"/>
                    </a:cubicBezTo>
                    <a:lnTo>
                      <a:pt x="118" y="7"/>
                    </a:lnTo>
                    <a:cubicBezTo>
                      <a:pt x="109" y="2"/>
                      <a:pt x="99" y="0"/>
                      <a:pt x="88" y="0"/>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2" name="Google Shape;2242;p46"/>
              <p:cNvSpPr/>
              <p:nvPr/>
            </p:nvSpPr>
            <p:spPr>
              <a:xfrm>
                <a:off x="6145186" y="3314806"/>
                <a:ext cx="37073" cy="26152"/>
              </a:xfrm>
              <a:custGeom>
                <a:avLst/>
                <a:gdLst/>
                <a:ahLst/>
                <a:cxnLst/>
                <a:rect l="l" t="t" r="r" b="b"/>
                <a:pathLst>
                  <a:path w="387" h="273" extrusionOk="0">
                    <a:moveTo>
                      <a:pt x="75" y="0"/>
                    </a:moveTo>
                    <a:cubicBezTo>
                      <a:pt x="51" y="0"/>
                      <a:pt x="27" y="15"/>
                      <a:pt x="17" y="36"/>
                    </a:cubicBezTo>
                    <a:cubicBezTo>
                      <a:pt x="0" y="69"/>
                      <a:pt x="17" y="120"/>
                      <a:pt x="51" y="136"/>
                    </a:cubicBezTo>
                    <a:lnTo>
                      <a:pt x="252" y="254"/>
                    </a:lnTo>
                    <a:cubicBezTo>
                      <a:pt x="265" y="267"/>
                      <a:pt x="280" y="272"/>
                      <a:pt x="295" y="272"/>
                    </a:cubicBezTo>
                    <a:cubicBezTo>
                      <a:pt x="320" y="272"/>
                      <a:pt x="343" y="258"/>
                      <a:pt x="353" y="237"/>
                    </a:cubicBezTo>
                    <a:cubicBezTo>
                      <a:pt x="387" y="204"/>
                      <a:pt x="370" y="153"/>
                      <a:pt x="336" y="136"/>
                    </a:cubicBezTo>
                    <a:lnTo>
                      <a:pt x="118" y="19"/>
                    </a:lnTo>
                    <a:cubicBezTo>
                      <a:pt x="105" y="6"/>
                      <a:pt x="90" y="0"/>
                      <a:pt x="75" y="0"/>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3" name="Google Shape;2243;p46"/>
              <p:cNvSpPr/>
              <p:nvPr/>
            </p:nvSpPr>
            <p:spPr>
              <a:xfrm>
                <a:off x="6156394" y="3296414"/>
                <a:ext cx="37168" cy="29122"/>
              </a:xfrm>
              <a:custGeom>
                <a:avLst/>
                <a:gdLst/>
                <a:ahLst/>
                <a:cxnLst/>
                <a:rect l="l" t="t" r="r" b="b"/>
                <a:pathLst>
                  <a:path w="388" h="304" extrusionOk="0">
                    <a:moveTo>
                      <a:pt x="79" y="1"/>
                    </a:moveTo>
                    <a:cubicBezTo>
                      <a:pt x="60" y="1"/>
                      <a:pt x="43" y="9"/>
                      <a:pt x="34" y="26"/>
                    </a:cubicBezTo>
                    <a:cubicBezTo>
                      <a:pt x="1" y="60"/>
                      <a:pt x="18" y="110"/>
                      <a:pt x="51" y="144"/>
                    </a:cubicBezTo>
                    <a:lnTo>
                      <a:pt x="253" y="278"/>
                    </a:lnTo>
                    <a:cubicBezTo>
                      <a:pt x="270" y="295"/>
                      <a:pt x="291" y="303"/>
                      <a:pt x="312" y="303"/>
                    </a:cubicBezTo>
                    <a:cubicBezTo>
                      <a:pt x="333" y="303"/>
                      <a:pt x="354" y="295"/>
                      <a:pt x="371" y="278"/>
                    </a:cubicBezTo>
                    <a:cubicBezTo>
                      <a:pt x="387" y="244"/>
                      <a:pt x="387" y="194"/>
                      <a:pt x="354" y="160"/>
                    </a:cubicBezTo>
                    <a:lnTo>
                      <a:pt x="135" y="26"/>
                    </a:lnTo>
                    <a:cubicBezTo>
                      <a:pt x="119" y="9"/>
                      <a:pt x="98" y="1"/>
                      <a:pt x="79" y="1"/>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4" name="Google Shape;2244;p46"/>
              <p:cNvSpPr/>
              <p:nvPr/>
            </p:nvSpPr>
            <p:spPr>
              <a:xfrm>
                <a:off x="6170954" y="3277159"/>
                <a:ext cx="35444" cy="32283"/>
              </a:xfrm>
              <a:custGeom>
                <a:avLst/>
                <a:gdLst/>
                <a:ahLst/>
                <a:cxnLst/>
                <a:rect l="l" t="t" r="r" b="b"/>
                <a:pathLst>
                  <a:path w="370" h="337" extrusionOk="0">
                    <a:moveTo>
                      <a:pt x="78" y="0"/>
                    </a:moveTo>
                    <a:cubicBezTo>
                      <a:pt x="59" y="0"/>
                      <a:pt x="42" y="9"/>
                      <a:pt x="34" y="25"/>
                    </a:cubicBezTo>
                    <a:cubicBezTo>
                      <a:pt x="0" y="59"/>
                      <a:pt x="0" y="109"/>
                      <a:pt x="34" y="126"/>
                    </a:cubicBezTo>
                    <a:lnTo>
                      <a:pt x="235" y="311"/>
                    </a:lnTo>
                    <a:cubicBezTo>
                      <a:pt x="244" y="328"/>
                      <a:pt x="261" y="336"/>
                      <a:pt x="279" y="336"/>
                    </a:cubicBezTo>
                    <a:cubicBezTo>
                      <a:pt x="298" y="336"/>
                      <a:pt x="319" y="328"/>
                      <a:pt x="336" y="311"/>
                    </a:cubicBezTo>
                    <a:cubicBezTo>
                      <a:pt x="370" y="277"/>
                      <a:pt x="353" y="227"/>
                      <a:pt x="319" y="210"/>
                    </a:cubicBezTo>
                    <a:lnTo>
                      <a:pt x="135" y="25"/>
                    </a:lnTo>
                    <a:cubicBezTo>
                      <a:pt x="118" y="9"/>
                      <a:pt x="97" y="0"/>
                      <a:pt x="78" y="0"/>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5" name="Google Shape;2245;p46"/>
              <p:cNvSpPr/>
              <p:nvPr/>
            </p:nvSpPr>
            <p:spPr>
              <a:xfrm>
                <a:off x="6188580" y="3260778"/>
                <a:ext cx="33911" cy="34007"/>
              </a:xfrm>
              <a:custGeom>
                <a:avLst/>
                <a:gdLst/>
                <a:ahLst/>
                <a:cxnLst/>
                <a:rect l="l" t="t" r="r" b="b"/>
                <a:pathLst>
                  <a:path w="354" h="355" extrusionOk="0">
                    <a:moveTo>
                      <a:pt x="83" y="0"/>
                    </a:moveTo>
                    <a:cubicBezTo>
                      <a:pt x="65" y="0"/>
                      <a:pt x="48" y="5"/>
                      <a:pt x="35" y="12"/>
                    </a:cubicBezTo>
                    <a:cubicBezTo>
                      <a:pt x="1" y="45"/>
                      <a:pt x="1" y="96"/>
                      <a:pt x="35" y="129"/>
                    </a:cubicBezTo>
                    <a:lnTo>
                      <a:pt x="219" y="314"/>
                    </a:lnTo>
                    <a:cubicBezTo>
                      <a:pt x="229" y="342"/>
                      <a:pt x="248" y="354"/>
                      <a:pt x="269" y="354"/>
                    </a:cubicBezTo>
                    <a:cubicBezTo>
                      <a:pt x="287" y="354"/>
                      <a:pt x="305" y="346"/>
                      <a:pt x="320" y="331"/>
                    </a:cubicBezTo>
                    <a:cubicBezTo>
                      <a:pt x="354" y="314"/>
                      <a:pt x="354" y="264"/>
                      <a:pt x="320" y="230"/>
                    </a:cubicBezTo>
                    <a:lnTo>
                      <a:pt x="152" y="28"/>
                    </a:lnTo>
                    <a:cubicBezTo>
                      <a:pt x="132" y="9"/>
                      <a:pt x="107" y="0"/>
                      <a:pt x="83" y="0"/>
                    </a:cubicBezTo>
                    <a:close/>
                  </a:path>
                </a:pathLst>
              </a:custGeom>
              <a:solidFill>
                <a:srgbClr val="DADA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6" name="Google Shape;2246;p46"/>
              <p:cNvSpPr/>
              <p:nvPr/>
            </p:nvSpPr>
            <p:spPr>
              <a:xfrm>
                <a:off x="6695618" y="1874732"/>
                <a:ext cx="618261" cy="693747"/>
              </a:xfrm>
              <a:custGeom>
                <a:avLst/>
                <a:gdLst/>
                <a:ahLst/>
                <a:cxnLst/>
                <a:rect l="l" t="t" r="r" b="b"/>
                <a:pathLst>
                  <a:path w="6454" h="7242" extrusionOk="0">
                    <a:moveTo>
                      <a:pt x="3424" y="0"/>
                    </a:moveTo>
                    <a:cubicBezTo>
                      <a:pt x="2825" y="0"/>
                      <a:pt x="2191" y="124"/>
                      <a:pt x="1547" y="433"/>
                    </a:cubicBezTo>
                    <a:lnTo>
                      <a:pt x="1429" y="500"/>
                    </a:lnTo>
                    <a:cubicBezTo>
                      <a:pt x="1396" y="500"/>
                      <a:pt x="1379" y="517"/>
                      <a:pt x="1345" y="534"/>
                    </a:cubicBezTo>
                    <a:lnTo>
                      <a:pt x="1" y="1290"/>
                    </a:lnTo>
                    <a:lnTo>
                      <a:pt x="589" y="2752"/>
                    </a:lnTo>
                    <a:lnTo>
                      <a:pt x="1379" y="2315"/>
                    </a:lnTo>
                    <a:cubicBezTo>
                      <a:pt x="1429" y="3592"/>
                      <a:pt x="1580" y="4869"/>
                      <a:pt x="1883" y="6113"/>
                    </a:cubicBezTo>
                    <a:cubicBezTo>
                      <a:pt x="1933" y="6314"/>
                      <a:pt x="1984" y="6499"/>
                      <a:pt x="2034" y="6701"/>
                    </a:cubicBezTo>
                    <a:cubicBezTo>
                      <a:pt x="2821" y="7037"/>
                      <a:pt x="3647" y="7241"/>
                      <a:pt x="4231" y="7241"/>
                    </a:cubicBezTo>
                    <a:cubicBezTo>
                      <a:pt x="4581" y="7241"/>
                      <a:pt x="4844" y="7167"/>
                      <a:pt x="4958" y="7003"/>
                    </a:cubicBezTo>
                    <a:lnTo>
                      <a:pt x="5193" y="6113"/>
                    </a:lnTo>
                    <a:lnTo>
                      <a:pt x="6352" y="1727"/>
                    </a:lnTo>
                    <a:cubicBezTo>
                      <a:pt x="6453" y="1307"/>
                      <a:pt x="6268" y="870"/>
                      <a:pt x="5882" y="668"/>
                    </a:cubicBezTo>
                    <a:cubicBezTo>
                      <a:pt x="5207" y="300"/>
                      <a:pt x="4357" y="0"/>
                      <a:pt x="342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7" name="Google Shape;2247;p46"/>
              <p:cNvSpPr/>
              <p:nvPr/>
            </p:nvSpPr>
            <p:spPr>
              <a:xfrm>
                <a:off x="7034728" y="1732669"/>
                <a:ext cx="214772" cy="245139"/>
              </a:xfrm>
              <a:custGeom>
                <a:avLst/>
                <a:gdLst/>
                <a:ahLst/>
                <a:cxnLst/>
                <a:rect l="l" t="t" r="r" b="b"/>
                <a:pathLst>
                  <a:path w="2242" h="2559" extrusionOk="0">
                    <a:moveTo>
                      <a:pt x="561" y="1"/>
                    </a:moveTo>
                    <a:lnTo>
                      <a:pt x="510" y="219"/>
                    </a:lnTo>
                    <a:lnTo>
                      <a:pt x="342" y="841"/>
                    </a:lnTo>
                    <a:lnTo>
                      <a:pt x="158" y="1614"/>
                    </a:lnTo>
                    <a:cubicBezTo>
                      <a:pt x="0" y="2138"/>
                      <a:pt x="609" y="2558"/>
                      <a:pt x="1142" y="2558"/>
                    </a:cubicBezTo>
                    <a:cubicBezTo>
                      <a:pt x="1463" y="2558"/>
                      <a:pt x="1756" y="2406"/>
                      <a:pt x="1838" y="2034"/>
                    </a:cubicBezTo>
                    <a:lnTo>
                      <a:pt x="1972" y="1513"/>
                    </a:lnTo>
                    <a:lnTo>
                      <a:pt x="2241" y="438"/>
                    </a:lnTo>
                    <a:lnTo>
                      <a:pt x="1267" y="185"/>
                    </a:lnTo>
                    <a:lnTo>
                      <a:pt x="1065" y="135"/>
                    </a:lnTo>
                    <a:lnTo>
                      <a:pt x="729" y="51"/>
                    </a:lnTo>
                    <a:lnTo>
                      <a:pt x="561" y="1"/>
                    </a:ln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8" name="Google Shape;2248;p46"/>
              <p:cNvSpPr/>
              <p:nvPr/>
            </p:nvSpPr>
            <p:spPr>
              <a:xfrm>
                <a:off x="6874274" y="2516546"/>
                <a:ext cx="296294" cy="98286"/>
              </a:xfrm>
              <a:custGeom>
                <a:avLst/>
                <a:gdLst/>
                <a:ahLst/>
                <a:cxnLst/>
                <a:rect l="l" t="t" r="r" b="b"/>
                <a:pathLst>
                  <a:path w="3093" h="1026" extrusionOk="0">
                    <a:moveTo>
                      <a:pt x="169" y="1"/>
                    </a:moveTo>
                    <a:lnTo>
                      <a:pt x="1" y="421"/>
                    </a:lnTo>
                    <a:lnTo>
                      <a:pt x="186" y="505"/>
                    </a:lnTo>
                    <a:lnTo>
                      <a:pt x="505" y="622"/>
                    </a:lnTo>
                    <a:cubicBezTo>
                      <a:pt x="1076" y="874"/>
                      <a:pt x="1681" y="1009"/>
                      <a:pt x="2286" y="1026"/>
                    </a:cubicBezTo>
                    <a:cubicBezTo>
                      <a:pt x="2370" y="1026"/>
                      <a:pt x="2437" y="1009"/>
                      <a:pt x="2505" y="1009"/>
                    </a:cubicBezTo>
                    <a:cubicBezTo>
                      <a:pt x="2706" y="975"/>
                      <a:pt x="2908" y="925"/>
                      <a:pt x="3093" y="841"/>
                    </a:cubicBezTo>
                    <a:lnTo>
                      <a:pt x="3093" y="303"/>
                    </a:lnTo>
                    <a:cubicBezTo>
                      <a:pt x="2975" y="471"/>
                      <a:pt x="2723" y="538"/>
                      <a:pt x="2370" y="555"/>
                    </a:cubicBezTo>
                    <a:cubicBezTo>
                      <a:pt x="2185" y="555"/>
                      <a:pt x="2001" y="538"/>
                      <a:pt x="1816" y="505"/>
                    </a:cubicBezTo>
                    <a:lnTo>
                      <a:pt x="1664" y="488"/>
                    </a:lnTo>
                    <a:lnTo>
                      <a:pt x="1547" y="454"/>
                    </a:lnTo>
                    <a:cubicBezTo>
                      <a:pt x="1312" y="404"/>
                      <a:pt x="1110" y="354"/>
                      <a:pt x="892" y="286"/>
                    </a:cubicBezTo>
                    <a:cubicBezTo>
                      <a:pt x="707" y="219"/>
                      <a:pt x="522" y="152"/>
                      <a:pt x="337" y="68"/>
                    </a:cubicBezTo>
                    <a:lnTo>
                      <a:pt x="16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9" name="Google Shape;2249;p46"/>
              <p:cNvSpPr/>
              <p:nvPr/>
            </p:nvSpPr>
            <p:spPr>
              <a:xfrm>
                <a:off x="6927439" y="2579394"/>
                <a:ext cx="288247" cy="370248"/>
              </a:xfrm>
              <a:custGeom>
                <a:avLst/>
                <a:gdLst/>
                <a:ahLst/>
                <a:cxnLst/>
                <a:rect l="l" t="t" r="r" b="b"/>
                <a:pathLst>
                  <a:path w="3009" h="3865" extrusionOk="0">
                    <a:moveTo>
                      <a:pt x="219" y="0"/>
                    </a:moveTo>
                    <a:lnTo>
                      <a:pt x="118" y="387"/>
                    </a:lnTo>
                    <a:cubicBezTo>
                      <a:pt x="0" y="924"/>
                      <a:pt x="169" y="1512"/>
                      <a:pt x="589" y="1882"/>
                    </a:cubicBezTo>
                    <a:lnTo>
                      <a:pt x="2807" y="3865"/>
                    </a:lnTo>
                    <a:lnTo>
                      <a:pt x="3008" y="3629"/>
                    </a:lnTo>
                    <a:lnTo>
                      <a:pt x="807" y="1664"/>
                    </a:lnTo>
                    <a:cubicBezTo>
                      <a:pt x="471" y="1361"/>
                      <a:pt x="320" y="891"/>
                      <a:pt x="437" y="454"/>
                    </a:cubicBezTo>
                    <a:lnTo>
                      <a:pt x="521" y="84"/>
                    </a:lnTo>
                    <a:lnTo>
                      <a:pt x="21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0" name="Google Shape;2250;p46"/>
              <p:cNvSpPr/>
              <p:nvPr/>
            </p:nvSpPr>
            <p:spPr>
              <a:xfrm>
                <a:off x="6469981" y="2577766"/>
                <a:ext cx="169078" cy="114379"/>
              </a:xfrm>
              <a:custGeom>
                <a:avLst/>
                <a:gdLst/>
                <a:ahLst/>
                <a:cxnLst/>
                <a:rect l="l" t="t" r="r" b="b"/>
                <a:pathLst>
                  <a:path w="1765" h="1194" extrusionOk="0">
                    <a:moveTo>
                      <a:pt x="1748" y="0"/>
                    </a:moveTo>
                    <a:cubicBezTo>
                      <a:pt x="1748" y="0"/>
                      <a:pt x="1731" y="17"/>
                      <a:pt x="1731" y="17"/>
                    </a:cubicBezTo>
                    <a:lnTo>
                      <a:pt x="1597" y="151"/>
                    </a:lnTo>
                    <a:cubicBezTo>
                      <a:pt x="1597" y="185"/>
                      <a:pt x="1597" y="202"/>
                      <a:pt x="1597" y="235"/>
                    </a:cubicBezTo>
                    <a:lnTo>
                      <a:pt x="1580" y="622"/>
                    </a:lnTo>
                    <a:cubicBezTo>
                      <a:pt x="1565" y="714"/>
                      <a:pt x="1493" y="792"/>
                      <a:pt x="1404" y="792"/>
                    </a:cubicBezTo>
                    <a:cubicBezTo>
                      <a:pt x="1396" y="792"/>
                      <a:pt x="1387" y="791"/>
                      <a:pt x="1378" y="790"/>
                    </a:cubicBezTo>
                    <a:lnTo>
                      <a:pt x="1311" y="790"/>
                    </a:lnTo>
                    <a:cubicBezTo>
                      <a:pt x="1227" y="790"/>
                      <a:pt x="1177" y="723"/>
                      <a:pt x="1160" y="656"/>
                    </a:cubicBezTo>
                    <a:cubicBezTo>
                      <a:pt x="1143" y="706"/>
                      <a:pt x="1126" y="740"/>
                      <a:pt x="1093" y="773"/>
                    </a:cubicBezTo>
                    <a:cubicBezTo>
                      <a:pt x="1059" y="807"/>
                      <a:pt x="1009" y="807"/>
                      <a:pt x="958" y="807"/>
                    </a:cubicBezTo>
                    <a:lnTo>
                      <a:pt x="891" y="807"/>
                    </a:lnTo>
                    <a:cubicBezTo>
                      <a:pt x="790" y="807"/>
                      <a:pt x="723" y="723"/>
                      <a:pt x="740" y="639"/>
                    </a:cubicBezTo>
                    <a:lnTo>
                      <a:pt x="740" y="521"/>
                    </a:lnTo>
                    <a:cubicBezTo>
                      <a:pt x="711" y="594"/>
                      <a:pt x="656" y="642"/>
                      <a:pt x="587" y="642"/>
                    </a:cubicBezTo>
                    <a:cubicBezTo>
                      <a:pt x="576" y="642"/>
                      <a:pt x="566" y="641"/>
                      <a:pt x="555" y="639"/>
                    </a:cubicBezTo>
                    <a:lnTo>
                      <a:pt x="488" y="639"/>
                    </a:lnTo>
                    <a:cubicBezTo>
                      <a:pt x="437" y="639"/>
                      <a:pt x="387" y="622"/>
                      <a:pt x="370" y="588"/>
                    </a:cubicBezTo>
                    <a:cubicBezTo>
                      <a:pt x="337" y="555"/>
                      <a:pt x="320" y="504"/>
                      <a:pt x="320" y="454"/>
                    </a:cubicBezTo>
                    <a:lnTo>
                      <a:pt x="320" y="404"/>
                    </a:lnTo>
                    <a:cubicBezTo>
                      <a:pt x="292" y="445"/>
                      <a:pt x="253" y="475"/>
                      <a:pt x="203" y="475"/>
                    </a:cubicBezTo>
                    <a:cubicBezTo>
                      <a:pt x="192" y="475"/>
                      <a:pt x="180" y="474"/>
                      <a:pt x="168" y="471"/>
                    </a:cubicBezTo>
                    <a:lnTo>
                      <a:pt x="118" y="471"/>
                    </a:lnTo>
                    <a:cubicBezTo>
                      <a:pt x="84" y="471"/>
                      <a:pt x="68" y="454"/>
                      <a:pt x="34" y="437"/>
                    </a:cubicBezTo>
                    <a:lnTo>
                      <a:pt x="0" y="706"/>
                    </a:lnTo>
                    <a:cubicBezTo>
                      <a:pt x="0" y="773"/>
                      <a:pt x="51" y="840"/>
                      <a:pt x="118" y="840"/>
                    </a:cubicBezTo>
                    <a:lnTo>
                      <a:pt x="168" y="857"/>
                    </a:lnTo>
                    <a:cubicBezTo>
                      <a:pt x="236" y="857"/>
                      <a:pt x="286" y="840"/>
                      <a:pt x="320" y="790"/>
                    </a:cubicBezTo>
                    <a:lnTo>
                      <a:pt x="320" y="840"/>
                    </a:lnTo>
                    <a:cubicBezTo>
                      <a:pt x="320" y="891"/>
                      <a:pt x="337" y="941"/>
                      <a:pt x="370" y="975"/>
                    </a:cubicBezTo>
                    <a:cubicBezTo>
                      <a:pt x="387" y="1008"/>
                      <a:pt x="437" y="1025"/>
                      <a:pt x="488" y="1025"/>
                    </a:cubicBezTo>
                    <a:lnTo>
                      <a:pt x="555" y="1025"/>
                    </a:lnTo>
                    <a:cubicBezTo>
                      <a:pt x="639" y="1025"/>
                      <a:pt x="706" y="992"/>
                      <a:pt x="740" y="908"/>
                    </a:cubicBezTo>
                    <a:lnTo>
                      <a:pt x="740" y="1008"/>
                    </a:lnTo>
                    <a:cubicBezTo>
                      <a:pt x="723" y="1109"/>
                      <a:pt x="790" y="1193"/>
                      <a:pt x="891" y="1193"/>
                    </a:cubicBezTo>
                    <a:lnTo>
                      <a:pt x="958" y="1193"/>
                    </a:lnTo>
                    <a:cubicBezTo>
                      <a:pt x="1009" y="1193"/>
                      <a:pt x="1059" y="1176"/>
                      <a:pt x="1093" y="1143"/>
                    </a:cubicBezTo>
                    <a:cubicBezTo>
                      <a:pt x="1126" y="1126"/>
                      <a:pt x="1143" y="1076"/>
                      <a:pt x="1160" y="1042"/>
                    </a:cubicBezTo>
                    <a:cubicBezTo>
                      <a:pt x="1160" y="1109"/>
                      <a:pt x="1227" y="1176"/>
                      <a:pt x="1311" y="1176"/>
                    </a:cubicBezTo>
                    <a:lnTo>
                      <a:pt x="1378" y="1176"/>
                    </a:lnTo>
                    <a:cubicBezTo>
                      <a:pt x="1479" y="1176"/>
                      <a:pt x="1563" y="1109"/>
                      <a:pt x="1580" y="1008"/>
                    </a:cubicBezTo>
                    <a:lnTo>
                      <a:pt x="1597" y="622"/>
                    </a:lnTo>
                    <a:cubicBezTo>
                      <a:pt x="1597" y="588"/>
                      <a:pt x="1597" y="572"/>
                      <a:pt x="1597" y="538"/>
                    </a:cubicBezTo>
                    <a:lnTo>
                      <a:pt x="1731" y="404"/>
                    </a:lnTo>
                    <a:cubicBezTo>
                      <a:pt x="1748" y="387"/>
                      <a:pt x="1765" y="353"/>
                      <a:pt x="1765" y="319"/>
                    </a:cubicBezTo>
                    <a:cubicBezTo>
                      <a:pt x="1765" y="303"/>
                      <a:pt x="1765" y="151"/>
                      <a:pt x="1748" y="0"/>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1" name="Google Shape;2251;p46"/>
              <p:cNvSpPr/>
              <p:nvPr/>
            </p:nvSpPr>
            <p:spPr>
              <a:xfrm>
                <a:off x="6029275" y="2059423"/>
                <a:ext cx="1894634" cy="1740116"/>
              </a:xfrm>
              <a:custGeom>
                <a:avLst/>
                <a:gdLst/>
                <a:ahLst/>
                <a:cxnLst/>
                <a:rect l="l" t="t" r="r" b="b"/>
                <a:pathLst>
                  <a:path w="19778" h="18165" extrusionOk="0">
                    <a:moveTo>
                      <a:pt x="1177" y="13863"/>
                    </a:moveTo>
                    <a:cubicBezTo>
                      <a:pt x="1183" y="13877"/>
                      <a:pt x="1187" y="13887"/>
                      <a:pt x="1191" y="13897"/>
                    </a:cubicBezTo>
                    <a:lnTo>
                      <a:pt x="1191" y="13897"/>
                    </a:lnTo>
                    <a:cubicBezTo>
                      <a:pt x="1177" y="13895"/>
                      <a:pt x="1177" y="13879"/>
                      <a:pt x="1177" y="13863"/>
                    </a:cubicBezTo>
                    <a:close/>
                    <a:moveTo>
                      <a:pt x="8352" y="1"/>
                    </a:moveTo>
                    <a:lnTo>
                      <a:pt x="7545" y="454"/>
                    </a:lnTo>
                    <a:lnTo>
                      <a:pt x="7411" y="522"/>
                    </a:lnTo>
                    <a:lnTo>
                      <a:pt x="6688" y="925"/>
                    </a:lnTo>
                    <a:lnTo>
                      <a:pt x="6419" y="1093"/>
                    </a:lnTo>
                    <a:lnTo>
                      <a:pt x="5999" y="4773"/>
                    </a:lnTo>
                    <a:lnTo>
                      <a:pt x="6604" y="1362"/>
                    </a:lnTo>
                    <a:lnTo>
                      <a:pt x="7545" y="841"/>
                    </a:lnTo>
                    <a:lnTo>
                      <a:pt x="8335" y="387"/>
                    </a:lnTo>
                    <a:cubicBezTo>
                      <a:pt x="8385" y="1664"/>
                      <a:pt x="8536" y="2941"/>
                      <a:pt x="8839" y="4201"/>
                    </a:cubicBezTo>
                    <a:cubicBezTo>
                      <a:pt x="8839" y="4235"/>
                      <a:pt x="8856" y="4285"/>
                      <a:pt x="8872" y="4353"/>
                    </a:cubicBezTo>
                    <a:cubicBezTo>
                      <a:pt x="8906" y="4470"/>
                      <a:pt x="8940" y="4605"/>
                      <a:pt x="8973" y="4689"/>
                    </a:cubicBezTo>
                    <a:lnTo>
                      <a:pt x="8990" y="4773"/>
                    </a:lnTo>
                    <a:lnTo>
                      <a:pt x="8822" y="5193"/>
                    </a:lnTo>
                    <a:lnTo>
                      <a:pt x="8772" y="5327"/>
                    </a:lnTo>
                    <a:lnTo>
                      <a:pt x="8772" y="5344"/>
                    </a:lnTo>
                    <a:cubicBezTo>
                      <a:pt x="8755" y="5378"/>
                      <a:pt x="8755" y="5394"/>
                      <a:pt x="8738" y="5411"/>
                    </a:cubicBezTo>
                    <a:lnTo>
                      <a:pt x="8721" y="5462"/>
                    </a:lnTo>
                    <a:lnTo>
                      <a:pt x="8604" y="5747"/>
                    </a:lnTo>
                    <a:cubicBezTo>
                      <a:pt x="8553" y="5831"/>
                      <a:pt x="8520" y="5932"/>
                      <a:pt x="8503" y="6016"/>
                    </a:cubicBezTo>
                    <a:cubicBezTo>
                      <a:pt x="8486" y="6050"/>
                      <a:pt x="8486" y="6100"/>
                      <a:pt x="8469" y="6134"/>
                    </a:cubicBezTo>
                    <a:lnTo>
                      <a:pt x="8419" y="6268"/>
                    </a:lnTo>
                    <a:lnTo>
                      <a:pt x="8402" y="6319"/>
                    </a:lnTo>
                    <a:lnTo>
                      <a:pt x="8352" y="6470"/>
                    </a:lnTo>
                    <a:lnTo>
                      <a:pt x="8267" y="6688"/>
                    </a:lnTo>
                    <a:cubicBezTo>
                      <a:pt x="8419" y="7562"/>
                      <a:pt x="8520" y="8453"/>
                      <a:pt x="8587" y="9343"/>
                    </a:cubicBezTo>
                    <a:lnTo>
                      <a:pt x="7545" y="8973"/>
                    </a:lnTo>
                    <a:lnTo>
                      <a:pt x="7545" y="9007"/>
                    </a:lnTo>
                    <a:cubicBezTo>
                      <a:pt x="7528" y="9091"/>
                      <a:pt x="7495" y="9175"/>
                      <a:pt x="7461" y="9259"/>
                    </a:cubicBezTo>
                    <a:lnTo>
                      <a:pt x="8486" y="9629"/>
                    </a:lnTo>
                    <a:lnTo>
                      <a:pt x="8604" y="9679"/>
                    </a:lnTo>
                    <a:cubicBezTo>
                      <a:pt x="8671" y="10906"/>
                      <a:pt x="8570" y="12065"/>
                      <a:pt x="7999" y="12116"/>
                    </a:cubicBezTo>
                    <a:lnTo>
                      <a:pt x="7091" y="12116"/>
                    </a:lnTo>
                    <a:lnTo>
                      <a:pt x="2571" y="12032"/>
                    </a:lnTo>
                    <a:cubicBezTo>
                      <a:pt x="2101" y="12149"/>
                      <a:pt x="1765" y="11679"/>
                      <a:pt x="572" y="14132"/>
                    </a:cubicBezTo>
                    <a:cubicBezTo>
                      <a:pt x="538" y="14199"/>
                      <a:pt x="471" y="14283"/>
                      <a:pt x="387" y="14317"/>
                    </a:cubicBezTo>
                    <a:lnTo>
                      <a:pt x="337" y="14350"/>
                    </a:lnTo>
                    <a:lnTo>
                      <a:pt x="269" y="14350"/>
                    </a:lnTo>
                    <a:cubicBezTo>
                      <a:pt x="219" y="14350"/>
                      <a:pt x="185" y="14334"/>
                      <a:pt x="168" y="14300"/>
                    </a:cubicBezTo>
                    <a:cubicBezTo>
                      <a:pt x="68" y="14014"/>
                      <a:pt x="17" y="13729"/>
                      <a:pt x="0" y="13426"/>
                    </a:cubicBezTo>
                    <a:lnTo>
                      <a:pt x="0" y="13527"/>
                    </a:lnTo>
                    <a:lnTo>
                      <a:pt x="0" y="13661"/>
                    </a:lnTo>
                    <a:lnTo>
                      <a:pt x="0" y="13813"/>
                    </a:lnTo>
                    <a:cubicBezTo>
                      <a:pt x="17" y="14098"/>
                      <a:pt x="68" y="14401"/>
                      <a:pt x="168" y="14686"/>
                    </a:cubicBezTo>
                    <a:cubicBezTo>
                      <a:pt x="185" y="14720"/>
                      <a:pt x="219" y="14737"/>
                      <a:pt x="269" y="14737"/>
                    </a:cubicBezTo>
                    <a:lnTo>
                      <a:pt x="437" y="14703"/>
                    </a:lnTo>
                    <a:lnTo>
                      <a:pt x="505" y="14703"/>
                    </a:lnTo>
                    <a:cubicBezTo>
                      <a:pt x="524" y="14706"/>
                      <a:pt x="544" y="14707"/>
                      <a:pt x="563" y="14707"/>
                    </a:cubicBezTo>
                    <a:cubicBezTo>
                      <a:pt x="661" y="14707"/>
                      <a:pt x="757" y="14672"/>
                      <a:pt x="841" y="14602"/>
                    </a:cubicBezTo>
                    <a:cubicBezTo>
                      <a:pt x="990" y="14486"/>
                      <a:pt x="1074" y="14223"/>
                      <a:pt x="1205" y="13925"/>
                    </a:cubicBezTo>
                    <a:lnTo>
                      <a:pt x="1205" y="13925"/>
                    </a:lnTo>
                    <a:cubicBezTo>
                      <a:pt x="1207" y="13927"/>
                      <a:pt x="1208" y="13928"/>
                      <a:pt x="1210" y="13930"/>
                    </a:cubicBezTo>
                    <a:lnTo>
                      <a:pt x="1206" y="13922"/>
                    </a:lnTo>
                    <a:lnTo>
                      <a:pt x="1206" y="13922"/>
                    </a:lnTo>
                    <a:cubicBezTo>
                      <a:pt x="1208" y="13919"/>
                      <a:pt x="1209" y="13917"/>
                      <a:pt x="1210" y="13914"/>
                    </a:cubicBezTo>
                    <a:cubicBezTo>
                      <a:pt x="1227" y="13863"/>
                      <a:pt x="1244" y="13796"/>
                      <a:pt x="1277" y="13746"/>
                    </a:cubicBezTo>
                    <a:lnTo>
                      <a:pt x="1345" y="13746"/>
                    </a:lnTo>
                    <a:cubicBezTo>
                      <a:pt x="1345" y="13746"/>
                      <a:pt x="1361" y="13729"/>
                      <a:pt x="1361" y="13729"/>
                    </a:cubicBezTo>
                    <a:cubicBezTo>
                      <a:pt x="1361" y="13712"/>
                      <a:pt x="1361" y="13695"/>
                      <a:pt x="1361" y="13678"/>
                    </a:cubicBezTo>
                    <a:cubicBezTo>
                      <a:pt x="1361" y="13661"/>
                      <a:pt x="1345" y="13645"/>
                      <a:pt x="1345" y="13645"/>
                    </a:cubicBezTo>
                    <a:lnTo>
                      <a:pt x="1328" y="13628"/>
                    </a:lnTo>
                    <a:cubicBezTo>
                      <a:pt x="1328" y="13611"/>
                      <a:pt x="1345" y="13577"/>
                      <a:pt x="1361" y="13561"/>
                    </a:cubicBezTo>
                    <a:lnTo>
                      <a:pt x="1429" y="13561"/>
                    </a:lnTo>
                    <a:lnTo>
                      <a:pt x="1446" y="13544"/>
                    </a:lnTo>
                    <a:cubicBezTo>
                      <a:pt x="1446" y="13527"/>
                      <a:pt x="1446" y="13510"/>
                      <a:pt x="1446" y="13493"/>
                    </a:cubicBezTo>
                    <a:cubicBezTo>
                      <a:pt x="1429" y="13477"/>
                      <a:pt x="1429" y="13460"/>
                      <a:pt x="1412" y="13443"/>
                    </a:cubicBezTo>
                    <a:lnTo>
                      <a:pt x="1412" y="13426"/>
                    </a:lnTo>
                    <a:lnTo>
                      <a:pt x="1446" y="13376"/>
                    </a:lnTo>
                    <a:lnTo>
                      <a:pt x="1462" y="13376"/>
                    </a:lnTo>
                    <a:cubicBezTo>
                      <a:pt x="1479" y="13376"/>
                      <a:pt x="1496" y="13376"/>
                      <a:pt x="1513" y="13359"/>
                    </a:cubicBezTo>
                    <a:lnTo>
                      <a:pt x="1530" y="13342"/>
                    </a:lnTo>
                    <a:cubicBezTo>
                      <a:pt x="1530" y="13342"/>
                      <a:pt x="1530" y="13325"/>
                      <a:pt x="1530" y="13309"/>
                    </a:cubicBezTo>
                    <a:cubicBezTo>
                      <a:pt x="1530" y="13309"/>
                      <a:pt x="1530" y="13292"/>
                      <a:pt x="1530" y="13292"/>
                    </a:cubicBezTo>
                    <a:lnTo>
                      <a:pt x="1530" y="13275"/>
                    </a:lnTo>
                    <a:cubicBezTo>
                      <a:pt x="1546" y="13258"/>
                      <a:pt x="1546" y="13241"/>
                      <a:pt x="1563" y="13225"/>
                    </a:cubicBezTo>
                    <a:lnTo>
                      <a:pt x="1597" y="13225"/>
                    </a:lnTo>
                    <a:cubicBezTo>
                      <a:pt x="1630" y="13225"/>
                      <a:pt x="1647" y="13225"/>
                      <a:pt x="1664" y="13208"/>
                    </a:cubicBezTo>
                    <a:cubicBezTo>
                      <a:pt x="1664" y="13191"/>
                      <a:pt x="1664" y="13191"/>
                      <a:pt x="1664" y="13174"/>
                    </a:cubicBezTo>
                    <a:cubicBezTo>
                      <a:pt x="1664" y="13157"/>
                      <a:pt x="1664" y="13124"/>
                      <a:pt x="1630" y="13107"/>
                    </a:cubicBezTo>
                    <a:lnTo>
                      <a:pt x="1681" y="13057"/>
                    </a:lnTo>
                    <a:cubicBezTo>
                      <a:pt x="1689" y="13065"/>
                      <a:pt x="1702" y="13069"/>
                      <a:pt x="1714" y="13069"/>
                    </a:cubicBezTo>
                    <a:cubicBezTo>
                      <a:pt x="1727" y="13069"/>
                      <a:pt x="1740" y="13065"/>
                      <a:pt x="1748" y="13057"/>
                    </a:cubicBezTo>
                    <a:lnTo>
                      <a:pt x="1765" y="13040"/>
                    </a:lnTo>
                    <a:cubicBezTo>
                      <a:pt x="1782" y="13040"/>
                      <a:pt x="1782" y="13023"/>
                      <a:pt x="1782" y="13006"/>
                    </a:cubicBezTo>
                    <a:cubicBezTo>
                      <a:pt x="1782" y="12989"/>
                      <a:pt x="1782" y="12989"/>
                      <a:pt x="1782" y="12973"/>
                    </a:cubicBezTo>
                    <a:cubicBezTo>
                      <a:pt x="1782" y="12973"/>
                      <a:pt x="1782" y="12956"/>
                      <a:pt x="1782" y="12956"/>
                    </a:cubicBezTo>
                    <a:cubicBezTo>
                      <a:pt x="1798" y="12939"/>
                      <a:pt x="1832" y="12905"/>
                      <a:pt x="1849" y="12889"/>
                    </a:cubicBezTo>
                    <a:cubicBezTo>
                      <a:pt x="1866" y="12905"/>
                      <a:pt x="1882" y="12905"/>
                      <a:pt x="1916" y="12905"/>
                    </a:cubicBezTo>
                    <a:cubicBezTo>
                      <a:pt x="1933" y="12905"/>
                      <a:pt x="1933" y="12905"/>
                      <a:pt x="1950" y="12889"/>
                    </a:cubicBezTo>
                    <a:cubicBezTo>
                      <a:pt x="1966" y="12872"/>
                      <a:pt x="1966" y="12838"/>
                      <a:pt x="1950" y="12805"/>
                    </a:cubicBezTo>
                    <a:lnTo>
                      <a:pt x="2017" y="12771"/>
                    </a:lnTo>
                    <a:lnTo>
                      <a:pt x="2067" y="12737"/>
                    </a:lnTo>
                    <a:lnTo>
                      <a:pt x="2118" y="12704"/>
                    </a:lnTo>
                    <a:lnTo>
                      <a:pt x="2185" y="12687"/>
                    </a:lnTo>
                    <a:cubicBezTo>
                      <a:pt x="2386" y="12586"/>
                      <a:pt x="2538" y="12653"/>
                      <a:pt x="2538" y="12603"/>
                    </a:cubicBezTo>
                    <a:cubicBezTo>
                      <a:pt x="2555" y="12553"/>
                      <a:pt x="2555" y="12502"/>
                      <a:pt x="2538" y="12468"/>
                    </a:cubicBezTo>
                    <a:cubicBezTo>
                      <a:pt x="2538" y="12452"/>
                      <a:pt x="2538" y="12435"/>
                      <a:pt x="2538" y="12435"/>
                    </a:cubicBezTo>
                    <a:lnTo>
                      <a:pt x="7747" y="12536"/>
                    </a:lnTo>
                    <a:lnTo>
                      <a:pt x="8032" y="12536"/>
                    </a:lnTo>
                    <a:cubicBezTo>
                      <a:pt x="8133" y="12502"/>
                      <a:pt x="8251" y="12468"/>
                      <a:pt x="8335" y="12418"/>
                    </a:cubicBezTo>
                    <a:lnTo>
                      <a:pt x="8385" y="12384"/>
                    </a:lnTo>
                    <a:cubicBezTo>
                      <a:pt x="8436" y="12351"/>
                      <a:pt x="8486" y="12317"/>
                      <a:pt x="8520" y="12284"/>
                    </a:cubicBezTo>
                    <a:lnTo>
                      <a:pt x="8570" y="12233"/>
                    </a:lnTo>
                    <a:lnTo>
                      <a:pt x="8604" y="12200"/>
                    </a:lnTo>
                    <a:cubicBezTo>
                      <a:pt x="8620" y="12183"/>
                      <a:pt x="8637" y="12166"/>
                      <a:pt x="8637" y="12149"/>
                    </a:cubicBezTo>
                    <a:cubicBezTo>
                      <a:pt x="8671" y="12116"/>
                      <a:pt x="8704" y="12065"/>
                      <a:pt x="8721" y="12015"/>
                    </a:cubicBezTo>
                    <a:cubicBezTo>
                      <a:pt x="8923" y="11662"/>
                      <a:pt x="9108" y="11292"/>
                      <a:pt x="9276" y="10939"/>
                    </a:cubicBezTo>
                    <a:cubicBezTo>
                      <a:pt x="9326" y="10855"/>
                      <a:pt x="9360" y="10771"/>
                      <a:pt x="9393" y="10687"/>
                    </a:cubicBezTo>
                    <a:cubicBezTo>
                      <a:pt x="9444" y="10570"/>
                      <a:pt x="9494" y="10469"/>
                      <a:pt x="9545" y="10351"/>
                    </a:cubicBezTo>
                    <a:lnTo>
                      <a:pt x="9645" y="10133"/>
                    </a:lnTo>
                    <a:cubicBezTo>
                      <a:pt x="9696" y="10032"/>
                      <a:pt x="9729" y="9948"/>
                      <a:pt x="9763" y="9864"/>
                    </a:cubicBezTo>
                    <a:lnTo>
                      <a:pt x="9881" y="9898"/>
                    </a:lnTo>
                    <a:lnTo>
                      <a:pt x="10301" y="8805"/>
                    </a:lnTo>
                    <a:lnTo>
                      <a:pt x="11527" y="9965"/>
                    </a:lnTo>
                    <a:lnTo>
                      <a:pt x="11645" y="9847"/>
                    </a:lnTo>
                    <a:cubicBezTo>
                      <a:pt x="11796" y="9965"/>
                      <a:pt x="11746" y="9931"/>
                      <a:pt x="11897" y="10049"/>
                    </a:cubicBezTo>
                    <a:lnTo>
                      <a:pt x="12048" y="10183"/>
                    </a:lnTo>
                    <a:lnTo>
                      <a:pt x="12250" y="10335"/>
                    </a:lnTo>
                    <a:lnTo>
                      <a:pt x="12267" y="10335"/>
                    </a:lnTo>
                    <a:lnTo>
                      <a:pt x="12468" y="10486"/>
                    </a:lnTo>
                    <a:lnTo>
                      <a:pt x="12502" y="10519"/>
                    </a:lnTo>
                    <a:cubicBezTo>
                      <a:pt x="12703" y="10671"/>
                      <a:pt x="12922" y="10822"/>
                      <a:pt x="13140" y="10956"/>
                    </a:cubicBezTo>
                    <a:lnTo>
                      <a:pt x="13376" y="11107"/>
                    </a:lnTo>
                    <a:cubicBezTo>
                      <a:pt x="13376" y="11124"/>
                      <a:pt x="13376" y="11124"/>
                      <a:pt x="13376" y="11141"/>
                    </a:cubicBezTo>
                    <a:cubicBezTo>
                      <a:pt x="13392" y="11242"/>
                      <a:pt x="13409" y="11359"/>
                      <a:pt x="13426" y="11477"/>
                    </a:cubicBezTo>
                    <a:cubicBezTo>
                      <a:pt x="13443" y="11561"/>
                      <a:pt x="13460" y="11645"/>
                      <a:pt x="13476" y="11729"/>
                    </a:cubicBezTo>
                    <a:cubicBezTo>
                      <a:pt x="13476" y="11746"/>
                      <a:pt x="13493" y="11780"/>
                      <a:pt x="13493" y="11813"/>
                    </a:cubicBezTo>
                    <a:cubicBezTo>
                      <a:pt x="13527" y="11880"/>
                      <a:pt x="13544" y="11948"/>
                      <a:pt x="13560" y="12015"/>
                    </a:cubicBezTo>
                    <a:cubicBezTo>
                      <a:pt x="13560" y="12065"/>
                      <a:pt x="13577" y="12099"/>
                      <a:pt x="13594" y="12132"/>
                    </a:cubicBezTo>
                    <a:cubicBezTo>
                      <a:pt x="13611" y="12183"/>
                      <a:pt x="13611" y="12216"/>
                      <a:pt x="13628" y="12250"/>
                    </a:cubicBezTo>
                    <a:cubicBezTo>
                      <a:pt x="13644" y="12300"/>
                      <a:pt x="13661" y="12384"/>
                      <a:pt x="13695" y="12435"/>
                    </a:cubicBezTo>
                    <a:lnTo>
                      <a:pt x="13695" y="12468"/>
                    </a:lnTo>
                    <a:cubicBezTo>
                      <a:pt x="13712" y="12485"/>
                      <a:pt x="13712" y="12519"/>
                      <a:pt x="13728" y="12536"/>
                    </a:cubicBezTo>
                    <a:cubicBezTo>
                      <a:pt x="13796" y="12721"/>
                      <a:pt x="13846" y="12872"/>
                      <a:pt x="13913" y="13006"/>
                    </a:cubicBezTo>
                    <a:cubicBezTo>
                      <a:pt x="13930" y="13040"/>
                      <a:pt x="13930" y="13073"/>
                      <a:pt x="13947" y="13107"/>
                    </a:cubicBezTo>
                    <a:cubicBezTo>
                      <a:pt x="13964" y="13124"/>
                      <a:pt x="13980" y="13141"/>
                      <a:pt x="13980" y="13174"/>
                    </a:cubicBezTo>
                    <a:cubicBezTo>
                      <a:pt x="14014" y="13225"/>
                      <a:pt x="14031" y="13275"/>
                      <a:pt x="14065" y="13309"/>
                    </a:cubicBezTo>
                    <a:cubicBezTo>
                      <a:pt x="14098" y="13393"/>
                      <a:pt x="14149" y="13443"/>
                      <a:pt x="14182" y="13510"/>
                    </a:cubicBezTo>
                    <a:lnTo>
                      <a:pt x="14266" y="13611"/>
                    </a:lnTo>
                    <a:lnTo>
                      <a:pt x="14300" y="13661"/>
                    </a:lnTo>
                    <a:cubicBezTo>
                      <a:pt x="14317" y="13678"/>
                      <a:pt x="14317" y="13678"/>
                      <a:pt x="14333" y="13695"/>
                    </a:cubicBezTo>
                    <a:cubicBezTo>
                      <a:pt x="14401" y="13796"/>
                      <a:pt x="14485" y="13897"/>
                      <a:pt x="14569" y="13998"/>
                    </a:cubicBezTo>
                    <a:lnTo>
                      <a:pt x="14602" y="14048"/>
                    </a:lnTo>
                    <a:cubicBezTo>
                      <a:pt x="14669" y="14132"/>
                      <a:pt x="14737" y="14233"/>
                      <a:pt x="14821" y="14350"/>
                    </a:cubicBezTo>
                    <a:cubicBezTo>
                      <a:pt x="14837" y="14401"/>
                      <a:pt x="14871" y="14468"/>
                      <a:pt x="14905" y="14518"/>
                    </a:cubicBezTo>
                    <a:lnTo>
                      <a:pt x="14989" y="14653"/>
                    </a:lnTo>
                    <a:lnTo>
                      <a:pt x="15056" y="14804"/>
                    </a:lnTo>
                    <a:cubicBezTo>
                      <a:pt x="15106" y="14905"/>
                      <a:pt x="15157" y="15006"/>
                      <a:pt x="15207" y="15140"/>
                    </a:cubicBezTo>
                    <a:cubicBezTo>
                      <a:pt x="15224" y="15157"/>
                      <a:pt x="15241" y="15191"/>
                      <a:pt x="15258" y="15224"/>
                    </a:cubicBezTo>
                    <a:cubicBezTo>
                      <a:pt x="15274" y="15291"/>
                      <a:pt x="15308" y="15359"/>
                      <a:pt x="15342" y="15426"/>
                    </a:cubicBezTo>
                    <a:lnTo>
                      <a:pt x="15392" y="15543"/>
                    </a:lnTo>
                    <a:lnTo>
                      <a:pt x="15459" y="15745"/>
                    </a:lnTo>
                    <a:lnTo>
                      <a:pt x="15510" y="15879"/>
                    </a:lnTo>
                    <a:cubicBezTo>
                      <a:pt x="15543" y="15980"/>
                      <a:pt x="15594" y="16064"/>
                      <a:pt x="15627" y="16165"/>
                    </a:cubicBezTo>
                    <a:cubicBezTo>
                      <a:pt x="15627" y="16216"/>
                      <a:pt x="15644" y="16249"/>
                      <a:pt x="15661" y="16283"/>
                    </a:cubicBezTo>
                    <a:cubicBezTo>
                      <a:pt x="15644" y="16283"/>
                      <a:pt x="15627" y="16300"/>
                      <a:pt x="15610" y="16316"/>
                    </a:cubicBezTo>
                    <a:cubicBezTo>
                      <a:pt x="15610" y="16333"/>
                      <a:pt x="15594" y="16350"/>
                      <a:pt x="15594" y="16367"/>
                    </a:cubicBezTo>
                    <a:cubicBezTo>
                      <a:pt x="15610" y="16501"/>
                      <a:pt x="15644" y="16736"/>
                      <a:pt x="15661" y="16921"/>
                    </a:cubicBezTo>
                    <a:lnTo>
                      <a:pt x="15661" y="16955"/>
                    </a:lnTo>
                    <a:cubicBezTo>
                      <a:pt x="15661" y="17241"/>
                      <a:pt x="15711" y="17543"/>
                      <a:pt x="15846" y="17795"/>
                    </a:cubicBezTo>
                    <a:lnTo>
                      <a:pt x="15846" y="18097"/>
                    </a:lnTo>
                    <a:cubicBezTo>
                      <a:pt x="15862" y="18114"/>
                      <a:pt x="15862" y="18131"/>
                      <a:pt x="15879" y="18148"/>
                    </a:cubicBezTo>
                    <a:cubicBezTo>
                      <a:pt x="15896" y="18165"/>
                      <a:pt x="15913" y="18165"/>
                      <a:pt x="15930" y="18165"/>
                    </a:cubicBezTo>
                    <a:lnTo>
                      <a:pt x="16215" y="18148"/>
                    </a:lnTo>
                    <a:cubicBezTo>
                      <a:pt x="16282" y="18148"/>
                      <a:pt x="16367" y="18131"/>
                      <a:pt x="16434" y="18114"/>
                    </a:cubicBezTo>
                    <a:lnTo>
                      <a:pt x="16854" y="17980"/>
                    </a:lnTo>
                    <a:lnTo>
                      <a:pt x="17039" y="17929"/>
                    </a:lnTo>
                    <a:cubicBezTo>
                      <a:pt x="17055" y="17929"/>
                      <a:pt x="17072" y="17913"/>
                      <a:pt x="17089" y="17913"/>
                    </a:cubicBezTo>
                    <a:lnTo>
                      <a:pt x="18500" y="17560"/>
                    </a:lnTo>
                    <a:cubicBezTo>
                      <a:pt x="18685" y="17509"/>
                      <a:pt x="18853" y="17442"/>
                      <a:pt x="19005" y="17358"/>
                    </a:cubicBezTo>
                    <a:cubicBezTo>
                      <a:pt x="19290" y="17241"/>
                      <a:pt x="19525" y="17073"/>
                      <a:pt x="19744" y="16871"/>
                    </a:cubicBezTo>
                    <a:cubicBezTo>
                      <a:pt x="19777" y="16837"/>
                      <a:pt x="19777" y="16804"/>
                      <a:pt x="19761" y="16770"/>
                    </a:cubicBezTo>
                    <a:lnTo>
                      <a:pt x="19744" y="16585"/>
                    </a:lnTo>
                    <a:cubicBezTo>
                      <a:pt x="19744" y="16568"/>
                      <a:pt x="19744" y="16552"/>
                      <a:pt x="19744" y="16535"/>
                    </a:cubicBezTo>
                    <a:cubicBezTo>
                      <a:pt x="19693" y="16568"/>
                      <a:pt x="19660" y="16602"/>
                      <a:pt x="19609" y="16636"/>
                    </a:cubicBezTo>
                    <a:cubicBezTo>
                      <a:pt x="19441" y="16753"/>
                      <a:pt x="19257" y="16854"/>
                      <a:pt x="19072" y="16955"/>
                    </a:cubicBezTo>
                    <a:cubicBezTo>
                      <a:pt x="18904" y="17039"/>
                      <a:pt x="18736" y="17089"/>
                      <a:pt x="18568" y="17140"/>
                    </a:cubicBezTo>
                    <a:cubicBezTo>
                      <a:pt x="18288" y="17210"/>
                      <a:pt x="17996" y="17245"/>
                      <a:pt x="17702" y="17245"/>
                    </a:cubicBezTo>
                    <a:cubicBezTo>
                      <a:pt x="17644" y="17245"/>
                      <a:pt x="17585" y="17243"/>
                      <a:pt x="17526" y="17241"/>
                    </a:cubicBezTo>
                    <a:cubicBezTo>
                      <a:pt x="17039" y="17224"/>
                      <a:pt x="16467" y="17123"/>
                      <a:pt x="16098" y="16736"/>
                    </a:cubicBezTo>
                    <a:lnTo>
                      <a:pt x="16064" y="16686"/>
                    </a:lnTo>
                    <a:cubicBezTo>
                      <a:pt x="16047" y="16669"/>
                      <a:pt x="16030" y="16652"/>
                      <a:pt x="16014" y="16636"/>
                    </a:cubicBezTo>
                    <a:cubicBezTo>
                      <a:pt x="15930" y="16535"/>
                      <a:pt x="15862" y="16417"/>
                      <a:pt x="15829" y="16300"/>
                    </a:cubicBezTo>
                    <a:cubicBezTo>
                      <a:pt x="15778" y="16165"/>
                      <a:pt x="15728" y="16031"/>
                      <a:pt x="15728" y="15879"/>
                    </a:cubicBezTo>
                    <a:cubicBezTo>
                      <a:pt x="14602" y="12771"/>
                      <a:pt x="14501" y="14031"/>
                      <a:pt x="13846" y="11948"/>
                    </a:cubicBezTo>
                    <a:cubicBezTo>
                      <a:pt x="13779" y="11729"/>
                      <a:pt x="13728" y="11494"/>
                      <a:pt x="13695" y="11259"/>
                    </a:cubicBezTo>
                    <a:cubicBezTo>
                      <a:pt x="13678" y="11091"/>
                      <a:pt x="13678" y="10956"/>
                      <a:pt x="13661" y="10822"/>
                    </a:cubicBezTo>
                    <a:cubicBezTo>
                      <a:pt x="13611" y="10788"/>
                      <a:pt x="13510" y="10721"/>
                      <a:pt x="13392" y="10637"/>
                    </a:cubicBezTo>
                    <a:cubicBezTo>
                      <a:pt x="13124" y="10419"/>
                      <a:pt x="12720" y="10099"/>
                      <a:pt x="12233" y="9713"/>
                    </a:cubicBezTo>
                    <a:lnTo>
                      <a:pt x="13577" y="8268"/>
                    </a:lnTo>
                    <a:cubicBezTo>
                      <a:pt x="13426" y="8117"/>
                      <a:pt x="13510" y="8217"/>
                      <a:pt x="13342" y="8066"/>
                    </a:cubicBezTo>
                    <a:lnTo>
                      <a:pt x="11981" y="9511"/>
                    </a:lnTo>
                    <a:lnTo>
                      <a:pt x="11258" y="8923"/>
                    </a:lnTo>
                    <a:cubicBezTo>
                      <a:pt x="11191" y="8856"/>
                      <a:pt x="10889" y="8654"/>
                      <a:pt x="10502" y="8352"/>
                    </a:cubicBezTo>
                    <a:cubicBezTo>
                      <a:pt x="9763" y="7780"/>
                      <a:pt x="8772" y="6823"/>
                      <a:pt x="8738" y="5915"/>
                    </a:cubicBezTo>
                    <a:cubicBezTo>
                      <a:pt x="8906" y="5714"/>
                      <a:pt x="9108" y="5546"/>
                      <a:pt x="9343" y="5428"/>
                    </a:cubicBezTo>
                    <a:cubicBezTo>
                      <a:pt x="9581" y="5283"/>
                      <a:pt x="9860" y="5210"/>
                      <a:pt x="10140" y="5210"/>
                    </a:cubicBezTo>
                    <a:cubicBezTo>
                      <a:pt x="10216" y="5210"/>
                      <a:pt x="10292" y="5216"/>
                      <a:pt x="10368" y="5226"/>
                    </a:cubicBezTo>
                    <a:lnTo>
                      <a:pt x="10469" y="5243"/>
                    </a:lnTo>
                    <a:cubicBezTo>
                      <a:pt x="10536" y="5243"/>
                      <a:pt x="10603" y="5260"/>
                      <a:pt x="10654" y="5277"/>
                    </a:cubicBezTo>
                    <a:cubicBezTo>
                      <a:pt x="10469" y="5193"/>
                      <a:pt x="10301" y="5058"/>
                      <a:pt x="10166" y="4907"/>
                    </a:cubicBezTo>
                    <a:cubicBezTo>
                      <a:pt x="10065" y="4806"/>
                      <a:pt x="9981" y="4689"/>
                      <a:pt x="9897" y="4571"/>
                    </a:cubicBezTo>
                    <a:cubicBezTo>
                      <a:pt x="9124" y="3496"/>
                      <a:pt x="8520" y="1563"/>
                      <a:pt x="8385" y="370"/>
                    </a:cubicBezTo>
                    <a:cubicBezTo>
                      <a:pt x="8368" y="236"/>
                      <a:pt x="8352" y="118"/>
                      <a:pt x="8352" y="1"/>
                    </a:cubicBezTo>
                    <a:close/>
                  </a:path>
                </a:pathLst>
              </a:custGeom>
              <a:solidFill>
                <a:srgbClr val="362C34">
                  <a:alpha val="1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2" name="Google Shape;2252;p46"/>
              <p:cNvSpPr/>
              <p:nvPr/>
            </p:nvSpPr>
            <p:spPr>
              <a:xfrm>
                <a:off x="7035303" y="1551235"/>
                <a:ext cx="294665" cy="362201"/>
              </a:xfrm>
              <a:custGeom>
                <a:avLst/>
                <a:gdLst/>
                <a:ahLst/>
                <a:cxnLst/>
                <a:rect l="l" t="t" r="r" b="b"/>
                <a:pathLst>
                  <a:path w="3076" h="3781" extrusionOk="0">
                    <a:moveTo>
                      <a:pt x="1129" y="0"/>
                    </a:moveTo>
                    <a:cubicBezTo>
                      <a:pt x="623" y="0"/>
                      <a:pt x="82" y="139"/>
                      <a:pt x="17" y="1340"/>
                    </a:cubicBezTo>
                    <a:cubicBezTo>
                      <a:pt x="0" y="1609"/>
                      <a:pt x="51" y="1895"/>
                      <a:pt x="152" y="2147"/>
                    </a:cubicBezTo>
                    <a:cubicBezTo>
                      <a:pt x="236" y="2365"/>
                      <a:pt x="723" y="2281"/>
                      <a:pt x="958" y="2315"/>
                    </a:cubicBezTo>
                    <a:cubicBezTo>
                      <a:pt x="891" y="3188"/>
                      <a:pt x="1261" y="3676"/>
                      <a:pt x="2285" y="3777"/>
                    </a:cubicBezTo>
                    <a:cubicBezTo>
                      <a:pt x="2305" y="3779"/>
                      <a:pt x="2324" y="3781"/>
                      <a:pt x="2342" y="3781"/>
                    </a:cubicBezTo>
                    <a:cubicBezTo>
                      <a:pt x="2651" y="3781"/>
                      <a:pt x="2757" y="3393"/>
                      <a:pt x="2773" y="3155"/>
                    </a:cubicBezTo>
                    <a:lnTo>
                      <a:pt x="2773" y="2600"/>
                    </a:lnTo>
                    <a:lnTo>
                      <a:pt x="2907" y="2550"/>
                    </a:lnTo>
                    <a:cubicBezTo>
                      <a:pt x="3008" y="2533"/>
                      <a:pt x="3075" y="2432"/>
                      <a:pt x="3042" y="2332"/>
                    </a:cubicBezTo>
                    <a:lnTo>
                      <a:pt x="2823" y="1743"/>
                    </a:lnTo>
                    <a:cubicBezTo>
                      <a:pt x="2857" y="1693"/>
                      <a:pt x="2890" y="1626"/>
                      <a:pt x="2907" y="1559"/>
                    </a:cubicBezTo>
                    <a:cubicBezTo>
                      <a:pt x="2890" y="517"/>
                      <a:pt x="2252" y="46"/>
                      <a:pt x="1563" y="13"/>
                    </a:cubicBezTo>
                    <a:cubicBezTo>
                      <a:pt x="1431" y="13"/>
                      <a:pt x="1281" y="0"/>
                      <a:pt x="1129" y="0"/>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3" name="Google Shape;2253;p46"/>
              <p:cNvSpPr/>
              <p:nvPr/>
            </p:nvSpPr>
            <p:spPr>
              <a:xfrm>
                <a:off x="7009535" y="1534375"/>
                <a:ext cx="313058" cy="292750"/>
              </a:xfrm>
              <a:custGeom>
                <a:avLst/>
                <a:gdLst/>
                <a:ahLst/>
                <a:cxnLst/>
                <a:rect l="l" t="t" r="r" b="b"/>
                <a:pathLst>
                  <a:path w="3268" h="3056" extrusionOk="0">
                    <a:moveTo>
                      <a:pt x="1816" y="0"/>
                    </a:moveTo>
                    <a:cubicBezTo>
                      <a:pt x="1772" y="0"/>
                      <a:pt x="1727" y="2"/>
                      <a:pt x="1681" y="4"/>
                    </a:cubicBezTo>
                    <a:cubicBezTo>
                      <a:pt x="908" y="38"/>
                      <a:pt x="252" y="424"/>
                      <a:pt x="135" y="1214"/>
                    </a:cubicBezTo>
                    <a:cubicBezTo>
                      <a:pt x="0" y="1852"/>
                      <a:pt x="168" y="2524"/>
                      <a:pt x="589" y="3028"/>
                    </a:cubicBezTo>
                    <a:cubicBezTo>
                      <a:pt x="656" y="3047"/>
                      <a:pt x="716" y="3055"/>
                      <a:pt x="768" y="3055"/>
                    </a:cubicBezTo>
                    <a:cubicBezTo>
                      <a:pt x="1341" y="3055"/>
                      <a:pt x="1059" y="2054"/>
                      <a:pt x="1059" y="2054"/>
                    </a:cubicBezTo>
                    <a:lnTo>
                      <a:pt x="1059" y="2054"/>
                    </a:lnTo>
                    <a:cubicBezTo>
                      <a:pt x="1059" y="2054"/>
                      <a:pt x="1261" y="2289"/>
                      <a:pt x="1361" y="2407"/>
                    </a:cubicBezTo>
                    <a:cubicBezTo>
                      <a:pt x="1530" y="2407"/>
                      <a:pt x="1546" y="2424"/>
                      <a:pt x="1698" y="2424"/>
                    </a:cubicBezTo>
                    <a:cubicBezTo>
                      <a:pt x="1754" y="1543"/>
                      <a:pt x="1595" y="855"/>
                      <a:pt x="2426" y="855"/>
                    </a:cubicBezTo>
                    <a:cubicBezTo>
                      <a:pt x="2578" y="855"/>
                      <a:pt x="2764" y="878"/>
                      <a:pt x="2991" y="928"/>
                    </a:cubicBezTo>
                    <a:cubicBezTo>
                      <a:pt x="3267" y="879"/>
                      <a:pt x="3042" y="0"/>
                      <a:pt x="1816"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4" name="Google Shape;2254;p46"/>
              <p:cNvSpPr/>
              <p:nvPr/>
            </p:nvSpPr>
            <p:spPr>
              <a:xfrm>
                <a:off x="7093259" y="1695692"/>
                <a:ext cx="53166" cy="86982"/>
              </a:xfrm>
              <a:custGeom>
                <a:avLst/>
                <a:gdLst/>
                <a:ahLst/>
                <a:cxnLst/>
                <a:rect l="l" t="t" r="r" b="b"/>
                <a:pathLst>
                  <a:path w="555" h="908" extrusionOk="0">
                    <a:moveTo>
                      <a:pt x="279" y="1"/>
                    </a:moveTo>
                    <a:cubicBezTo>
                      <a:pt x="138" y="1"/>
                      <a:pt x="0" y="93"/>
                      <a:pt x="0" y="387"/>
                    </a:cubicBezTo>
                    <a:cubicBezTo>
                      <a:pt x="0" y="622"/>
                      <a:pt x="219" y="908"/>
                      <a:pt x="370" y="908"/>
                    </a:cubicBezTo>
                    <a:cubicBezTo>
                      <a:pt x="521" y="908"/>
                      <a:pt x="538" y="706"/>
                      <a:pt x="555" y="471"/>
                    </a:cubicBezTo>
                    <a:cubicBezTo>
                      <a:pt x="555" y="303"/>
                      <a:pt x="555" y="84"/>
                      <a:pt x="387" y="17"/>
                    </a:cubicBezTo>
                    <a:cubicBezTo>
                      <a:pt x="352" y="7"/>
                      <a:pt x="316" y="1"/>
                      <a:pt x="279" y="1"/>
                    </a:cubicBezTo>
                    <a:close/>
                  </a:path>
                </a:pathLst>
              </a:custGeom>
              <a:solidFill>
                <a:srgbClr val="FDE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255" name="Google Shape;2255;p46"/>
          <p:cNvGrpSpPr/>
          <p:nvPr/>
        </p:nvGrpSpPr>
        <p:grpSpPr>
          <a:xfrm>
            <a:off x="6278504" y="2153717"/>
            <a:ext cx="1835148" cy="2310154"/>
            <a:chOff x="9485902" y="1322237"/>
            <a:chExt cx="2379600" cy="2995532"/>
          </a:xfrm>
        </p:grpSpPr>
        <p:sp>
          <p:nvSpPr>
            <p:cNvPr id="2256" name="Google Shape;2256;p46"/>
            <p:cNvSpPr/>
            <p:nvPr/>
          </p:nvSpPr>
          <p:spPr>
            <a:xfrm>
              <a:off x="9485902" y="1601187"/>
              <a:ext cx="2379600" cy="2379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57" name="Google Shape;2257;p46"/>
            <p:cNvGrpSpPr/>
            <p:nvPr/>
          </p:nvGrpSpPr>
          <p:grpSpPr>
            <a:xfrm>
              <a:off x="10385788" y="1322237"/>
              <a:ext cx="579824" cy="2995532"/>
              <a:chOff x="5112025" y="1646152"/>
              <a:chExt cx="420955" cy="2174615"/>
            </a:xfrm>
          </p:grpSpPr>
          <p:sp>
            <p:nvSpPr>
              <p:cNvPr id="2258" name="Google Shape;2258;p46"/>
              <p:cNvSpPr/>
              <p:nvPr/>
            </p:nvSpPr>
            <p:spPr>
              <a:xfrm>
                <a:off x="5306404" y="1772886"/>
                <a:ext cx="204847" cy="1964140"/>
              </a:xfrm>
              <a:custGeom>
                <a:avLst/>
                <a:gdLst/>
                <a:ahLst/>
                <a:cxnLst/>
                <a:rect l="l" t="t" r="r" b="b"/>
                <a:pathLst>
                  <a:path w="3328" h="31910" extrusionOk="0">
                    <a:moveTo>
                      <a:pt x="2488" y="0"/>
                    </a:moveTo>
                    <a:lnTo>
                      <a:pt x="1" y="7646"/>
                    </a:lnTo>
                    <a:lnTo>
                      <a:pt x="1" y="31909"/>
                    </a:lnTo>
                    <a:lnTo>
                      <a:pt x="892" y="31909"/>
                    </a:lnTo>
                    <a:lnTo>
                      <a:pt x="892" y="7797"/>
                    </a:lnTo>
                    <a:lnTo>
                      <a:pt x="3328" y="286"/>
                    </a:lnTo>
                    <a:lnTo>
                      <a:pt x="248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9" name="Google Shape;2259;p46"/>
              <p:cNvSpPr/>
              <p:nvPr/>
            </p:nvSpPr>
            <p:spPr>
              <a:xfrm>
                <a:off x="5284738" y="3687134"/>
                <a:ext cx="99346" cy="45672"/>
              </a:xfrm>
              <a:custGeom>
                <a:avLst/>
                <a:gdLst/>
                <a:ahLst/>
                <a:cxnLst/>
                <a:rect l="l" t="t" r="r" b="b"/>
                <a:pathLst>
                  <a:path w="1614" h="742" extrusionOk="0">
                    <a:moveTo>
                      <a:pt x="1253" y="1"/>
                    </a:moveTo>
                    <a:cubicBezTo>
                      <a:pt x="1244" y="1"/>
                      <a:pt x="1235" y="1"/>
                      <a:pt x="1227" y="3"/>
                    </a:cubicBezTo>
                    <a:lnTo>
                      <a:pt x="387" y="3"/>
                    </a:lnTo>
                    <a:cubicBezTo>
                      <a:pt x="252" y="3"/>
                      <a:pt x="151" y="87"/>
                      <a:pt x="135" y="204"/>
                    </a:cubicBezTo>
                    <a:lnTo>
                      <a:pt x="0" y="742"/>
                    </a:lnTo>
                    <a:lnTo>
                      <a:pt x="1613" y="742"/>
                    </a:lnTo>
                    <a:lnTo>
                      <a:pt x="1479" y="204"/>
                    </a:lnTo>
                    <a:cubicBezTo>
                      <a:pt x="1463" y="95"/>
                      <a:pt x="1361" y="1"/>
                      <a:pt x="125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0" name="Google Shape;2260;p46"/>
              <p:cNvSpPr/>
              <p:nvPr/>
            </p:nvSpPr>
            <p:spPr>
              <a:xfrm>
                <a:off x="5284738" y="3732744"/>
                <a:ext cx="98299" cy="88020"/>
              </a:xfrm>
              <a:custGeom>
                <a:avLst/>
                <a:gdLst/>
                <a:ahLst/>
                <a:cxnLst/>
                <a:rect l="l" t="t" r="r" b="b"/>
                <a:pathLst>
                  <a:path w="1597" h="1430" extrusionOk="0">
                    <a:moveTo>
                      <a:pt x="0" y="1"/>
                    </a:moveTo>
                    <a:lnTo>
                      <a:pt x="0" y="1429"/>
                    </a:lnTo>
                    <a:lnTo>
                      <a:pt x="1596" y="1429"/>
                    </a:lnTo>
                    <a:lnTo>
                      <a:pt x="159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1" name="Google Shape;2261;p46"/>
              <p:cNvSpPr/>
              <p:nvPr/>
            </p:nvSpPr>
            <p:spPr>
              <a:xfrm>
                <a:off x="5300249" y="2325125"/>
                <a:ext cx="68323" cy="20928"/>
              </a:xfrm>
              <a:custGeom>
                <a:avLst/>
                <a:gdLst/>
                <a:ahLst/>
                <a:cxnLst/>
                <a:rect l="l" t="t" r="r" b="b"/>
                <a:pathLst>
                  <a:path w="1110" h="340" extrusionOk="0">
                    <a:moveTo>
                      <a:pt x="0" y="1"/>
                    </a:moveTo>
                    <a:lnTo>
                      <a:pt x="0" y="186"/>
                    </a:lnTo>
                    <a:cubicBezTo>
                      <a:pt x="0" y="270"/>
                      <a:pt x="67" y="337"/>
                      <a:pt x="151" y="337"/>
                    </a:cubicBezTo>
                    <a:lnTo>
                      <a:pt x="941" y="337"/>
                    </a:lnTo>
                    <a:cubicBezTo>
                      <a:pt x="950" y="339"/>
                      <a:pt x="958" y="339"/>
                      <a:pt x="967" y="339"/>
                    </a:cubicBezTo>
                    <a:cubicBezTo>
                      <a:pt x="1053" y="339"/>
                      <a:pt x="1109" y="263"/>
                      <a:pt x="1109" y="186"/>
                    </a:cubicBezTo>
                    <a:lnTo>
                      <a:pt x="1109" y="18"/>
                    </a:lnTo>
                    <a:lnTo>
                      <a:pt x="0" y="1"/>
                    </a:lnTo>
                    <a:close/>
                  </a:path>
                </a:pathLst>
              </a:custGeom>
              <a:solidFill>
                <a:srgbClr val="9183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2" name="Google Shape;2262;p46"/>
              <p:cNvSpPr/>
              <p:nvPr/>
            </p:nvSpPr>
            <p:spPr>
              <a:xfrm>
                <a:off x="5326101" y="2146626"/>
                <a:ext cx="69308" cy="40009"/>
              </a:xfrm>
              <a:custGeom>
                <a:avLst/>
                <a:gdLst/>
                <a:ahLst/>
                <a:cxnLst/>
                <a:rect l="l" t="t" r="r" b="b"/>
                <a:pathLst>
                  <a:path w="1126" h="650" extrusionOk="0">
                    <a:moveTo>
                      <a:pt x="182" y="0"/>
                    </a:moveTo>
                    <a:cubicBezTo>
                      <a:pt x="119" y="0"/>
                      <a:pt x="64" y="46"/>
                      <a:pt x="51" y="112"/>
                    </a:cubicBezTo>
                    <a:lnTo>
                      <a:pt x="0" y="263"/>
                    </a:lnTo>
                    <a:lnTo>
                      <a:pt x="1042" y="649"/>
                    </a:lnTo>
                    <a:lnTo>
                      <a:pt x="1092" y="481"/>
                    </a:lnTo>
                    <a:cubicBezTo>
                      <a:pt x="1126" y="397"/>
                      <a:pt x="1076" y="313"/>
                      <a:pt x="1008" y="280"/>
                    </a:cubicBezTo>
                    <a:lnTo>
                      <a:pt x="235" y="11"/>
                    </a:lnTo>
                    <a:cubicBezTo>
                      <a:pt x="218" y="4"/>
                      <a:pt x="200" y="0"/>
                      <a:pt x="182" y="0"/>
                    </a:cubicBezTo>
                    <a:close/>
                  </a:path>
                </a:pathLst>
              </a:custGeom>
              <a:solidFill>
                <a:srgbClr val="9183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3" name="Google Shape;2263;p46"/>
              <p:cNvSpPr/>
              <p:nvPr/>
            </p:nvSpPr>
            <p:spPr>
              <a:xfrm>
                <a:off x="5112025" y="2162753"/>
                <a:ext cx="278217" cy="163483"/>
              </a:xfrm>
              <a:custGeom>
                <a:avLst/>
                <a:gdLst/>
                <a:ahLst/>
                <a:cxnLst/>
                <a:rect l="l" t="t" r="r" b="b"/>
                <a:pathLst>
                  <a:path w="4520" h="2656" extrusionOk="0">
                    <a:moveTo>
                      <a:pt x="3478" y="1"/>
                    </a:moveTo>
                    <a:lnTo>
                      <a:pt x="3344" y="387"/>
                    </a:lnTo>
                    <a:cubicBezTo>
                      <a:pt x="3271" y="607"/>
                      <a:pt x="3070" y="750"/>
                      <a:pt x="2853" y="750"/>
                    </a:cubicBezTo>
                    <a:cubicBezTo>
                      <a:pt x="2821" y="750"/>
                      <a:pt x="2788" y="747"/>
                      <a:pt x="2756" y="740"/>
                    </a:cubicBezTo>
                    <a:cubicBezTo>
                      <a:pt x="2050" y="606"/>
                      <a:pt x="1327" y="505"/>
                      <a:pt x="605" y="471"/>
                    </a:cubicBezTo>
                    <a:cubicBezTo>
                      <a:pt x="538" y="455"/>
                      <a:pt x="487" y="421"/>
                      <a:pt x="454" y="371"/>
                    </a:cubicBezTo>
                    <a:cubicBezTo>
                      <a:pt x="420" y="320"/>
                      <a:pt x="370" y="287"/>
                      <a:pt x="319" y="270"/>
                    </a:cubicBezTo>
                    <a:cubicBezTo>
                      <a:pt x="235" y="270"/>
                      <a:pt x="151" y="320"/>
                      <a:pt x="134" y="421"/>
                    </a:cubicBezTo>
                    <a:lnTo>
                      <a:pt x="17" y="1295"/>
                    </a:lnTo>
                    <a:cubicBezTo>
                      <a:pt x="0" y="1379"/>
                      <a:pt x="67" y="1463"/>
                      <a:pt x="151" y="1480"/>
                    </a:cubicBezTo>
                    <a:cubicBezTo>
                      <a:pt x="160" y="1483"/>
                      <a:pt x="170" y="1484"/>
                      <a:pt x="179" y="1484"/>
                    </a:cubicBezTo>
                    <a:cubicBezTo>
                      <a:pt x="220" y="1484"/>
                      <a:pt x="261" y="1457"/>
                      <a:pt x="302" y="1429"/>
                    </a:cubicBezTo>
                    <a:cubicBezTo>
                      <a:pt x="328" y="1391"/>
                      <a:pt x="381" y="1372"/>
                      <a:pt x="435" y="1372"/>
                    </a:cubicBezTo>
                    <a:cubicBezTo>
                      <a:pt x="453" y="1372"/>
                      <a:pt x="470" y="1375"/>
                      <a:pt x="487" y="1379"/>
                    </a:cubicBezTo>
                    <a:cubicBezTo>
                      <a:pt x="1176" y="1530"/>
                      <a:pt x="1865" y="1648"/>
                      <a:pt x="2571" y="1698"/>
                    </a:cubicBezTo>
                    <a:cubicBezTo>
                      <a:pt x="2840" y="1732"/>
                      <a:pt x="3058" y="1950"/>
                      <a:pt x="3058" y="2219"/>
                    </a:cubicBezTo>
                    <a:lnTo>
                      <a:pt x="3058" y="2639"/>
                    </a:lnTo>
                    <a:lnTo>
                      <a:pt x="4167" y="2656"/>
                    </a:lnTo>
                    <a:lnTo>
                      <a:pt x="4167" y="2202"/>
                    </a:lnTo>
                    <a:cubicBezTo>
                      <a:pt x="4167" y="1715"/>
                      <a:pt x="4251" y="1228"/>
                      <a:pt x="4386" y="774"/>
                    </a:cubicBezTo>
                    <a:lnTo>
                      <a:pt x="4520" y="387"/>
                    </a:lnTo>
                    <a:lnTo>
                      <a:pt x="347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4" name="Google Shape;2264;p46"/>
              <p:cNvSpPr/>
              <p:nvPr/>
            </p:nvSpPr>
            <p:spPr>
              <a:xfrm>
                <a:off x="5227803" y="1646152"/>
                <a:ext cx="305177" cy="176963"/>
              </a:xfrm>
              <a:custGeom>
                <a:avLst/>
                <a:gdLst/>
                <a:ahLst/>
                <a:cxnLst/>
                <a:rect l="l" t="t" r="r" b="b"/>
                <a:pathLst>
                  <a:path w="4958" h="2875" extrusionOk="0">
                    <a:moveTo>
                      <a:pt x="534" y="0"/>
                    </a:moveTo>
                    <a:cubicBezTo>
                      <a:pt x="449" y="0"/>
                      <a:pt x="365" y="61"/>
                      <a:pt x="337" y="144"/>
                    </a:cubicBezTo>
                    <a:lnTo>
                      <a:pt x="102" y="866"/>
                    </a:lnTo>
                    <a:cubicBezTo>
                      <a:pt x="1" y="1185"/>
                      <a:pt x="169" y="1521"/>
                      <a:pt x="505" y="1639"/>
                    </a:cubicBezTo>
                    <a:lnTo>
                      <a:pt x="4319" y="2866"/>
                    </a:lnTo>
                    <a:cubicBezTo>
                      <a:pt x="4337" y="2872"/>
                      <a:pt x="4356" y="2874"/>
                      <a:pt x="4374" y="2874"/>
                    </a:cubicBezTo>
                    <a:cubicBezTo>
                      <a:pt x="4460" y="2874"/>
                      <a:pt x="4547" y="2814"/>
                      <a:pt x="4588" y="2731"/>
                    </a:cubicBezTo>
                    <a:lnTo>
                      <a:pt x="4924" y="1622"/>
                    </a:lnTo>
                    <a:cubicBezTo>
                      <a:pt x="4958" y="1521"/>
                      <a:pt x="4907" y="1404"/>
                      <a:pt x="4790" y="1370"/>
                    </a:cubicBezTo>
                    <a:lnTo>
                      <a:pt x="589" y="9"/>
                    </a:lnTo>
                    <a:cubicBezTo>
                      <a:pt x="571" y="3"/>
                      <a:pt x="553" y="0"/>
                      <a:pt x="53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5" name="Google Shape;2265;p46"/>
              <p:cNvSpPr/>
              <p:nvPr/>
            </p:nvSpPr>
            <p:spPr>
              <a:xfrm>
                <a:off x="5483303" y="1789813"/>
                <a:ext cx="19697" cy="17481"/>
              </a:xfrm>
              <a:custGeom>
                <a:avLst/>
                <a:gdLst/>
                <a:ahLst/>
                <a:cxnLst/>
                <a:rect l="l" t="t" r="r" b="b"/>
                <a:pathLst>
                  <a:path w="320" h="284" extrusionOk="0">
                    <a:moveTo>
                      <a:pt x="149" y="0"/>
                    </a:moveTo>
                    <a:cubicBezTo>
                      <a:pt x="90" y="0"/>
                      <a:pt x="43" y="42"/>
                      <a:pt x="17" y="95"/>
                    </a:cubicBezTo>
                    <a:cubicBezTo>
                      <a:pt x="0" y="179"/>
                      <a:pt x="34" y="246"/>
                      <a:pt x="118" y="280"/>
                    </a:cubicBezTo>
                    <a:cubicBezTo>
                      <a:pt x="129" y="282"/>
                      <a:pt x="141" y="284"/>
                      <a:pt x="152" y="284"/>
                    </a:cubicBezTo>
                    <a:cubicBezTo>
                      <a:pt x="211" y="284"/>
                      <a:pt x="272" y="249"/>
                      <a:pt x="286" y="179"/>
                    </a:cubicBezTo>
                    <a:cubicBezTo>
                      <a:pt x="320" y="112"/>
                      <a:pt x="269" y="28"/>
                      <a:pt x="202" y="11"/>
                    </a:cubicBezTo>
                    <a:cubicBezTo>
                      <a:pt x="183" y="3"/>
                      <a:pt x="166" y="0"/>
                      <a:pt x="149" y="0"/>
                    </a:cubicBezTo>
                    <a:close/>
                  </a:path>
                </a:pathLst>
              </a:custGeom>
              <a:solidFill>
                <a:srgbClr val="B5A3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6" name="Google Shape;2266;p46"/>
              <p:cNvSpPr/>
              <p:nvPr/>
            </p:nvSpPr>
            <p:spPr>
              <a:xfrm>
                <a:off x="5498814" y="1740325"/>
                <a:ext cx="20559" cy="17358"/>
              </a:xfrm>
              <a:custGeom>
                <a:avLst/>
                <a:gdLst/>
                <a:ahLst/>
                <a:cxnLst/>
                <a:rect l="l" t="t" r="r" b="b"/>
                <a:pathLst>
                  <a:path w="334" h="282" extrusionOk="0">
                    <a:moveTo>
                      <a:pt x="157" y="1"/>
                    </a:moveTo>
                    <a:cubicBezTo>
                      <a:pt x="104" y="1"/>
                      <a:pt x="53" y="28"/>
                      <a:pt x="34" y="92"/>
                    </a:cubicBezTo>
                    <a:cubicBezTo>
                      <a:pt x="0" y="176"/>
                      <a:pt x="51" y="244"/>
                      <a:pt x="118" y="277"/>
                    </a:cubicBezTo>
                    <a:cubicBezTo>
                      <a:pt x="132" y="280"/>
                      <a:pt x="145" y="281"/>
                      <a:pt x="158" y="281"/>
                    </a:cubicBezTo>
                    <a:cubicBezTo>
                      <a:pt x="223" y="281"/>
                      <a:pt x="275" y="246"/>
                      <a:pt x="303" y="176"/>
                    </a:cubicBezTo>
                    <a:cubicBezTo>
                      <a:pt x="334" y="72"/>
                      <a:pt x="243" y="1"/>
                      <a:pt x="157" y="1"/>
                    </a:cubicBezTo>
                    <a:close/>
                  </a:path>
                </a:pathLst>
              </a:custGeom>
              <a:solidFill>
                <a:srgbClr val="B5A3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7" name="Google Shape;2267;p46"/>
              <p:cNvSpPr/>
              <p:nvPr/>
            </p:nvSpPr>
            <p:spPr>
              <a:xfrm>
                <a:off x="5227803" y="1674588"/>
                <a:ext cx="294836" cy="271077"/>
              </a:xfrm>
              <a:custGeom>
                <a:avLst/>
                <a:gdLst/>
                <a:ahLst/>
                <a:cxnLst/>
                <a:rect l="l" t="t" r="r" b="b"/>
                <a:pathLst>
                  <a:path w="4790" h="4404" extrusionOk="0">
                    <a:moveTo>
                      <a:pt x="236" y="1"/>
                    </a:moveTo>
                    <a:lnTo>
                      <a:pt x="102" y="404"/>
                    </a:lnTo>
                    <a:cubicBezTo>
                      <a:pt x="1" y="723"/>
                      <a:pt x="186" y="1076"/>
                      <a:pt x="505" y="1177"/>
                    </a:cubicBezTo>
                    <a:lnTo>
                      <a:pt x="3580" y="2168"/>
                    </a:lnTo>
                    <a:lnTo>
                      <a:pt x="2975" y="4050"/>
                    </a:lnTo>
                    <a:lnTo>
                      <a:pt x="3798" y="4403"/>
                    </a:lnTo>
                    <a:lnTo>
                      <a:pt x="4437" y="2404"/>
                    </a:lnTo>
                    <a:cubicBezTo>
                      <a:pt x="4504" y="2387"/>
                      <a:pt x="4555" y="2320"/>
                      <a:pt x="4588" y="2269"/>
                    </a:cubicBezTo>
                    <a:lnTo>
                      <a:pt x="4790" y="1631"/>
                    </a:lnTo>
                    <a:lnTo>
                      <a:pt x="4790" y="1631"/>
                    </a:lnTo>
                    <a:cubicBezTo>
                      <a:pt x="4481" y="1699"/>
                      <a:pt x="4171" y="1731"/>
                      <a:pt x="3863" y="1731"/>
                    </a:cubicBezTo>
                    <a:cubicBezTo>
                      <a:pt x="2494" y="1731"/>
                      <a:pt x="1169" y="1085"/>
                      <a:pt x="236" y="1"/>
                    </a:cubicBezTo>
                    <a:close/>
                  </a:path>
                </a:pathLst>
              </a:custGeom>
              <a:solidFill>
                <a:srgbClr val="362C34">
                  <a:alpha val="1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8" name="Google Shape;2268;p46"/>
              <p:cNvSpPr/>
              <p:nvPr/>
            </p:nvSpPr>
            <p:spPr>
              <a:xfrm>
                <a:off x="5284738" y="3551783"/>
                <a:ext cx="98299" cy="268984"/>
              </a:xfrm>
              <a:custGeom>
                <a:avLst/>
                <a:gdLst/>
                <a:ahLst/>
                <a:cxnLst/>
                <a:rect l="l" t="t" r="r" b="b"/>
                <a:pathLst>
                  <a:path w="1597" h="4370" extrusionOk="0">
                    <a:moveTo>
                      <a:pt x="1244" y="0"/>
                    </a:moveTo>
                    <a:cubicBezTo>
                      <a:pt x="1025" y="689"/>
                      <a:pt x="723" y="1361"/>
                      <a:pt x="353" y="1983"/>
                    </a:cubicBezTo>
                    <a:lnTo>
                      <a:pt x="353" y="2185"/>
                    </a:lnTo>
                    <a:cubicBezTo>
                      <a:pt x="235" y="2202"/>
                      <a:pt x="151" y="2286"/>
                      <a:pt x="135" y="2403"/>
                    </a:cubicBezTo>
                    <a:lnTo>
                      <a:pt x="0" y="2941"/>
                    </a:lnTo>
                    <a:lnTo>
                      <a:pt x="0" y="4369"/>
                    </a:lnTo>
                    <a:lnTo>
                      <a:pt x="1596" y="4369"/>
                    </a:lnTo>
                    <a:lnTo>
                      <a:pt x="1596" y="2941"/>
                    </a:lnTo>
                    <a:lnTo>
                      <a:pt x="1479" y="2403"/>
                    </a:lnTo>
                    <a:cubicBezTo>
                      <a:pt x="1462" y="2286"/>
                      <a:pt x="1361" y="2202"/>
                      <a:pt x="1244" y="2202"/>
                    </a:cubicBezTo>
                    <a:lnTo>
                      <a:pt x="1244" y="0"/>
                    </a:lnTo>
                    <a:close/>
                  </a:path>
                </a:pathLst>
              </a:custGeom>
              <a:solidFill>
                <a:srgbClr val="362C34">
                  <a:alpha val="1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9" name="Google Shape;2269;p46"/>
              <p:cNvSpPr/>
              <p:nvPr/>
            </p:nvSpPr>
            <p:spPr>
              <a:xfrm>
                <a:off x="5112025" y="2180172"/>
                <a:ext cx="258582" cy="200907"/>
              </a:xfrm>
              <a:custGeom>
                <a:avLst/>
                <a:gdLst/>
                <a:ahLst/>
                <a:cxnLst/>
                <a:rect l="l" t="t" r="r" b="b"/>
                <a:pathLst>
                  <a:path w="4201" h="3264" extrusionOk="0">
                    <a:moveTo>
                      <a:pt x="293" y="1"/>
                    </a:moveTo>
                    <a:cubicBezTo>
                      <a:pt x="218" y="1"/>
                      <a:pt x="149" y="63"/>
                      <a:pt x="134" y="138"/>
                    </a:cubicBezTo>
                    <a:lnTo>
                      <a:pt x="17" y="1012"/>
                    </a:lnTo>
                    <a:cubicBezTo>
                      <a:pt x="0" y="1113"/>
                      <a:pt x="67" y="1197"/>
                      <a:pt x="151" y="1197"/>
                    </a:cubicBezTo>
                    <a:cubicBezTo>
                      <a:pt x="164" y="1201"/>
                      <a:pt x="176" y="1203"/>
                      <a:pt x="189" y="1203"/>
                    </a:cubicBezTo>
                    <a:cubicBezTo>
                      <a:pt x="227" y="1203"/>
                      <a:pt x="265" y="1184"/>
                      <a:pt x="302" y="1146"/>
                    </a:cubicBezTo>
                    <a:cubicBezTo>
                      <a:pt x="328" y="1108"/>
                      <a:pt x="381" y="1089"/>
                      <a:pt x="435" y="1089"/>
                    </a:cubicBezTo>
                    <a:cubicBezTo>
                      <a:pt x="453" y="1089"/>
                      <a:pt x="470" y="1092"/>
                      <a:pt x="487" y="1096"/>
                    </a:cubicBezTo>
                    <a:cubicBezTo>
                      <a:pt x="1176" y="1247"/>
                      <a:pt x="1882" y="1365"/>
                      <a:pt x="2588" y="1415"/>
                    </a:cubicBezTo>
                    <a:cubicBezTo>
                      <a:pt x="2857" y="1449"/>
                      <a:pt x="3058" y="1667"/>
                      <a:pt x="3058" y="1936"/>
                    </a:cubicBezTo>
                    <a:lnTo>
                      <a:pt x="3058" y="2541"/>
                    </a:lnTo>
                    <a:cubicBezTo>
                      <a:pt x="3058" y="2608"/>
                      <a:pt x="3109" y="2675"/>
                      <a:pt x="3176" y="2692"/>
                    </a:cubicBezTo>
                    <a:lnTo>
                      <a:pt x="3176" y="3213"/>
                    </a:lnTo>
                    <a:lnTo>
                      <a:pt x="4066" y="3263"/>
                    </a:lnTo>
                    <a:lnTo>
                      <a:pt x="4050" y="2692"/>
                    </a:lnTo>
                    <a:cubicBezTo>
                      <a:pt x="4117" y="2675"/>
                      <a:pt x="4167" y="2608"/>
                      <a:pt x="4167" y="2541"/>
                    </a:cubicBezTo>
                    <a:lnTo>
                      <a:pt x="4167" y="1919"/>
                    </a:lnTo>
                    <a:cubicBezTo>
                      <a:pt x="4167" y="1734"/>
                      <a:pt x="4184" y="1566"/>
                      <a:pt x="4201" y="1381"/>
                    </a:cubicBezTo>
                    <a:cubicBezTo>
                      <a:pt x="2941" y="1281"/>
                      <a:pt x="1680" y="911"/>
                      <a:pt x="807" y="205"/>
                    </a:cubicBezTo>
                    <a:lnTo>
                      <a:pt x="605" y="188"/>
                    </a:lnTo>
                    <a:cubicBezTo>
                      <a:pt x="538" y="188"/>
                      <a:pt x="487" y="138"/>
                      <a:pt x="454" y="88"/>
                    </a:cubicBezTo>
                    <a:cubicBezTo>
                      <a:pt x="420" y="37"/>
                      <a:pt x="370" y="4"/>
                      <a:pt x="319" y="4"/>
                    </a:cubicBezTo>
                    <a:cubicBezTo>
                      <a:pt x="310" y="2"/>
                      <a:pt x="302" y="1"/>
                      <a:pt x="293" y="1"/>
                    </a:cubicBezTo>
                    <a:close/>
                  </a:path>
                </a:pathLst>
              </a:custGeom>
              <a:solidFill>
                <a:srgbClr val="362C34">
                  <a:alpha val="1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273"/>
        <p:cNvGrpSpPr/>
        <p:nvPr/>
      </p:nvGrpSpPr>
      <p:grpSpPr>
        <a:xfrm>
          <a:off x="0" y="0"/>
          <a:ext cx="0" cy="0"/>
          <a:chOff x="0" y="0"/>
          <a:chExt cx="0" cy="0"/>
        </a:xfrm>
      </p:grpSpPr>
      <p:sp>
        <p:nvSpPr>
          <p:cNvPr id="2274" name="Google Shape;2274;p47"/>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Resources</a:t>
            </a:r>
            <a:endParaRPr/>
          </a:p>
        </p:txBody>
      </p:sp>
      <p:sp>
        <p:nvSpPr>
          <p:cNvPr id="2275" name="Google Shape;2275;p47"/>
          <p:cNvSpPr txBox="1">
            <a:spLocks noGrp="1"/>
          </p:cNvSpPr>
          <p:nvPr>
            <p:ph type="subTitle" idx="1"/>
          </p:nvPr>
        </p:nvSpPr>
        <p:spPr>
          <a:xfrm>
            <a:off x="714300" y="1075759"/>
            <a:ext cx="7715400" cy="3528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s-CO"/>
              <a:t>Did you like the resources on this template? Get them for free at our other websites:</a:t>
            </a:r>
            <a:endParaRPr/>
          </a:p>
          <a:p>
            <a:pPr marL="0" lvl="0" indent="0" algn="l" rtl="0">
              <a:lnSpc>
                <a:spcPct val="100000"/>
              </a:lnSpc>
              <a:spcBef>
                <a:spcPts val="1000"/>
              </a:spcBef>
              <a:spcAft>
                <a:spcPts val="0"/>
              </a:spcAft>
              <a:buSzPts val="1400"/>
              <a:buNone/>
            </a:pPr>
            <a:r>
              <a:rPr lang="es-CO" sz="2100" b="1">
                <a:latin typeface="Alata"/>
                <a:ea typeface="Alata"/>
                <a:cs typeface="Alata"/>
                <a:sym typeface="Alata"/>
              </a:rPr>
              <a:t>Vectors</a:t>
            </a:r>
            <a:endParaRPr sz="2100" b="1">
              <a:latin typeface="Alata"/>
              <a:ea typeface="Alata"/>
              <a:cs typeface="Alata"/>
              <a:sym typeface="Alata"/>
            </a:endParaRPr>
          </a:p>
          <a:p>
            <a:pPr marL="457200" lvl="0" indent="-317500" algn="l" rtl="0">
              <a:lnSpc>
                <a:spcPct val="100000"/>
              </a:lnSpc>
              <a:spcBef>
                <a:spcPts val="0"/>
              </a:spcBef>
              <a:spcAft>
                <a:spcPts val="0"/>
              </a:spcAft>
              <a:buClr>
                <a:schemeClr val="accent1"/>
              </a:buClr>
              <a:buSzPts val="1400"/>
              <a:buChar char="●"/>
            </a:pPr>
            <a:r>
              <a:rPr lang="es-CO">
                <a:solidFill>
                  <a:schemeClr val="hlink"/>
                </a:solidFill>
                <a:uFill>
                  <a:noFill/>
                </a:uFill>
                <a:hlinkClick r:id="rId3"/>
              </a:rPr>
              <a:t>Orthopedics and traumatology horizontal banners</a:t>
            </a:r>
            <a:endParaRPr/>
          </a:p>
          <a:p>
            <a:pPr marL="457200" lvl="0" indent="-317500" algn="l" rtl="0">
              <a:lnSpc>
                <a:spcPct val="100000"/>
              </a:lnSpc>
              <a:spcBef>
                <a:spcPts val="0"/>
              </a:spcBef>
              <a:spcAft>
                <a:spcPts val="0"/>
              </a:spcAft>
              <a:buClr>
                <a:schemeClr val="accent1"/>
              </a:buClr>
              <a:buSzPts val="1400"/>
              <a:buChar char="●"/>
            </a:pPr>
            <a:r>
              <a:rPr lang="es-CO">
                <a:solidFill>
                  <a:schemeClr val="hlink"/>
                </a:solidFill>
                <a:uFill>
                  <a:noFill/>
                </a:uFill>
                <a:hlinkClick r:id="rId4"/>
              </a:rPr>
              <a:t>Orthopedics design concept</a:t>
            </a:r>
            <a:endParaRPr/>
          </a:p>
          <a:p>
            <a:pPr marL="0" lvl="0" indent="0" algn="l" rtl="0">
              <a:lnSpc>
                <a:spcPct val="100000"/>
              </a:lnSpc>
              <a:spcBef>
                <a:spcPts val="1000"/>
              </a:spcBef>
              <a:spcAft>
                <a:spcPts val="0"/>
              </a:spcAft>
              <a:buSzPts val="1400"/>
              <a:buNone/>
            </a:pPr>
            <a:r>
              <a:rPr lang="es-CO" sz="2100" b="1">
                <a:latin typeface="Alata"/>
                <a:ea typeface="Alata"/>
                <a:cs typeface="Alata"/>
                <a:sym typeface="Alata"/>
              </a:rPr>
              <a:t>Photos</a:t>
            </a:r>
            <a:endParaRPr sz="2100" b="1">
              <a:latin typeface="Alata"/>
              <a:ea typeface="Alata"/>
              <a:cs typeface="Alata"/>
              <a:sym typeface="Alata"/>
            </a:endParaRPr>
          </a:p>
          <a:p>
            <a:pPr marL="457200" lvl="0" indent="-317500" algn="l" rtl="0">
              <a:lnSpc>
                <a:spcPct val="100000"/>
              </a:lnSpc>
              <a:spcBef>
                <a:spcPts val="0"/>
              </a:spcBef>
              <a:spcAft>
                <a:spcPts val="0"/>
              </a:spcAft>
              <a:buClr>
                <a:schemeClr val="accent1"/>
              </a:buClr>
              <a:buSzPts val="1400"/>
              <a:buChar char="●"/>
            </a:pPr>
            <a:r>
              <a:rPr lang="es-CO">
                <a:solidFill>
                  <a:schemeClr val="hlink"/>
                </a:solidFill>
                <a:uFill>
                  <a:noFill/>
                </a:uFill>
                <a:hlinkClick r:id="rId5"/>
              </a:rPr>
              <a:t>Caregiver holding old man's shoulder</a:t>
            </a:r>
            <a:endParaRPr/>
          </a:p>
          <a:p>
            <a:pPr marL="457200" lvl="0" indent="-317500" algn="l" rtl="0">
              <a:lnSpc>
                <a:spcPct val="100000"/>
              </a:lnSpc>
              <a:spcBef>
                <a:spcPts val="0"/>
              </a:spcBef>
              <a:spcAft>
                <a:spcPts val="0"/>
              </a:spcAft>
              <a:buClr>
                <a:schemeClr val="accent1"/>
              </a:buClr>
              <a:buSzPts val="1400"/>
              <a:buChar char="●"/>
            </a:pPr>
            <a:r>
              <a:rPr lang="es-CO">
                <a:solidFill>
                  <a:schemeClr val="hlink"/>
                </a:solidFill>
                <a:uFill>
                  <a:noFill/>
                </a:uFill>
                <a:hlinkClick r:id="rId6"/>
              </a:rPr>
              <a:t>Osteopathist treating a patient on his feet</a:t>
            </a:r>
            <a:endParaRPr/>
          </a:p>
          <a:p>
            <a:pPr marL="457200" lvl="0" indent="-317500" algn="l" rtl="0">
              <a:lnSpc>
                <a:spcPct val="100000"/>
              </a:lnSpc>
              <a:spcBef>
                <a:spcPts val="0"/>
              </a:spcBef>
              <a:spcAft>
                <a:spcPts val="0"/>
              </a:spcAft>
              <a:buClr>
                <a:schemeClr val="accent1"/>
              </a:buClr>
              <a:buSzPts val="1400"/>
              <a:buChar char="●"/>
            </a:pPr>
            <a:r>
              <a:rPr lang="es-CO">
                <a:solidFill>
                  <a:schemeClr val="hlink"/>
                </a:solidFill>
                <a:uFill>
                  <a:noFill/>
                </a:uFill>
                <a:hlinkClick r:id="rId7"/>
              </a:rPr>
              <a:t>Side view doctor explaining a foot radiography</a:t>
            </a:r>
            <a:endParaRPr/>
          </a:p>
          <a:p>
            <a:pPr marL="457200" lvl="0" indent="-317500" algn="l" rtl="0">
              <a:lnSpc>
                <a:spcPct val="100000"/>
              </a:lnSpc>
              <a:spcBef>
                <a:spcPts val="0"/>
              </a:spcBef>
              <a:spcAft>
                <a:spcPts val="0"/>
              </a:spcAft>
              <a:buClr>
                <a:schemeClr val="accent1"/>
              </a:buClr>
              <a:buSzPts val="1400"/>
              <a:buChar char="●"/>
            </a:pPr>
            <a:r>
              <a:rPr lang="es-CO">
                <a:solidFill>
                  <a:schemeClr val="hlink"/>
                </a:solidFill>
                <a:uFill>
                  <a:noFill/>
                </a:uFill>
                <a:hlinkClick r:id="rId8"/>
              </a:rPr>
              <a:t>Medium shot doctor talking to patient</a:t>
            </a:r>
            <a:endParaRPr/>
          </a:p>
          <a:p>
            <a:pPr marL="457200" lvl="0" indent="-317500" algn="l" rtl="0">
              <a:lnSpc>
                <a:spcPct val="100000"/>
              </a:lnSpc>
              <a:spcBef>
                <a:spcPts val="0"/>
              </a:spcBef>
              <a:spcAft>
                <a:spcPts val="0"/>
              </a:spcAft>
              <a:buClr>
                <a:schemeClr val="accent1"/>
              </a:buClr>
              <a:buSzPts val="1400"/>
              <a:buChar char="●"/>
            </a:pPr>
            <a:r>
              <a:rPr lang="es-CO">
                <a:solidFill>
                  <a:schemeClr val="hlink"/>
                </a:solidFill>
                <a:uFill>
                  <a:noFill/>
                </a:uFill>
                <a:hlinkClick r:id="rId9"/>
              </a:rPr>
              <a:t>Medium shot doctor checking kid's mouth</a:t>
            </a:r>
            <a:endParaRPr/>
          </a:p>
          <a:p>
            <a:pPr marL="0" lvl="0" indent="0" algn="l" rtl="0">
              <a:lnSpc>
                <a:spcPct val="100000"/>
              </a:lnSpc>
              <a:spcBef>
                <a:spcPts val="1000"/>
              </a:spcBef>
              <a:spcAft>
                <a:spcPts val="0"/>
              </a:spcAft>
              <a:buSzPts val="1400"/>
              <a:buNone/>
            </a:pPr>
            <a:r>
              <a:rPr lang="es-CO" sz="2100" b="1">
                <a:latin typeface="Alata"/>
                <a:ea typeface="Alata"/>
                <a:cs typeface="Alata"/>
                <a:sym typeface="Alata"/>
              </a:rPr>
              <a:t>Icon</a:t>
            </a:r>
            <a:endParaRPr sz="2100" b="1">
              <a:latin typeface="Alata"/>
              <a:ea typeface="Alata"/>
              <a:cs typeface="Alata"/>
              <a:sym typeface="Alata"/>
            </a:endParaRPr>
          </a:p>
          <a:p>
            <a:pPr marL="457200" lvl="0" indent="-317500" algn="l" rtl="0">
              <a:lnSpc>
                <a:spcPct val="100000"/>
              </a:lnSpc>
              <a:spcBef>
                <a:spcPts val="0"/>
              </a:spcBef>
              <a:spcAft>
                <a:spcPts val="0"/>
              </a:spcAft>
              <a:buClr>
                <a:schemeClr val="accent1"/>
              </a:buClr>
              <a:buSzPts val="1400"/>
              <a:buChar char="●"/>
            </a:pPr>
            <a:r>
              <a:rPr lang="es-CO">
                <a:solidFill>
                  <a:schemeClr val="hlink"/>
                </a:solidFill>
                <a:uFill>
                  <a:noFill/>
                </a:uFill>
                <a:hlinkClick r:id="rId10"/>
              </a:rPr>
              <a:t>Icon Pack: Medicaments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79"/>
        <p:cNvGrpSpPr/>
        <p:nvPr/>
      </p:nvGrpSpPr>
      <p:grpSpPr>
        <a:xfrm>
          <a:off x="0" y="0"/>
          <a:ext cx="0" cy="0"/>
          <a:chOff x="0" y="0"/>
          <a:chExt cx="0" cy="0"/>
        </a:xfrm>
      </p:grpSpPr>
      <p:sp>
        <p:nvSpPr>
          <p:cNvPr id="2280" name="Google Shape;2280;p48"/>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Clr>
                <a:srgbClr val="000000"/>
              </a:buClr>
              <a:buSzPts val="1100"/>
              <a:buFont typeface="Arial"/>
              <a:buNone/>
            </a:pPr>
            <a:r>
              <a:rPr lang="es-CO" sz="1100" b="0" i="0" u="none" strike="noStrike" cap="none">
                <a:solidFill>
                  <a:srgbClr val="FFFFFF"/>
                </a:solidFill>
                <a:latin typeface="Arial"/>
                <a:ea typeface="Arial"/>
                <a:cs typeface="Arial"/>
                <a:sym typeface="Arial"/>
              </a:rPr>
              <a:t>In order to use this template, you must credit </a:t>
            </a:r>
            <a:r>
              <a:rPr lang="es-CO" sz="1100" b="1" i="0" u="sng" strike="noStrike" cap="none">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Slidesgo</a:t>
            </a:r>
            <a:r>
              <a:rPr lang="es-CO" sz="1100" b="0" i="0" u="none" strike="noStrike" cap="none">
                <a:solidFill>
                  <a:srgbClr val="435D74"/>
                </a:solidFill>
                <a:latin typeface="Arial"/>
                <a:ea typeface="Arial"/>
                <a:cs typeface="Arial"/>
                <a:sym typeface="Arial"/>
              </a:rPr>
              <a:t> </a:t>
            </a:r>
            <a:r>
              <a:rPr lang="es-CO" sz="1100" b="0" i="0" u="none" strike="noStrike" cap="none">
                <a:solidFill>
                  <a:srgbClr val="FFFFFF"/>
                </a:solidFill>
                <a:latin typeface="Arial"/>
                <a:ea typeface="Arial"/>
                <a:cs typeface="Arial"/>
                <a:sym typeface="Arial"/>
              </a:rPr>
              <a:t>by keeping the </a:t>
            </a:r>
            <a:r>
              <a:rPr lang="es-CO" sz="1100" b="1" i="0" u="sng" strike="noStrike" cap="none">
                <a:solidFill>
                  <a:schemeClr val="hlink"/>
                </a:solidFill>
                <a:latin typeface="Arial"/>
                <a:ea typeface="Arial"/>
                <a:cs typeface="Arial"/>
                <a:sym typeface="Arial"/>
                <a:hlinkClick r:id="rId4" action="ppaction://hlinksldjump"/>
              </a:rPr>
              <a:t>Thanks</a:t>
            </a:r>
            <a:r>
              <a:rPr lang="es-CO" sz="1100" b="0" i="0" u="none" strike="noStrike" cap="none">
                <a:solidFill>
                  <a:srgbClr val="869FB2"/>
                </a:solidFill>
                <a:latin typeface="Arial"/>
                <a:ea typeface="Arial"/>
                <a:cs typeface="Arial"/>
                <a:sym typeface="Arial"/>
              </a:rPr>
              <a:t> </a:t>
            </a:r>
            <a:r>
              <a:rPr lang="es-CO" sz="1100" b="0" i="0" u="none" strike="noStrike" cap="none">
                <a:solidFill>
                  <a:srgbClr val="FFFFFF"/>
                </a:solidFill>
                <a:latin typeface="Arial"/>
                <a:ea typeface="Arial"/>
                <a:cs typeface="Arial"/>
                <a:sym typeface="Arial"/>
              </a:rPr>
              <a:t>slide.</a:t>
            </a:r>
            <a:endParaRPr sz="1100" b="0" i="0" u="none" strike="noStrike" cap="none">
              <a:solidFill>
                <a:srgbClr val="FFFFFF"/>
              </a:solidFill>
              <a:latin typeface="Arial"/>
              <a:ea typeface="Arial"/>
              <a:cs typeface="Arial"/>
              <a:sym typeface="Arial"/>
            </a:endParaRPr>
          </a:p>
          <a:p>
            <a:pPr marL="0" marR="0" lvl="0" indent="0" algn="l" rtl="0">
              <a:lnSpc>
                <a:spcPct val="115000"/>
              </a:lnSpc>
              <a:spcBef>
                <a:spcPts val="1400"/>
              </a:spcBef>
              <a:spcAft>
                <a:spcPts val="0"/>
              </a:spcAft>
              <a:buClr>
                <a:srgbClr val="000000"/>
              </a:buClr>
              <a:buSzPts val="1000"/>
              <a:buFont typeface="Arial"/>
              <a:buNone/>
            </a:pPr>
            <a:r>
              <a:rPr lang="es-CO" sz="1000" b="1" i="0" u="none" strike="noStrike" cap="none">
                <a:solidFill>
                  <a:srgbClr val="869FB2"/>
                </a:solidFill>
                <a:latin typeface="Arial"/>
                <a:ea typeface="Arial"/>
                <a:cs typeface="Arial"/>
                <a:sym typeface="Arial"/>
              </a:rPr>
              <a:t>You are allowed to:</a:t>
            </a:r>
            <a:endParaRPr sz="1000" b="1" i="0" u="none" strike="noStrike" cap="none">
              <a:solidFill>
                <a:srgbClr val="869FB2"/>
              </a:solidFill>
              <a:latin typeface="Arial"/>
              <a:ea typeface="Arial"/>
              <a:cs typeface="Arial"/>
              <a:sym typeface="Arial"/>
            </a:endParaRPr>
          </a:p>
          <a:p>
            <a:pPr marL="0" marR="0" lvl="0" indent="0" algn="l" rtl="0">
              <a:lnSpc>
                <a:spcPct val="115000"/>
              </a:lnSpc>
              <a:spcBef>
                <a:spcPts val="400"/>
              </a:spcBef>
              <a:spcAft>
                <a:spcPts val="0"/>
              </a:spcAft>
              <a:buClr>
                <a:srgbClr val="000000"/>
              </a:buClr>
              <a:buSzPts val="1000"/>
              <a:buFont typeface="Arial"/>
              <a:buNone/>
            </a:pPr>
            <a:r>
              <a:rPr lang="es-CO" sz="1000" b="0" i="0" u="none" strike="noStrike" cap="none">
                <a:solidFill>
                  <a:srgbClr val="FFFFFF"/>
                </a:solidFill>
                <a:latin typeface="Arial"/>
                <a:ea typeface="Arial"/>
                <a:cs typeface="Arial"/>
                <a:sym typeface="Arial"/>
              </a:rPr>
              <a:t>- Modify this template.</a:t>
            </a:r>
            <a:endParaRPr sz="1000" b="0" i="0" u="none" strike="noStrike" cap="none">
              <a:solidFill>
                <a:srgbClr val="FFFFFF"/>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000"/>
              <a:buFont typeface="Arial"/>
              <a:buNone/>
            </a:pPr>
            <a:r>
              <a:rPr lang="es-CO" sz="1000" b="0" i="0" u="none" strike="noStrike" cap="none">
                <a:solidFill>
                  <a:srgbClr val="FFFFFF"/>
                </a:solidFill>
                <a:latin typeface="Arial"/>
                <a:ea typeface="Arial"/>
                <a:cs typeface="Arial"/>
                <a:sym typeface="Arial"/>
              </a:rPr>
              <a:t>- Use it for both personal and commercial projects.</a:t>
            </a:r>
            <a:endParaRPr sz="1000" b="0" i="0" u="none" strike="noStrike" cap="none">
              <a:solidFill>
                <a:srgbClr val="FFFFFF"/>
              </a:solidFill>
              <a:latin typeface="Arial"/>
              <a:ea typeface="Arial"/>
              <a:cs typeface="Arial"/>
              <a:sym typeface="Arial"/>
            </a:endParaRPr>
          </a:p>
          <a:p>
            <a:pPr marL="0" marR="0" lvl="0" indent="0" algn="l" rtl="0">
              <a:lnSpc>
                <a:spcPct val="115000"/>
              </a:lnSpc>
              <a:spcBef>
                <a:spcPts val="1400"/>
              </a:spcBef>
              <a:spcAft>
                <a:spcPts val="0"/>
              </a:spcAft>
              <a:buClr>
                <a:srgbClr val="000000"/>
              </a:buClr>
              <a:buSzPts val="1000"/>
              <a:buFont typeface="Arial"/>
              <a:buNone/>
            </a:pPr>
            <a:r>
              <a:rPr lang="es-CO" sz="1000" b="1" i="0" u="none" strike="noStrike" cap="none">
                <a:solidFill>
                  <a:srgbClr val="869FB2"/>
                </a:solidFill>
                <a:latin typeface="Arial"/>
                <a:ea typeface="Arial"/>
                <a:cs typeface="Arial"/>
                <a:sym typeface="Arial"/>
              </a:rPr>
              <a:t>You are not allowed to:</a:t>
            </a:r>
            <a:endParaRPr sz="1000" b="1" i="0" u="none" strike="noStrike" cap="none">
              <a:solidFill>
                <a:srgbClr val="869FB2"/>
              </a:solidFill>
              <a:latin typeface="Arial"/>
              <a:ea typeface="Arial"/>
              <a:cs typeface="Arial"/>
              <a:sym typeface="Arial"/>
            </a:endParaRPr>
          </a:p>
          <a:p>
            <a:pPr marL="0" marR="0" lvl="0" indent="0" algn="l" rtl="0">
              <a:lnSpc>
                <a:spcPct val="115000"/>
              </a:lnSpc>
              <a:spcBef>
                <a:spcPts val="400"/>
              </a:spcBef>
              <a:spcAft>
                <a:spcPts val="0"/>
              </a:spcAft>
              <a:buClr>
                <a:srgbClr val="000000"/>
              </a:buClr>
              <a:buSzPts val="1000"/>
              <a:buFont typeface="Arial"/>
              <a:buNone/>
            </a:pPr>
            <a:r>
              <a:rPr lang="es-CO" sz="1000" b="0" i="0" u="none" strike="noStrike" cap="none">
                <a:solidFill>
                  <a:srgbClr val="FFFFFF"/>
                </a:solidFill>
                <a:latin typeface="Arial"/>
                <a:ea typeface="Arial"/>
                <a:cs typeface="Arial"/>
                <a:sym typeface="Arial"/>
              </a:rPr>
              <a:t>- Sublicense, sell or rent any of Slidesgo Content (or a modified version of Slidesgo Content).</a:t>
            </a:r>
            <a:endParaRPr sz="1000" b="0" i="0" u="none" strike="noStrike" cap="none">
              <a:solidFill>
                <a:srgbClr val="FFFFFF"/>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000"/>
              <a:buFont typeface="Arial"/>
              <a:buNone/>
            </a:pPr>
            <a:r>
              <a:rPr lang="es-CO" sz="1000" b="0" i="0" u="none" strike="noStrike" cap="none">
                <a:solidFill>
                  <a:srgbClr val="FFFFFF"/>
                </a:solidFill>
                <a:latin typeface="Arial"/>
                <a:ea typeface="Arial"/>
                <a:cs typeface="Arial"/>
                <a:sym typeface="Arial"/>
              </a:rPr>
              <a:t>- Distribute Slidesgo Content unless it has been expressly authorized by Slidesgo.</a:t>
            </a:r>
            <a:endParaRPr sz="1000" b="0" i="0" u="none" strike="noStrike" cap="none">
              <a:solidFill>
                <a:srgbClr val="FFFFFF"/>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000"/>
              <a:buFont typeface="Arial"/>
              <a:buNone/>
            </a:pPr>
            <a:r>
              <a:rPr lang="es-CO" sz="1000" b="0" i="0" u="none" strike="noStrike" cap="none">
                <a:solidFill>
                  <a:srgbClr val="FFFFFF"/>
                </a:solidFill>
                <a:latin typeface="Arial"/>
                <a:ea typeface="Arial"/>
                <a:cs typeface="Arial"/>
                <a:sym typeface="Arial"/>
              </a:rPr>
              <a:t>- Include Slidesgo Content in an online or offline database or file.</a:t>
            </a:r>
            <a:endParaRPr sz="1000" b="0" i="0" u="none" strike="noStrike" cap="none">
              <a:solidFill>
                <a:srgbClr val="FFFFFF"/>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000"/>
              <a:buFont typeface="Arial"/>
              <a:buNone/>
            </a:pPr>
            <a:r>
              <a:rPr lang="es-CO" sz="1000" b="0" i="0" u="none" strike="noStrike" cap="none">
                <a:solidFill>
                  <a:srgbClr val="FFFFFF"/>
                </a:solidFill>
                <a:latin typeface="Arial"/>
                <a:ea typeface="Arial"/>
                <a:cs typeface="Arial"/>
                <a:sym typeface="Arial"/>
              </a:rPr>
              <a:t>- Offer Slidesgo templates (or modified versions of Slidesgo templates) for download.</a:t>
            </a:r>
            <a:endParaRPr sz="1000" b="0" i="0" u="none" strike="noStrike" cap="none">
              <a:solidFill>
                <a:srgbClr val="FFFFFF"/>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000"/>
              <a:buFont typeface="Arial"/>
              <a:buNone/>
            </a:pPr>
            <a:r>
              <a:rPr lang="es-CO" sz="1000" b="0" i="0" u="none" strike="noStrike" cap="none">
                <a:solidFill>
                  <a:srgbClr val="FFFFFF"/>
                </a:solidFill>
                <a:latin typeface="Arial"/>
                <a:ea typeface="Arial"/>
                <a:cs typeface="Arial"/>
                <a:sym typeface="Arial"/>
              </a:rPr>
              <a:t>- Acquire the copyright of Slidesgo Content.</a:t>
            </a:r>
            <a:endParaRPr sz="1000" b="0" i="0" u="none" strike="noStrike" cap="none">
              <a:solidFill>
                <a:srgbClr val="FFFFFF"/>
              </a:solidFill>
              <a:latin typeface="Arial"/>
              <a:ea typeface="Arial"/>
              <a:cs typeface="Arial"/>
              <a:sym typeface="Arial"/>
            </a:endParaRPr>
          </a:p>
        </p:txBody>
      </p:sp>
      <p:sp>
        <p:nvSpPr>
          <p:cNvPr id="2281" name="Google Shape;2281;p4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000"/>
              <a:buFont typeface="Arial"/>
              <a:buNone/>
            </a:pPr>
            <a:r>
              <a:rPr lang="es-CO" sz="1000" b="0" i="0" u="none" strike="noStrike" cap="none">
                <a:solidFill>
                  <a:srgbClr val="FFFFFF"/>
                </a:solidFill>
                <a:latin typeface="Arial"/>
                <a:ea typeface="Arial"/>
                <a:cs typeface="Arial"/>
                <a:sym typeface="Arial"/>
              </a:rPr>
              <a:t>For more information about editing slides, please</a:t>
            </a:r>
            <a:r>
              <a:rPr lang="es-CO" sz="1100" b="0" i="0" u="none" strike="noStrike" cap="none">
                <a:solidFill>
                  <a:srgbClr val="FFFFFF"/>
                </a:solidFill>
                <a:latin typeface="Arial"/>
                <a:ea typeface="Arial"/>
                <a:cs typeface="Arial"/>
                <a:sym typeface="Arial"/>
              </a:rPr>
              <a:t> </a:t>
            </a:r>
            <a:r>
              <a:rPr lang="es-CO" sz="1000" b="0" i="0" u="none" strike="noStrike" cap="none">
                <a:solidFill>
                  <a:srgbClr val="FFFFFF"/>
                </a:solidFill>
                <a:latin typeface="Arial"/>
                <a:ea typeface="Arial"/>
                <a:cs typeface="Arial"/>
                <a:sym typeface="Arial"/>
              </a:rPr>
              <a:t>read</a:t>
            </a:r>
            <a:r>
              <a:rPr lang="es-CO" sz="900" b="0" i="0" u="none" strike="noStrike" cap="none">
                <a:solidFill>
                  <a:srgbClr val="FFFFFF"/>
                </a:solidFill>
                <a:latin typeface="Arial"/>
                <a:ea typeface="Arial"/>
                <a:cs typeface="Arial"/>
                <a:sym typeface="Arial"/>
              </a:rPr>
              <a:t> </a:t>
            </a:r>
            <a:r>
              <a:rPr lang="es-CO" sz="1000" b="0" i="0" u="none" strike="noStrike" cap="none">
                <a:solidFill>
                  <a:srgbClr val="FFFFFF"/>
                </a:solidFill>
                <a:latin typeface="Arial"/>
                <a:ea typeface="Arial"/>
                <a:cs typeface="Arial"/>
                <a:sym typeface="Arial"/>
              </a:rPr>
              <a:t>our FAQs or visit Slidesgo School:</a:t>
            </a:r>
            <a:endParaRPr sz="1000" b="0" i="0" u="none" strike="noStrike" cap="none">
              <a:solidFill>
                <a:srgbClr val="FFFFFF"/>
              </a:solidFill>
              <a:latin typeface="Arial"/>
              <a:ea typeface="Arial"/>
              <a:cs typeface="Arial"/>
              <a:sym typeface="Arial"/>
            </a:endParaRPr>
          </a:p>
          <a:p>
            <a:pPr marL="0" marR="0" lvl="0" indent="0" algn="ctr" rtl="0">
              <a:lnSpc>
                <a:spcPct val="115000"/>
              </a:lnSpc>
              <a:spcBef>
                <a:spcPts val="0"/>
              </a:spcBef>
              <a:spcAft>
                <a:spcPts val="0"/>
              </a:spcAft>
              <a:buClr>
                <a:srgbClr val="000000"/>
              </a:buClr>
              <a:buSzPts val="1000"/>
              <a:buFont typeface="Arial"/>
              <a:buNone/>
            </a:pPr>
            <a:r>
              <a:rPr lang="es-CO" sz="1000" b="0" i="0" u="sng" strike="noStrike" cap="none">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s-CO" sz="1200" b="0" i="0" u="none" strike="noStrike" cap="none">
                <a:solidFill>
                  <a:srgbClr val="FFFFFF"/>
                </a:solidFill>
                <a:latin typeface="Arial"/>
                <a:ea typeface="Arial"/>
                <a:cs typeface="Arial"/>
                <a:sym typeface="Arial"/>
              </a:rPr>
              <a:t> </a:t>
            </a:r>
            <a:r>
              <a:rPr lang="es-CO" sz="1000" b="0" i="0" u="none" strike="noStrike" cap="none">
                <a:solidFill>
                  <a:srgbClr val="FFFFFF"/>
                </a:solidFill>
                <a:latin typeface="Arial"/>
                <a:ea typeface="Arial"/>
                <a:cs typeface="Arial"/>
                <a:sym typeface="Arial"/>
              </a:rPr>
              <a:t>and</a:t>
            </a:r>
            <a:r>
              <a:rPr lang="es-CO" sz="1200" b="0" i="0" u="none" strike="noStrike" cap="none">
                <a:solidFill>
                  <a:srgbClr val="FFFFFF"/>
                </a:solidFill>
                <a:latin typeface="Arial"/>
                <a:ea typeface="Arial"/>
                <a:cs typeface="Arial"/>
                <a:sym typeface="Arial"/>
              </a:rPr>
              <a:t> </a:t>
            </a:r>
            <a:r>
              <a:rPr lang="es-CO" sz="1000" b="0" i="0" u="sng" strike="noStrike" cap="none">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000" b="0" i="0" u="sng" strike="noStrike" cap="none">
              <a:solidFill>
                <a:srgbClr val="869FB2"/>
              </a:solidFill>
              <a:latin typeface="Arial"/>
              <a:ea typeface="Arial"/>
              <a:cs typeface="Arial"/>
              <a:sym typeface="Arial"/>
            </a:endParaRPr>
          </a:p>
        </p:txBody>
      </p:sp>
      <p:sp>
        <p:nvSpPr>
          <p:cNvPr id="2282" name="Google Shape;2282;p48"/>
          <p:cNvSpPr txBox="1">
            <a:spLocks noGrp="1"/>
          </p:cNvSpPr>
          <p:nvPr>
            <p:ph type="title"/>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s-CO"/>
              <a:t>Instructions for use</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86"/>
        <p:cNvGrpSpPr/>
        <p:nvPr/>
      </p:nvGrpSpPr>
      <p:grpSpPr>
        <a:xfrm>
          <a:off x="0" y="0"/>
          <a:ext cx="0" cy="0"/>
          <a:chOff x="0" y="0"/>
          <a:chExt cx="0" cy="0"/>
        </a:xfrm>
      </p:grpSpPr>
      <p:sp>
        <p:nvSpPr>
          <p:cNvPr id="2287" name="Google Shape;2287;p49"/>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Clr>
                <a:schemeClr val="dk1"/>
              </a:buClr>
              <a:buSzPts val="1100"/>
              <a:buFont typeface="Arial"/>
              <a:buNone/>
            </a:pPr>
            <a:r>
              <a:rPr lang="es-CO" sz="1100" b="0" i="0" u="none" strike="noStrike" cap="none">
                <a:solidFill>
                  <a:schemeClr val="lt1"/>
                </a:solidFill>
                <a:latin typeface="Arial"/>
                <a:ea typeface="Arial"/>
                <a:cs typeface="Arial"/>
                <a:sym typeface="Arial"/>
              </a:rPr>
              <a:t>As a Premium user, you can use this template without attributing </a:t>
            </a:r>
            <a:r>
              <a:rPr lang="es-CO" sz="1100" b="1" i="0" u="sng" strike="noStrike" cap="none">
                <a:solidFill>
                  <a:schemeClr val="hlink"/>
                </a:solidFill>
                <a:latin typeface="Arial"/>
                <a:ea typeface="Arial"/>
                <a:cs typeface="Arial"/>
                <a:sym typeface="Arial"/>
                <a:hlinkClick r:id="rId3"/>
              </a:rPr>
              <a:t>Slidesgo</a:t>
            </a:r>
            <a:r>
              <a:rPr lang="es-CO" sz="1100" b="0" i="0" u="none" strike="noStrike" cap="none">
                <a:solidFill>
                  <a:schemeClr val="lt1"/>
                </a:solidFill>
                <a:latin typeface="Arial"/>
                <a:ea typeface="Arial"/>
                <a:cs typeface="Arial"/>
                <a:sym typeface="Arial"/>
              </a:rPr>
              <a:t> or keeping the "Thanks" slide.</a:t>
            </a:r>
            <a:endParaRPr sz="1100" b="0" i="0" u="none" strike="noStrike" cap="none">
              <a:solidFill>
                <a:srgbClr val="FFFFFF"/>
              </a:solidFill>
              <a:latin typeface="Arial"/>
              <a:ea typeface="Arial"/>
              <a:cs typeface="Arial"/>
              <a:sym typeface="Arial"/>
            </a:endParaRPr>
          </a:p>
          <a:p>
            <a:pPr marL="0" marR="0" lvl="0" indent="0" algn="l" rtl="0">
              <a:lnSpc>
                <a:spcPct val="115000"/>
              </a:lnSpc>
              <a:spcBef>
                <a:spcPts val="1400"/>
              </a:spcBef>
              <a:spcAft>
                <a:spcPts val="0"/>
              </a:spcAft>
              <a:buClr>
                <a:srgbClr val="000000"/>
              </a:buClr>
              <a:buSzPts val="1000"/>
              <a:buFont typeface="Arial"/>
              <a:buNone/>
            </a:pPr>
            <a:r>
              <a:rPr lang="es-CO" sz="1000" b="1" i="0" u="none" strike="noStrike" cap="none">
                <a:solidFill>
                  <a:srgbClr val="869FB2"/>
                </a:solidFill>
                <a:latin typeface="Arial"/>
                <a:ea typeface="Arial"/>
                <a:cs typeface="Arial"/>
                <a:sym typeface="Arial"/>
              </a:rPr>
              <a:t>You are allowed to:</a:t>
            </a:r>
            <a:endParaRPr sz="1000" b="1" i="0" u="none" strike="noStrike" cap="none">
              <a:solidFill>
                <a:srgbClr val="869FB2"/>
              </a:solidFill>
              <a:latin typeface="Arial"/>
              <a:ea typeface="Arial"/>
              <a:cs typeface="Arial"/>
              <a:sym typeface="Arial"/>
            </a:endParaRPr>
          </a:p>
          <a:p>
            <a:pPr marL="457200" marR="0" lvl="0" indent="-292100" algn="l" rtl="0">
              <a:lnSpc>
                <a:spcPct val="115000"/>
              </a:lnSpc>
              <a:spcBef>
                <a:spcPts val="400"/>
              </a:spcBef>
              <a:spcAft>
                <a:spcPts val="0"/>
              </a:spcAft>
              <a:buClr>
                <a:srgbClr val="FFFFFF"/>
              </a:buClr>
              <a:buSzPts val="1000"/>
              <a:buFont typeface="Arial"/>
              <a:buChar char="●"/>
            </a:pPr>
            <a:r>
              <a:rPr lang="es-CO" sz="1000" b="0" i="0" u="none" strike="noStrike" cap="none">
                <a:solidFill>
                  <a:srgbClr val="FFFFFF"/>
                </a:solidFill>
                <a:latin typeface="Arial"/>
                <a:ea typeface="Arial"/>
                <a:cs typeface="Arial"/>
                <a:sym typeface="Arial"/>
              </a:rPr>
              <a:t>Modify this template.</a:t>
            </a:r>
            <a:endParaRPr sz="1000" b="0" i="0" u="none" strike="noStrike" cap="none">
              <a:solidFill>
                <a:srgbClr val="FFFFFF"/>
              </a:solidFill>
              <a:latin typeface="Arial"/>
              <a:ea typeface="Arial"/>
              <a:cs typeface="Arial"/>
              <a:sym typeface="Arial"/>
            </a:endParaRPr>
          </a:p>
          <a:p>
            <a:pPr marL="457200" marR="0" lvl="0" indent="-292100" algn="l" rtl="0">
              <a:lnSpc>
                <a:spcPct val="115000"/>
              </a:lnSpc>
              <a:spcBef>
                <a:spcPts val="0"/>
              </a:spcBef>
              <a:spcAft>
                <a:spcPts val="0"/>
              </a:spcAft>
              <a:buClr>
                <a:srgbClr val="FFFFFF"/>
              </a:buClr>
              <a:buSzPts val="1000"/>
              <a:buFont typeface="Arial"/>
              <a:buChar char="●"/>
            </a:pPr>
            <a:r>
              <a:rPr lang="es-CO" sz="1000" b="0" i="0" u="none" strike="noStrike" cap="none">
                <a:solidFill>
                  <a:srgbClr val="FFFFFF"/>
                </a:solidFill>
                <a:latin typeface="Arial"/>
                <a:ea typeface="Arial"/>
                <a:cs typeface="Arial"/>
                <a:sym typeface="Arial"/>
              </a:rPr>
              <a:t>Use it for both personal and commercial purposes.</a:t>
            </a:r>
            <a:endParaRPr sz="1000" b="0" i="0" u="none" strike="noStrike" cap="none">
              <a:solidFill>
                <a:srgbClr val="FFFFFF"/>
              </a:solidFill>
              <a:latin typeface="Arial"/>
              <a:ea typeface="Arial"/>
              <a:cs typeface="Arial"/>
              <a:sym typeface="Arial"/>
            </a:endParaRPr>
          </a:p>
          <a:p>
            <a:pPr marL="457200" marR="0" lvl="0" indent="-292100" algn="l" rtl="0">
              <a:lnSpc>
                <a:spcPct val="115000"/>
              </a:lnSpc>
              <a:spcBef>
                <a:spcPts val="0"/>
              </a:spcBef>
              <a:spcAft>
                <a:spcPts val="0"/>
              </a:spcAft>
              <a:buClr>
                <a:srgbClr val="FFFFFF"/>
              </a:buClr>
              <a:buSzPts val="1000"/>
              <a:buFont typeface="Arial"/>
              <a:buChar char="●"/>
            </a:pPr>
            <a:r>
              <a:rPr lang="es-CO" sz="1000" b="0" i="0" u="none" strike="noStrike" cap="none">
                <a:solidFill>
                  <a:srgbClr val="FFFFFF"/>
                </a:solidFill>
                <a:latin typeface="Arial"/>
                <a:ea typeface="Arial"/>
                <a:cs typeface="Arial"/>
                <a:sym typeface="Arial"/>
              </a:rPr>
              <a:t>Hide or delete the “Thanks” slide and the mention to Slidesgo in the credits.</a:t>
            </a:r>
            <a:endParaRPr sz="1000" b="0" i="0" u="none" strike="noStrike" cap="none">
              <a:solidFill>
                <a:srgbClr val="FFFFFF"/>
              </a:solidFill>
              <a:latin typeface="Arial"/>
              <a:ea typeface="Arial"/>
              <a:cs typeface="Arial"/>
              <a:sym typeface="Arial"/>
            </a:endParaRPr>
          </a:p>
          <a:p>
            <a:pPr marL="457200" marR="0" lvl="0" indent="-292100" algn="l" rtl="0">
              <a:lnSpc>
                <a:spcPct val="115000"/>
              </a:lnSpc>
              <a:spcBef>
                <a:spcPts val="0"/>
              </a:spcBef>
              <a:spcAft>
                <a:spcPts val="0"/>
              </a:spcAft>
              <a:buClr>
                <a:srgbClr val="FFFFFF"/>
              </a:buClr>
              <a:buSzPts val="1000"/>
              <a:buFont typeface="Arial"/>
              <a:buChar char="●"/>
            </a:pPr>
            <a:r>
              <a:rPr lang="es-CO" sz="1000" b="0" i="0" u="none" strike="noStrike" cap="none">
                <a:solidFill>
                  <a:srgbClr val="FFFFFF"/>
                </a:solidFill>
                <a:latin typeface="Arial"/>
                <a:ea typeface="Arial"/>
                <a:cs typeface="Arial"/>
                <a:sym typeface="Arial"/>
              </a:rPr>
              <a:t>Share this template in an editable format with people who are not part of your team.</a:t>
            </a:r>
            <a:endParaRPr sz="1000" b="0" i="0" u="none" strike="noStrike" cap="none">
              <a:solidFill>
                <a:srgbClr val="FFFFFF"/>
              </a:solidFill>
              <a:latin typeface="Arial"/>
              <a:ea typeface="Arial"/>
              <a:cs typeface="Arial"/>
              <a:sym typeface="Arial"/>
            </a:endParaRPr>
          </a:p>
          <a:p>
            <a:pPr marL="0" marR="0" lvl="0" indent="0" algn="l" rtl="0">
              <a:lnSpc>
                <a:spcPct val="115000"/>
              </a:lnSpc>
              <a:spcBef>
                <a:spcPts val="1400"/>
              </a:spcBef>
              <a:spcAft>
                <a:spcPts val="0"/>
              </a:spcAft>
              <a:buClr>
                <a:srgbClr val="000000"/>
              </a:buClr>
              <a:buSzPts val="1000"/>
              <a:buFont typeface="Arial"/>
              <a:buNone/>
            </a:pPr>
            <a:r>
              <a:rPr lang="es-CO" sz="1000" b="1" i="0" u="none" strike="noStrike" cap="none">
                <a:solidFill>
                  <a:srgbClr val="869FB2"/>
                </a:solidFill>
                <a:latin typeface="Arial"/>
                <a:ea typeface="Arial"/>
                <a:cs typeface="Arial"/>
                <a:sym typeface="Arial"/>
              </a:rPr>
              <a:t>You are not allowed to:</a:t>
            </a:r>
            <a:endParaRPr sz="1000" b="1" i="0" u="none" strike="noStrike" cap="none">
              <a:solidFill>
                <a:srgbClr val="869FB2"/>
              </a:solidFill>
              <a:latin typeface="Arial"/>
              <a:ea typeface="Arial"/>
              <a:cs typeface="Arial"/>
              <a:sym typeface="Arial"/>
            </a:endParaRPr>
          </a:p>
          <a:p>
            <a:pPr marL="457200" marR="0" lvl="0" indent="-292100" algn="l" rtl="0">
              <a:lnSpc>
                <a:spcPct val="115000"/>
              </a:lnSpc>
              <a:spcBef>
                <a:spcPts val="400"/>
              </a:spcBef>
              <a:spcAft>
                <a:spcPts val="0"/>
              </a:spcAft>
              <a:buClr>
                <a:srgbClr val="FFFFFF"/>
              </a:buClr>
              <a:buSzPts val="1000"/>
              <a:buFont typeface="Arial"/>
              <a:buChar char="●"/>
            </a:pPr>
            <a:r>
              <a:rPr lang="es-CO" sz="1000" b="0" i="0" u="none" strike="noStrike" cap="none">
                <a:solidFill>
                  <a:srgbClr val="FFFFFF"/>
                </a:solidFill>
                <a:latin typeface="Arial"/>
                <a:ea typeface="Arial"/>
                <a:cs typeface="Arial"/>
                <a:sym typeface="Arial"/>
              </a:rPr>
              <a:t>Sublicense, sell or rent this Slidesgo Template (or a modified version of this Slidesgo Template).</a:t>
            </a:r>
            <a:endParaRPr sz="1000" b="0" i="0" u="none" strike="noStrike" cap="none">
              <a:solidFill>
                <a:srgbClr val="FFFFFF"/>
              </a:solidFill>
              <a:latin typeface="Arial"/>
              <a:ea typeface="Arial"/>
              <a:cs typeface="Arial"/>
              <a:sym typeface="Arial"/>
            </a:endParaRPr>
          </a:p>
          <a:p>
            <a:pPr marL="457200" marR="0" lvl="0" indent="-292100" algn="l" rtl="0">
              <a:lnSpc>
                <a:spcPct val="115000"/>
              </a:lnSpc>
              <a:spcBef>
                <a:spcPts val="0"/>
              </a:spcBef>
              <a:spcAft>
                <a:spcPts val="0"/>
              </a:spcAft>
              <a:buClr>
                <a:srgbClr val="FFFFFF"/>
              </a:buClr>
              <a:buSzPts val="1000"/>
              <a:buFont typeface="Arial"/>
              <a:buChar char="●"/>
            </a:pPr>
            <a:r>
              <a:rPr lang="es-CO" sz="1000" b="0" i="0" u="none" strike="noStrike" cap="none">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b="0" i="0" u="none" strike="noStrike" cap="none">
              <a:solidFill>
                <a:srgbClr val="FFFFFF"/>
              </a:solidFill>
              <a:latin typeface="Arial"/>
              <a:ea typeface="Arial"/>
              <a:cs typeface="Arial"/>
              <a:sym typeface="Arial"/>
            </a:endParaRPr>
          </a:p>
          <a:p>
            <a:pPr marL="457200" marR="0" lvl="0" indent="-292100" algn="l" rtl="0">
              <a:lnSpc>
                <a:spcPct val="115000"/>
              </a:lnSpc>
              <a:spcBef>
                <a:spcPts val="0"/>
              </a:spcBef>
              <a:spcAft>
                <a:spcPts val="0"/>
              </a:spcAft>
              <a:buClr>
                <a:srgbClr val="FFFFFF"/>
              </a:buClr>
              <a:buSzPts val="1000"/>
              <a:buFont typeface="Arial"/>
              <a:buChar char="●"/>
            </a:pPr>
            <a:r>
              <a:rPr lang="es-CO" sz="1000" b="0" i="0" u="none" strike="noStrike" cap="none">
                <a:solidFill>
                  <a:srgbClr val="FFFFFF"/>
                </a:solidFill>
                <a:latin typeface="Arial"/>
                <a:ea typeface="Arial"/>
                <a:cs typeface="Arial"/>
                <a:sym typeface="Arial"/>
              </a:rPr>
              <a:t>Use any of the elements that are part of this Slidesgo Template in an isolated and separated way from this Template.</a:t>
            </a:r>
            <a:endParaRPr sz="1000" b="0" i="0" u="none" strike="noStrike" cap="none">
              <a:solidFill>
                <a:srgbClr val="FFFFFF"/>
              </a:solidFill>
              <a:latin typeface="Arial"/>
              <a:ea typeface="Arial"/>
              <a:cs typeface="Arial"/>
              <a:sym typeface="Arial"/>
            </a:endParaRPr>
          </a:p>
          <a:p>
            <a:pPr marL="457200" marR="0" lvl="0" indent="-292100" algn="l" rtl="0">
              <a:lnSpc>
                <a:spcPct val="115000"/>
              </a:lnSpc>
              <a:spcBef>
                <a:spcPts val="0"/>
              </a:spcBef>
              <a:spcAft>
                <a:spcPts val="0"/>
              </a:spcAft>
              <a:buClr>
                <a:srgbClr val="FFFFFF"/>
              </a:buClr>
              <a:buSzPts val="1000"/>
              <a:buFont typeface="Arial"/>
              <a:buChar char="●"/>
            </a:pPr>
            <a:r>
              <a:rPr lang="es-CO" sz="1000" b="0" i="0" u="none" strike="noStrike" cap="none">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b="0" i="0" u="none" strike="noStrike" cap="none">
              <a:solidFill>
                <a:srgbClr val="FFFFFF"/>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000"/>
              <a:buFont typeface="Arial"/>
              <a:buNone/>
            </a:pPr>
            <a:endParaRPr sz="1000" b="0" i="0" u="none" strike="noStrike" cap="none">
              <a:solidFill>
                <a:srgbClr val="FFFFFF"/>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000"/>
              <a:buFont typeface="Arial"/>
              <a:buNone/>
            </a:pPr>
            <a:endParaRPr sz="1000" b="0" i="0" u="none" strike="noStrike" cap="none">
              <a:solidFill>
                <a:srgbClr val="FFFFFF"/>
              </a:solidFill>
              <a:latin typeface="Arial"/>
              <a:ea typeface="Arial"/>
              <a:cs typeface="Arial"/>
              <a:sym typeface="Arial"/>
            </a:endParaRPr>
          </a:p>
        </p:txBody>
      </p:sp>
      <p:sp>
        <p:nvSpPr>
          <p:cNvPr id="2288" name="Google Shape;2288;p4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000"/>
              <a:buFont typeface="Arial"/>
              <a:buNone/>
            </a:pPr>
            <a:r>
              <a:rPr lang="es-CO" sz="1000" b="0" i="0" u="none" strike="noStrike" cap="none">
                <a:solidFill>
                  <a:srgbClr val="FFFFFF"/>
                </a:solidFill>
                <a:latin typeface="Arial"/>
                <a:ea typeface="Arial"/>
                <a:cs typeface="Arial"/>
                <a:sym typeface="Arial"/>
              </a:rPr>
              <a:t>For more information about editing slides, please read our FAQs or visit Slidesgo School:</a:t>
            </a:r>
            <a:endParaRPr sz="1000" b="0" i="0" u="none" strike="noStrike" cap="none">
              <a:solidFill>
                <a:srgbClr val="FFFFFF"/>
              </a:solidFill>
              <a:latin typeface="Arial"/>
              <a:ea typeface="Arial"/>
              <a:cs typeface="Arial"/>
              <a:sym typeface="Arial"/>
            </a:endParaRPr>
          </a:p>
          <a:p>
            <a:pPr marL="0" marR="0" lvl="0" indent="0" algn="ctr" rtl="0">
              <a:lnSpc>
                <a:spcPct val="115000"/>
              </a:lnSpc>
              <a:spcBef>
                <a:spcPts val="0"/>
              </a:spcBef>
              <a:spcAft>
                <a:spcPts val="0"/>
              </a:spcAft>
              <a:buClr>
                <a:srgbClr val="000000"/>
              </a:buClr>
              <a:buSzPts val="1000"/>
              <a:buFont typeface="Arial"/>
              <a:buNone/>
            </a:pPr>
            <a:r>
              <a:rPr lang="es-CO" sz="1000" b="0" i="0" u="sng" strike="noStrike" cap="none">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s-CO" sz="1200" b="0" i="0" u="none" strike="noStrike" cap="none">
                <a:solidFill>
                  <a:srgbClr val="FFFFFF"/>
                </a:solidFill>
                <a:latin typeface="Arial"/>
                <a:ea typeface="Arial"/>
                <a:cs typeface="Arial"/>
                <a:sym typeface="Arial"/>
              </a:rPr>
              <a:t> </a:t>
            </a:r>
            <a:r>
              <a:rPr lang="es-CO" sz="1000" b="0" i="0" u="none" strike="noStrike" cap="none">
                <a:solidFill>
                  <a:srgbClr val="FFFFFF"/>
                </a:solidFill>
                <a:latin typeface="Arial"/>
                <a:ea typeface="Arial"/>
                <a:cs typeface="Arial"/>
                <a:sym typeface="Arial"/>
              </a:rPr>
              <a:t>and</a:t>
            </a:r>
            <a:r>
              <a:rPr lang="es-CO" sz="1200" b="0" i="0" u="none" strike="noStrike" cap="none">
                <a:solidFill>
                  <a:srgbClr val="FFFFFF"/>
                </a:solidFill>
                <a:latin typeface="Arial"/>
                <a:ea typeface="Arial"/>
                <a:cs typeface="Arial"/>
                <a:sym typeface="Arial"/>
              </a:rPr>
              <a:t> </a:t>
            </a:r>
            <a:r>
              <a:rPr lang="es-CO" sz="1000" b="0" i="0" u="sng" strike="noStrike" cap="none">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b="0" i="0" u="sng" strike="noStrike" cap="none">
              <a:solidFill>
                <a:srgbClr val="869FB2"/>
              </a:solidFill>
              <a:latin typeface="Arial"/>
              <a:ea typeface="Arial"/>
              <a:cs typeface="Arial"/>
              <a:sym typeface="Arial"/>
            </a:endParaRPr>
          </a:p>
        </p:txBody>
      </p:sp>
      <p:sp>
        <p:nvSpPr>
          <p:cNvPr id="2289" name="Google Shape;2289;p49"/>
          <p:cNvSpPr txBox="1">
            <a:spLocks noGrp="1"/>
          </p:cNvSpPr>
          <p:nvPr>
            <p:ph type="title"/>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s-CO"/>
              <a:t>Instructions for use (premium users)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93"/>
        <p:cNvGrpSpPr/>
        <p:nvPr/>
      </p:nvGrpSpPr>
      <p:grpSpPr>
        <a:xfrm>
          <a:off x="0" y="0"/>
          <a:ext cx="0" cy="0"/>
          <a:chOff x="0" y="0"/>
          <a:chExt cx="0" cy="0"/>
        </a:xfrm>
      </p:grpSpPr>
      <p:sp>
        <p:nvSpPr>
          <p:cNvPr id="2294" name="Google Shape;2294;p50"/>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100"/>
              <a:buFont typeface="Arial"/>
              <a:buNone/>
            </a:pPr>
            <a:r>
              <a:rPr lang="es-CO" sz="1100" b="0" i="0" u="none" strike="noStrike" cap="none">
                <a:solidFill>
                  <a:srgbClr val="FFFFFF"/>
                </a:solidFill>
                <a:latin typeface="Arial"/>
                <a:ea typeface="Arial"/>
                <a:cs typeface="Arial"/>
                <a:sym typeface="Arial"/>
              </a:rPr>
              <a:t>This presentation has been made using the following fonts:</a:t>
            </a:r>
            <a:endParaRPr sz="1100" b="0" i="0" u="none" strike="noStrike" cap="none">
              <a:solidFill>
                <a:srgbClr val="FFFFFF"/>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300"/>
              <a:buFont typeface="Arial"/>
              <a:buNone/>
            </a:pPr>
            <a:endParaRPr sz="1300" b="0" i="0" u="none" strike="noStrike" cap="none">
              <a:solidFill>
                <a:srgbClr val="435D74"/>
              </a:solidFill>
              <a:latin typeface="Arial"/>
              <a:ea typeface="Arial"/>
              <a:cs typeface="Arial"/>
              <a:sym typeface="Arial"/>
            </a:endParaRPr>
          </a:p>
        </p:txBody>
      </p:sp>
      <p:sp>
        <p:nvSpPr>
          <p:cNvPr id="2295" name="Google Shape;2295;p50"/>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100"/>
              <a:buFont typeface="Arial"/>
              <a:buNone/>
            </a:pPr>
            <a:r>
              <a:rPr lang="es-CO" sz="1100" b="1" i="0" u="none" strike="noStrike" cap="none">
                <a:solidFill>
                  <a:schemeClr val="lt1"/>
                </a:solidFill>
                <a:latin typeface="Arial"/>
                <a:ea typeface="Arial"/>
                <a:cs typeface="Arial"/>
                <a:sym typeface="Arial"/>
              </a:rPr>
              <a:t>Alata</a:t>
            </a:r>
            <a:endParaRPr sz="1100" b="1" i="0" u="none" strike="noStrike" cap="none">
              <a:solidFill>
                <a:schemeClr val="lt1"/>
              </a:solidFill>
              <a:latin typeface="Arial"/>
              <a:ea typeface="Arial"/>
              <a:cs typeface="Arial"/>
              <a:sym typeface="Arial"/>
            </a:endParaRPr>
          </a:p>
          <a:p>
            <a:pPr marL="0" marR="0" lvl="0" indent="0" algn="ctr" rtl="0">
              <a:lnSpc>
                <a:spcPct val="115000"/>
              </a:lnSpc>
              <a:spcBef>
                <a:spcPts val="0"/>
              </a:spcBef>
              <a:spcAft>
                <a:spcPts val="0"/>
              </a:spcAft>
              <a:buClr>
                <a:srgbClr val="000000"/>
              </a:buClr>
              <a:buSzPts val="1100"/>
              <a:buFont typeface="Arial"/>
              <a:buNone/>
            </a:pPr>
            <a:r>
              <a:rPr lang="es-CO" sz="1100" b="1" i="0" u="none" strike="noStrike" cap="none">
                <a:solidFill>
                  <a:schemeClr val="lt1"/>
                </a:solidFill>
                <a:latin typeface="Arial"/>
                <a:ea typeface="Arial"/>
                <a:cs typeface="Arial"/>
                <a:sym typeface="Arial"/>
              </a:rPr>
              <a:t>(</a:t>
            </a:r>
            <a:r>
              <a:rPr lang="es-CO" sz="1100" b="0" i="0" u="none" strike="noStrike" cap="none">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https://fonts.google.com/specimen/Alata</a:t>
            </a:r>
            <a:r>
              <a:rPr lang="es-CO" sz="1100" b="0" i="0" u="none" strike="noStrike" cap="none">
                <a:solidFill>
                  <a:schemeClr val="lt1"/>
                </a:solidFill>
                <a:latin typeface="Arial"/>
                <a:ea typeface="Arial"/>
                <a:cs typeface="Arial"/>
                <a:sym typeface="Arial"/>
              </a:rPr>
              <a:t>)</a:t>
            </a:r>
            <a:endParaRPr sz="1100" b="0" i="0" u="none" strike="noStrike" cap="none">
              <a:solidFill>
                <a:schemeClr val="lt1"/>
              </a:solidFill>
              <a:latin typeface="Arial"/>
              <a:ea typeface="Arial"/>
              <a:cs typeface="Arial"/>
              <a:sym typeface="Arial"/>
            </a:endParaRPr>
          </a:p>
          <a:p>
            <a:pPr marL="0" marR="0" lvl="0" indent="0" algn="ctr" rtl="0">
              <a:lnSpc>
                <a:spcPct val="115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a:p>
            <a:pPr marL="0" marR="0" lvl="0" indent="0" algn="ctr" rtl="0">
              <a:lnSpc>
                <a:spcPct val="115000"/>
              </a:lnSpc>
              <a:spcBef>
                <a:spcPts val="0"/>
              </a:spcBef>
              <a:spcAft>
                <a:spcPts val="0"/>
              </a:spcAft>
              <a:buClr>
                <a:srgbClr val="000000"/>
              </a:buClr>
              <a:buSzPts val="1100"/>
              <a:buFont typeface="Arial"/>
              <a:buNone/>
            </a:pPr>
            <a:r>
              <a:rPr lang="es-CO" sz="1100" b="1" i="0" u="none" strike="noStrike" cap="none">
                <a:solidFill>
                  <a:schemeClr val="lt1"/>
                </a:solidFill>
                <a:latin typeface="Arial"/>
                <a:ea typeface="Arial"/>
                <a:cs typeface="Arial"/>
                <a:sym typeface="Arial"/>
              </a:rPr>
              <a:t>Barlow</a:t>
            </a:r>
            <a:endParaRPr sz="1100" b="1" i="0" u="none" strike="noStrike" cap="none">
              <a:solidFill>
                <a:schemeClr val="lt1"/>
              </a:solidFill>
              <a:latin typeface="Arial"/>
              <a:ea typeface="Arial"/>
              <a:cs typeface="Arial"/>
              <a:sym typeface="Arial"/>
            </a:endParaRPr>
          </a:p>
          <a:p>
            <a:pPr marL="0" marR="0" lvl="0" indent="0" algn="ctr" rtl="0">
              <a:lnSpc>
                <a:spcPct val="115000"/>
              </a:lnSpc>
              <a:spcBef>
                <a:spcPts val="0"/>
              </a:spcBef>
              <a:spcAft>
                <a:spcPts val="0"/>
              </a:spcAft>
              <a:buClr>
                <a:srgbClr val="000000"/>
              </a:buClr>
              <a:buSzPts val="1100"/>
              <a:buFont typeface="Arial"/>
              <a:buNone/>
            </a:pPr>
            <a:r>
              <a:rPr lang="es-CO" sz="1100" b="1" i="0" u="none" strike="noStrike" cap="none">
                <a:solidFill>
                  <a:schemeClr val="lt1"/>
                </a:solidFill>
                <a:latin typeface="Arial"/>
                <a:ea typeface="Arial"/>
                <a:cs typeface="Arial"/>
                <a:sym typeface="Arial"/>
              </a:rPr>
              <a:t>(</a:t>
            </a:r>
            <a:r>
              <a:rPr lang="es-CO" sz="1100" b="0" i="0" u="none" strike="noStrike" cap="none">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a:t>
            </a:r>
            <a:r>
              <a:rPr lang="es-CO" sz="1100" b="0" i="0" u="none" strike="noStrike" cap="none">
                <a:solidFill>
                  <a:schemeClr val="lt1"/>
                </a:solidFill>
                <a:latin typeface="Arial"/>
                <a:ea typeface="Arial"/>
                <a:cs typeface="Arial"/>
                <a:sym typeface="Arial"/>
              </a:rPr>
              <a:t>)</a:t>
            </a:r>
            <a:endParaRPr sz="1100" b="0" i="0" u="none" strike="noStrike" cap="none">
              <a:solidFill>
                <a:schemeClr val="lt1"/>
              </a:solidFill>
              <a:latin typeface="Arial"/>
              <a:ea typeface="Arial"/>
              <a:cs typeface="Arial"/>
              <a:sym typeface="Arial"/>
            </a:endParaRPr>
          </a:p>
        </p:txBody>
      </p:sp>
      <p:sp>
        <p:nvSpPr>
          <p:cNvPr id="2296" name="Google Shape;2296;p50"/>
          <p:cNvSpPr/>
          <p:nvPr/>
        </p:nvSpPr>
        <p:spPr>
          <a:xfrm>
            <a:off x="2052650" y="3131100"/>
            <a:ext cx="791400" cy="754200"/>
          </a:xfrm>
          <a:prstGeom prst="roundRect">
            <a:avLst>
              <a:gd name="adj" fmla="val 16667"/>
            </a:avLst>
          </a:prstGeom>
          <a:solidFill>
            <a:srgbClr val="362C3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7" name="Google Shape;2297;p50"/>
          <p:cNvSpPr/>
          <p:nvPr/>
        </p:nvSpPr>
        <p:spPr>
          <a:xfrm>
            <a:off x="3114470" y="31311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8" name="Google Shape;2298;p50"/>
          <p:cNvSpPr/>
          <p:nvPr/>
        </p:nvSpPr>
        <p:spPr>
          <a:xfrm>
            <a:off x="4176289" y="3131100"/>
            <a:ext cx="791400" cy="754200"/>
          </a:xfrm>
          <a:prstGeom prst="roundRect">
            <a:avLst>
              <a:gd name="adj" fmla="val 16667"/>
            </a:avLst>
          </a:prstGeom>
          <a:solidFill>
            <a:srgbClr val="9183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9" name="Google Shape;2299;p50"/>
          <p:cNvSpPr txBox="1"/>
          <p:nvPr/>
        </p:nvSpPr>
        <p:spPr>
          <a:xfrm>
            <a:off x="2052650" y="3288150"/>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s-CO" sz="1000" b="0" i="0" u="none" strike="noStrike" cap="none">
                <a:solidFill>
                  <a:srgbClr val="FFFFFF"/>
                </a:solidFill>
                <a:latin typeface="Arial"/>
                <a:ea typeface="Arial"/>
                <a:cs typeface="Arial"/>
                <a:sym typeface="Arial"/>
              </a:rPr>
              <a:t>#362c34</a:t>
            </a:r>
            <a:endParaRPr sz="1000" b="0" i="0" u="none" strike="noStrike" cap="none">
              <a:solidFill>
                <a:srgbClr val="FFFFFF"/>
              </a:solidFill>
              <a:latin typeface="Arial"/>
              <a:ea typeface="Arial"/>
              <a:cs typeface="Arial"/>
              <a:sym typeface="Arial"/>
            </a:endParaRPr>
          </a:p>
        </p:txBody>
      </p:sp>
      <p:sp>
        <p:nvSpPr>
          <p:cNvPr id="2300" name="Google Shape;2300;p50"/>
          <p:cNvSpPr txBox="1"/>
          <p:nvPr/>
        </p:nvSpPr>
        <p:spPr>
          <a:xfrm>
            <a:off x="3114475" y="3288150"/>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s-CO" sz="1000" b="0" i="0" u="none" strike="noStrike" cap="none">
                <a:solidFill>
                  <a:schemeClr val="dk1"/>
                </a:solidFill>
                <a:latin typeface="Arial"/>
                <a:ea typeface="Arial"/>
                <a:cs typeface="Arial"/>
                <a:sym typeface="Arial"/>
              </a:rPr>
              <a:t>#ffffff</a:t>
            </a:r>
            <a:endParaRPr sz="1000" b="0" i="0" u="none" strike="noStrike" cap="none">
              <a:solidFill>
                <a:schemeClr val="dk1"/>
              </a:solidFill>
              <a:latin typeface="Arial"/>
              <a:ea typeface="Arial"/>
              <a:cs typeface="Arial"/>
              <a:sym typeface="Arial"/>
            </a:endParaRPr>
          </a:p>
        </p:txBody>
      </p:sp>
      <p:sp>
        <p:nvSpPr>
          <p:cNvPr id="2301" name="Google Shape;2301;p50"/>
          <p:cNvSpPr txBox="1"/>
          <p:nvPr/>
        </p:nvSpPr>
        <p:spPr>
          <a:xfrm>
            <a:off x="4176300" y="3288150"/>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s-CO" sz="1000" b="0" i="0" u="none" strike="noStrike" cap="none">
                <a:solidFill>
                  <a:srgbClr val="FFFFFF"/>
                </a:solidFill>
                <a:latin typeface="Arial"/>
                <a:ea typeface="Arial"/>
                <a:cs typeface="Arial"/>
                <a:sym typeface="Arial"/>
              </a:rPr>
              <a:t>#918377</a:t>
            </a:r>
            <a:endParaRPr sz="1000" b="0" i="0" u="none" strike="noStrike" cap="none">
              <a:solidFill>
                <a:srgbClr val="FFFFFF"/>
              </a:solidFill>
              <a:latin typeface="Arial"/>
              <a:ea typeface="Arial"/>
              <a:cs typeface="Arial"/>
              <a:sym typeface="Arial"/>
            </a:endParaRPr>
          </a:p>
        </p:txBody>
      </p:sp>
      <p:sp>
        <p:nvSpPr>
          <p:cNvPr id="2302" name="Google Shape;2302;p50"/>
          <p:cNvSpPr/>
          <p:nvPr/>
        </p:nvSpPr>
        <p:spPr>
          <a:xfrm>
            <a:off x="5238125" y="3131100"/>
            <a:ext cx="791400" cy="754200"/>
          </a:xfrm>
          <a:prstGeom prst="roundRect">
            <a:avLst>
              <a:gd name="adj" fmla="val 16667"/>
            </a:avLst>
          </a:prstGeom>
          <a:solidFill>
            <a:srgbClr val="FFEF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3" name="Google Shape;2303;p50"/>
          <p:cNvSpPr txBox="1"/>
          <p:nvPr/>
        </p:nvSpPr>
        <p:spPr>
          <a:xfrm>
            <a:off x="5238125" y="3288150"/>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s-CO" sz="1000" b="0" i="0" u="none" strike="noStrike" cap="none">
                <a:solidFill>
                  <a:schemeClr val="dk1"/>
                </a:solidFill>
                <a:latin typeface="Arial"/>
                <a:ea typeface="Arial"/>
                <a:cs typeface="Arial"/>
                <a:sym typeface="Arial"/>
              </a:rPr>
              <a:t>#ffefd9</a:t>
            </a:r>
            <a:endParaRPr sz="1000" b="0" i="0" u="none" strike="noStrike" cap="none">
              <a:solidFill>
                <a:schemeClr val="dk1"/>
              </a:solidFill>
              <a:latin typeface="Arial"/>
              <a:ea typeface="Arial"/>
              <a:cs typeface="Arial"/>
              <a:sym typeface="Arial"/>
            </a:endParaRPr>
          </a:p>
        </p:txBody>
      </p:sp>
      <p:sp>
        <p:nvSpPr>
          <p:cNvPr id="2304" name="Google Shape;2304;p50"/>
          <p:cNvSpPr/>
          <p:nvPr/>
        </p:nvSpPr>
        <p:spPr>
          <a:xfrm>
            <a:off x="6299950" y="3131100"/>
            <a:ext cx="791400" cy="754200"/>
          </a:xfrm>
          <a:prstGeom prst="roundRect">
            <a:avLst>
              <a:gd name="adj" fmla="val 16667"/>
            </a:avLst>
          </a:prstGeom>
          <a:solidFill>
            <a:srgbClr val="FF9D6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5" name="Google Shape;2305;p50"/>
          <p:cNvSpPr txBox="1"/>
          <p:nvPr/>
        </p:nvSpPr>
        <p:spPr>
          <a:xfrm>
            <a:off x="6299950" y="3288150"/>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s-CO" sz="1000" b="0" i="0" u="none" strike="noStrike" cap="none">
                <a:solidFill>
                  <a:schemeClr val="dk1"/>
                </a:solidFill>
                <a:latin typeface="Arial"/>
                <a:ea typeface="Arial"/>
                <a:cs typeface="Arial"/>
                <a:sym typeface="Arial"/>
              </a:rPr>
              <a:t>#ff9d6c</a:t>
            </a:r>
            <a:endParaRPr sz="1000" b="0" i="0" u="none" strike="noStrike" cap="none">
              <a:solidFill>
                <a:schemeClr val="dk1"/>
              </a:solidFill>
              <a:latin typeface="Arial"/>
              <a:ea typeface="Arial"/>
              <a:cs typeface="Arial"/>
              <a:sym typeface="Arial"/>
            </a:endParaRPr>
          </a:p>
        </p:txBody>
      </p:sp>
      <p:sp>
        <p:nvSpPr>
          <p:cNvPr id="2306" name="Google Shape;2306;p50"/>
          <p:cNvSpPr txBox="1">
            <a:spLocks noGrp="1"/>
          </p:cNvSpPr>
          <p:nvPr>
            <p:ph type="title"/>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s-CO"/>
              <a:t>Fonts &amp; colors used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1"/>
        <p:cNvGrpSpPr/>
        <p:nvPr/>
      </p:nvGrpSpPr>
      <p:grpSpPr>
        <a:xfrm>
          <a:off x="0" y="0"/>
          <a:ext cx="0" cy="0"/>
          <a:chOff x="0" y="0"/>
          <a:chExt cx="0" cy="0"/>
        </a:xfrm>
      </p:grpSpPr>
      <p:sp>
        <p:nvSpPr>
          <p:cNvPr id="882" name="Google Shape;882;p6"/>
          <p:cNvSpPr/>
          <p:nvPr/>
        </p:nvSpPr>
        <p:spPr>
          <a:xfrm>
            <a:off x="1560449" y="768675"/>
            <a:ext cx="871200" cy="8712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 name="Google Shape;883;p6"/>
          <p:cNvSpPr txBox="1">
            <a:spLocks noGrp="1"/>
          </p:cNvSpPr>
          <p:nvPr>
            <p:ph type="title"/>
          </p:nvPr>
        </p:nvSpPr>
        <p:spPr>
          <a:xfrm>
            <a:off x="1560450" y="983475"/>
            <a:ext cx="871200" cy="441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s-CO"/>
              <a:t>01</a:t>
            </a:r>
            <a:endParaRPr/>
          </a:p>
        </p:txBody>
      </p:sp>
      <p:sp>
        <p:nvSpPr>
          <p:cNvPr id="884" name="Google Shape;884;p6"/>
          <p:cNvSpPr txBox="1">
            <a:spLocks noGrp="1"/>
          </p:cNvSpPr>
          <p:nvPr>
            <p:ph type="ctrTitle" idx="2"/>
          </p:nvPr>
        </p:nvSpPr>
        <p:spPr>
          <a:xfrm>
            <a:off x="714300" y="1775900"/>
            <a:ext cx="3857700" cy="1674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s-CO">
                <a:solidFill>
                  <a:schemeClr val="lt1"/>
                </a:solidFill>
              </a:rPr>
              <a:t>Pregunta problema</a:t>
            </a:r>
            <a:endParaRPr/>
          </a:p>
        </p:txBody>
      </p:sp>
      <p:sp>
        <p:nvSpPr>
          <p:cNvPr id="885" name="Google Shape;885;p6"/>
          <p:cNvSpPr txBox="1">
            <a:spLocks noGrp="1"/>
          </p:cNvSpPr>
          <p:nvPr>
            <p:ph type="subTitle" idx="1"/>
          </p:nvPr>
        </p:nvSpPr>
        <p:spPr>
          <a:xfrm>
            <a:off x="714300" y="3647471"/>
            <a:ext cx="4313100" cy="891141"/>
          </a:xfrm>
          <a:prstGeom prst="rect">
            <a:avLst/>
          </a:prstGeom>
          <a:solidFill>
            <a:schemeClr val="l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endParaRPr/>
          </a:p>
          <a:p>
            <a:pPr marL="0" lvl="0" indent="0" algn="l" rtl="0">
              <a:lnSpc>
                <a:spcPct val="100000"/>
              </a:lnSpc>
              <a:spcBef>
                <a:spcPts val="0"/>
              </a:spcBef>
              <a:spcAft>
                <a:spcPts val="0"/>
              </a:spcAft>
              <a:buSzPts val="1800"/>
              <a:buNone/>
            </a:pPr>
            <a:r>
              <a:rPr lang="es-CO"/>
              <a:t>¿Cómo simular datos ambientales en un modelo IoT para validar herramientas de analítica de datos?</a:t>
            </a:r>
            <a:endParaRPr/>
          </a:p>
          <a:p>
            <a:pPr marL="0" lvl="0" indent="0" algn="l" rtl="0">
              <a:lnSpc>
                <a:spcPct val="100000"/>
              </a:lnSpc>
              <a:spcBef>
                <a:spcPts val="0"/>
              </a:spcBef>
              <a:spcAft>
                <a:spcPts val="0"/>
              </a:spcAft>
              <a:buSzPts val="1800"/>
              <a:buNone/>
            </a:pPr>
            <a:endParaRPr/>
          </a:p>
        </p:txBody>
      </p:sp>
      <p:grpSp>
        <p:nvGrpSpPr>
          <p:cNvPr id="886" name="Google Shape;886;p6"/>
          <p:cNvGrpSpPr/>
          <p:nvPr/>
        </p:nvGrpSpPr>
        <p:grpSpPr>
          <a:xfrm>
            <a:off x="3515964" y="725471"/>
            <a:ext cx="2398972" cy="507351"/>
            <a:chOff x="182214" y="258746"/>
            <a:chExt cx="2398972" cy="507351"/>
          </a:xfrm>
        </p:grpSpPr>
        <p:sp>
          <p:nvSpPr>
            <p:cNvPr id="887" name="Google Shape;887;p6"/>
            <p:cNvSpPr/>
            <p:nvPr/>
          </p:nvSpPr>
          <p:spPr>
            <a:xfrm>
              <a:off x="71430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 name="Google Shape;888;p6"/>
            <p:cNvSpPr/>
            <p:nvPr/>
          </p:nvSpPr>
          <p:spPr>
            <a:xfrm>
              <a:off x="105121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 name="Google Shape;889;p6"/>
            <p:cNvSpPr/>
            <p:nvPr/>
          </p:nvSpPr>
          <p:spPr>
            <a:xfrm>
              <a:off x="138813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 name="Google Shape;890;p6"/>
            <p:cNvSpPr/>
            <p:nvPr/>
          </p:nvSpPr>
          <p:spPr>
            <a:xfrm>
              <a:off x="172504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 name="Google Shape;891;p6"/>
            <p:cNvSpPr/>
            <p:nvPr/>
          </p:nvSpPr>
          <p:spPr>
            <a:xfrm>
              <a:off x="2061961"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6"/>
            <p:cNvSpPr/>
            <p:nvPr/>
          </p:nvSpPr>
          <p:spPr>
            <a:xfrm>
              <a:off x="2398876"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6"/>
            <p:cNvSpPr/>
            <p:nvPr/>
          </p:nvSpPr>
          <p:spPr>
            <a:xfrm>
              <a:off x="53200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 name="Google Shape;894;p6"/>
            <p:cNvSpPr/>
            <p:nvPr/>
          </p:nvSpPr>
          <p:spPr>
            <a:xfrm>
              <a:off x="86891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 name="Google Shape;895;p6"/>
            <p:cNvSpPr/>
            <p:nvPr/>
          </p:nvSpPr>
          <p:spPr>
            <a:xfrm>
              <a:off x="120583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 name="Google Shape;896;p6"/>
            <p:cNvSpPr/>
            <p:nvPr/>
          </p:nvSpPr>
          <p:spPr>
            <a:xfrm>
              <a:off x="154274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6"/>
            <p:cNvSpPr/>
            <p:nvPr/>
          </p:nvSpPr>
          <p:spPr>
            <a:xfrm>
              <a:off x="1879661"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6"/>
            <p:cNvSpPr/>
            <p:nvPr/>
          </p:nvSpPr>
          <p:spPr>
            <a:xfrm>
              <a:off x="2216576"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 name="Google Shape;899;p6"/>
            <p:cNvSpPr/>
            <p:nvPr/>
          </p:nvSpPr>
          <p:spPr>
            <a:xfrm>
              <a:off x="364514" y="583733"/>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6"/>
            <p:cNvSpPr/>
            <p:nvPr/>
          </p:nvSpPr>
          <p:spPr>
            <a:xfrm>
              <a:off x="182214" y="258746"/>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FFFF">
                <a:alpha val="654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01" name="Google Shape;901;p6"/>
          <p:cNvSpPr/>
          <p:nvPr/>
        </p:nvSpPr>
        <p:spPr>
          <a:xfrm>
            <a:off x="6440365" y="1358336"/>
            <a:ext cx="2379600" cy="2379600"/>
          </a:xfrm>
          <a:prstGeom prst="ellipse">
            <a:avLst/>
          </a:pr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02" name="Google Shape;902;p6"/>
          <p:cNvGrpSpPr/>
          <p:nvPr/>
        </p:nvGrpSpPr>
        <p:grpSpPr>
          <a:xfrm>
            <a:off x="5914919" y="1344576"/>
            <a:ext cx="2747235" cy="2179215"/>
            <a:chOff x="6548300" y="-1028700"/>
            <a:chExt cx="3235085" cy="2566198"/>
          </a:xfrm>
        </p:grpSpPr>
        <p:sp>
          <p:nvSpPr>
            <p:cNvPr id="903" name="Google Shape;903;p6"/>
            <p:cNvSpPr/>
            <p:nvPr/>
          </p:nvSpPr>
          <p:spPr>
            <a:xfrm>
              <a:off x="8168316" y="-133991"/>
              <a:ext cx="576696" cy="1114422"/>
            </a:xfrm>
            <a:custGeom>
              <a:avLst/>
              <a:gdLst/>
              <a:ahLst/>
              <a:cxnLst/>
              <a:rect l="l" t="t" r="r" b="b"/>
              <a:pathLst>
                <a:path w="3966" h="7664" extrusionOk="0">
                  <a:moveTo>
                    <a:pt x="2739" y="1"/>
                  </a:moveTo>
                  <a:cubicBezTo>
                    <a:pt x="2537" y="1"/>
                    <a:pt x="2336" y="18"/>
                    <a:pt x="2134" y="85"/>
                  </a:cubicBezTo>
                  <a:cubicBezTo>
                    <a:pt x="2000" y="119"/>
                    <a:pt x="1882" y="169"/>
                    <a:pt x="1764" y="219"/>
                  </a:cubicBezTo>
                  <a:cubicBezTo>
                    <a:pt x="1546" y="337"/>
                    <a:pt x="1361" y="471"/>
                    <a:pt x="1193" y="656"/>
                  </a:cubicBezTo>
                  <a:cubicBezTo>
                    <a:pt x="823" y="1076"/>
                    <a:pt x="807" y="1143"/>
                    <a:pt x="639" y="1648"/>
                  </a:cubicBezTo>
                  <a:cubicBezTo>
                    <a:pt x="403" y="2353"/>
                    <a:pt x="185" y="4756"/>
                    <a:pt x="17" y="5596"/>
                  </a:cubicBezTo>
                  <a:lnTo>
                    <a:pt x="0" y="5596"/>
                  </a:lnTo>
                  <a:lnTo>
                    <a:pt x="1764" y="7663"/>
                  </a:lnTo>
                  <a:cubicBezTo>
                    <a:pt x="2134" y="7529"/>
                    <a:pt x="2403" y="7226"/>
                    <a:pt x="2487" y="6857"/>
                  </a:cubicBezTo>
                  <a:cubicBezTo>
                    <a:pt x="2705" y="6168"/>
                    <a:pt x="2974" y="5479"/>
                    <a:pt x="3176" y="4823"/>
                  </a:cubicBezTo>
                  <a:cubicBezTo>
                    <a:pt x="3193" y="4773"/>
                    <a:pt x="3209" y="4723"/>
                    <a:pt x="3226" y="4672"/>
                  </a:cubicBezTo>
                  <a:cubicBezTo>
                    <a:pt x="3226" y="4655"/>
                    <a:pt x="3226" y="4655"/>
                    <a:pt x="3226" y="4639"/>
                  </a:cubicBezTo>
                  <a:cubicBezTo>
                    <a:pt x="3243" y="4571"/>
                    <a:pt x="3277" y="4487"/>
                    <a:pt x="3293" y="4420"/>
                  </a:cubicBezTo>
                  <a:cubicBezTo>
                    <a:pt x="3781" y="2790"/>
                    <a:pt x="3966" y="1295"/>
                    <a:pt x="2739" y="1"/>
                  </a:cubicBez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 name="Google Shape;904;p6"/>
            <p:cNvSpPr/>
            <p:nvPr/>
          </p:nvSpPr>
          <p:spPr>
            <a:xfrm>
              <a:off x="7264300" y="379162"/>
              <a:ext cx="427651" cy="466766"/>
            </a:xfrm>
            <a:custGeom>
              <a:avLst/>
              <a:gdLst/>
              <a:ahLst/>
              <a:cxnLst/>
              <a:rect l="l" t="t" r="r" b="b"/>
              <a:pathLst>
                <a:path w="2941" h="3210" extrusionOk="0">
                  <a:moveTo>
                    <a:pt x="252" y="1"/>
                  </a:moveTo>
                  <a:lnTo>
                    <a:pt x="118" y="85"/>
                  </a:lnTo>
                  <a:lnTo>
                    <a:pt x="235" y="320"/>
                  </a:lnTo>
                  <a:lnTo>
                    <a:pt x="218" y="320"/>
                  </a:lnTo>
                  <a:lnTo>
                    <a:pt x="0" y="387"/>
                  </a:lnTo>
                  <a:lnTo>
                    <a:pt x="353" y="1597"/>
                  </a:lnTo>
                  <a:cubicBezTo>
                    <a:pt x="353" y="1597"/>
                    <a:pt x="840" y="1966"/>
                    <a:pt x="857" y="2084"/>
                  </a:cubicBezTo>
                  <a:cubicBezTo>
                    <a:pt x="891" y="2403"/>
                    <a:pt x="1647" y="2857"/>
                    <a:pt x="2000" y="2857"/>
                  </a:cubicBezTo>
                  <a:cubicBezTo>
                    <a:pt x="2016" y="2857"/>
                    <a:pt x="2868" y="3105"/>
                    <a:pt x="2936" y="3199"/>
                  </a:cubicBezTo>
                  <a:lnTo>
                    <a:pt x="2936" y="3199"/>
                  </a:lnTo>
                  <a:lnTo>
                    <a:pt x="2689" y="2571"/>
                  </a:lnTo>
                  <a:cubicBezTo>
                    <a:pt x="2588" y="2454"/>
                    <a:pt x="1580" y="740"/>
                    <a:pt x="1580" y="740"/>
                  </a:cubicBezTo>
                  <a:cubicBezTo>
                    <a:pt x="1580" y="723"/>
                    <a:pt x="1596" y="706"/>
                    <a:pt x="1596" y="689"/>
                  </a:cubicBezTo>
                  <a:lnTo>
                    <a:pt x="1294" y="437"/>
                  </a:lnTo>
                  <a:lnTo>
                    <a:pt x="1193" y="404"/>
                  </a:lnTo>
                  <a:cubicBezTo>
                    <a:pt x="1025" y="370"/>
                    <a:pt x="857" y="337"/>
                    <a:pt x="689" y="286"/>
                  </a:cubicBezTo>
                  <a:lnTo>
                    <a:pt x="437" y="219"/>
                  </a:lnTo>
                  <a:cubicBezTo>
                    <a:pt x="387" y="185"/>
                    <a:pt x="336" y="152"/>
                    <a:pt x="302" y="101"/>
                  </a:cubicBezTo>
                  <a:cubicBezTo>
                    <a:pt x="269" y="68"/>
                    <a:pt x="252" y="34"/>
                    <a:pt x="252" y="1"/>
                  </a:cubicBezTo>
                  <a:close/>
                  <a:moveTo>
                    <a:pt x="2936" y="3199"/>
                  </a:moveTo>
                  <a:lnTo>
                    <a:pt x="2941" y="3210"/>
                  </a:lnTo>
                  <a:cubicBezTo>
                    <a:pt x="2941" y="3207"/>
                    <a:pt x="2939" y="3203"/>
                    <a:pt x="2936" y="3199"/>
                  </a:cubicBezTo>
                  <a:close/>
                </a:path>
              </a:pathLst>
            </a:custGeom>
            <a:solidFill>
              <a:srgbClr val="7B4C1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 name="Google Shape;905;p6"/>
            <p:cNvSpPr/>
            <p:nvPr/>
          </p:nvSpPr>
          <p:spPr>
            <a:xfrm>
              <a:off x="7222713" y="386142"/>
              <a:ext cx="88991" cy="78958"/>
            </a:xfrm>
            <a:custGeom>
              <a:avLst/>
              <a:gdLst/>
              <a:ahLst/>
              <a:cxnLst/>
              <a:rect l="l" t="t" r="r" b="b"/>
              <a:pathLst>
                <a:path w="612" h="543" extrusionOk="0">
                  <a:moveTo>
                    <a:pt x="298" y="0"/>
                  </a:moveTo>
                  <a:cubicBezTo>
                    <a:pt x="267" y="0"/>
                    <a:pt x="234" y="6"/>
                    <a:pt x="202" y="20"/>
                  </a:cubicBezTo>
                  <a:cubicBezTo>
                    <a:pt x="51" y="104"/>
                    <a:pt x="0" y="272"/>
                    <a:pt x="84" y="423"/>
                  </a:cubicBezTo>
                  <a:cubicBezTo>
                    <a:pt x="136" y="504"/>
                    <a:pt x="220" y="543"/>
                    <a:pt x="303" y="543"/>
                  </a:cubicBezTo>
                  <a:cubicBezTo>
                    <a:pt x="410" y="543"/>
                    <a:pt x="517" y="479"/>
                    <a:pt x="555" y="356"/>
                  </a:cubicBezTo>
                  <a:cubicBezTo>
                    <a:pt x="611" y="172"/>
                    <a:pt x="466" y="0"/>
                    <a:pt x="298" y="0"/>
                  </a:cubicBezTo>
                  <a:close/>
                </a:path>
              </a:pathLst>
            </a:custGeom>
            <a:solidFill>
              <a:srgbClr val="F7C1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 name="Google Shape;906;p6"/>
            <p:cNvSpPr/>
            <p:nvPr/>
          </p:nvSpPr>
          <p:spPr>
            <a:xfrm>
              <a:off x="7225185" y="476878"/>
              <a:ext cx="149191" cy="83175"/>
            </a:xfrm>
            <a:custGeom>
              <a:avLst/>
              <a:gdLst/>
              <a:ahLst/>
              <a:cxnLst/>
              <a:rect l="l" t="t" r="r" b="b"/>
              <a:pathLst>
                <a:path w="1026" h="572" extrusionOk="0">
                  <a:moveTo>
                    <a:pt x="487" y="1"/>
                  </a:moveTo>
                  <a:cubicBezTo>
                    <a:pt x="0" y="17"/>
                    <a:pt x="34" y="572"/>
                    <a:pt x="471" y="572"/>
                  </a:cubicBezTo>
                  <a:lnTo>
                    <a:pt x="706" y="572"/>
                  </a:lnTo>
                  <a:cubicBezTo>
                    <a:pt x="874" y="572"/>
                    <a:pt x="1008" y="454"/>
                    <a:pt x="1025" y="286"/>
                  </a:cubicBezTo>
                  <a:cubicBezTo>
                    <a:pt x="1025" y="135"/>
                    <a:pt x="874" y="1"/>
                    <a:pt x="723" y="1"/>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6"/>
            <p:cNvSpPr/>
            <p:nvPr/>
          </p:nvSpPr>
          <p:spPr>
            <a:xfrm>
              <a:off x="7264300" y="557580"/>
              <a:ext cx="151517" cy="83175"/>
            </a:xfrm>
            <a:custGeom>
              <a:avLst/>
              <a:gdLst/>
              <a:ahLst/>
              <a:cxnLst/>
              <a:rect l="l" t="t" r="r" b="b"/>
              <a:pathLst>
                <a:path w="1042" h="572" extrusionOk="0">
                  <a:moveTo>
                    <a:pt x="336" y="0"/>
                  </a:moveTo>
                  <a:cubicBezTo>
                    <a:pt x="0" y="34"/>
                    <a:pt x="0" y="521"/>
                    <a:pt x="319" y="571"/>
                  </a:cubicBezTo>
                  <a:lnTo>
                    <a:pt x="723" y="571"/>
                  </a:lnTo>
                  <a:cubicBezTo>
                    <a:pt x="891" y="571"/>
                    <a:pt x="1025" y="454"/>
                    <a:pt x="1042" y="286"/>
                  </a:cubicBezTo>
                  <a:cubicBezTo>
                    <a:pt x="1042" y="135"/>
                    <a:pt x="891" y="0"/>
                    <a:pt x="739"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6"/>
            <p:cNvSpPr/>
            <p:nvPr/>
          </p:nvSpPr>
          <p:spPr>
            <a:xfrm>
              <a:off x="7300943" y="640610"/>
              <a:ext cx="127088" cy="73432"/>
            </a:xfrm>
            <a:custGeom>
              <a:avLst/>
              <a:gdLst/>
              <a:ahLst/>
              <a:cxnLst/>
              <a:rect l="l" t="t" r="r" b="b"/>
              <a:pathLst>
                <a:path w="874" h="505" extrusionOk="0">
                  <a:moveTo>
                    <a:pt x="303" y="0"/>
                  </a:moveTo>
                  <a:cubicBezTo>
                    <a:pt x="17" y="51"/>
                    <a:pt x="0" y="454"/>
                    <a:pt x="286" y="505"/>
                  </a:cubicBezTo>
                  <a:lnTo>
                    <a:pt x="622" y="505"/>
                  </a:lnTo>
                  <a:cubicBezTo>
                    <a:pt x="756" y="505"/>
                    <a:pt x="857" y="387"/>
                    <a:pt x="874" y="252"/>
                  </a:cubicBezTo>
                  <a:cubicBezTo>
                    <a:pt x="874" y="118"/>
                    <a:pt x="756" y="0"/>
                    <a:pt x="622"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6"/>
            <p:cNvSpPr/>
            <p:nvPr/>
          </p:nvSpPr>
          <p:spPr>
            <a:xfrm>
              <a:off x="6548300" y="-384969"/>
              <a:ext cx="1055677" cy="1054223"/>
            </a:xfrm>
            <a:custGeom>
              <a:avLst/>
              <a:gdLst/>
              <a:ahLst/>
              <a:cxnLst/>
              <a:rect l="l" t="t" r="r" b="b"/>
              <a:pathLst>
                <a:path w="7260" h="7250" extrusionOk="0">
                  <a:moveTo>
                    <a:pt x="4273" y="1"/>
                  </a:moveTo>
                  <a:cubicBezTo>
                    <a:pt x="4191" y="1"/>
                    <a:pt x="4110" y="15"/>
                    <a:pt x="4033" y="47"/>
                  </a:cubicBezTo>
                  <a:lnTo>
                    <a:pt x="623" y="1307"/>
                  </a:lnTo>
                  <a:cubicBezTo>
                    <a:pt x="186" y="1492"/>
                    <a:pt x="1" y="2029"/>
                    <a:pt x="253" y="2449"/>
                  </a:cubicBezTo>
                  <a:lnTo>
                    <a:pt x="2404" y="6717"/>
                  </a:lnTo>
                  <a:cubicBezTo>
                    <a:pt x="2552" y="7052"/>
                    <a:pt x="2874" y="7249"/>
                    <a:pt x="3215" y="7249"/>
                  </a:cubicBezTo>
                  <a:cubicBezTo>
                    <a:pt x="3337" y="7249"/>
                    <a:pt x="3461" y="7224"/>
                    <a:pt x="3580" y="7171"/>
                  </a:cubicBezTo>
                  <a:lnTo>
                    <a:pt x="6789" y="5524"/>
                  </a:lnTo>
                  <a:cubicBezTo>
                    <a:pt x="7142" y="5340"/>
                    <a:pt x="7260" y="4852"/>
                    <a:pt x="7041" y="4432"/>
                  </a:cubicBezTo>
                  <a:lnTo>
                    <a:pt x="5092" y="551"/>
                  </a:lnTo>
                  <a:cubicBezTo>
                    <a:pt x="4919" y="217"/>
                    <a:pt x="4587" y="1"/>
                    <a:pt x="4273" y="1"/>
                  </a:cubicBezTo>
                  <a:close/>
                </a:path>
              </a:pathLst>
            </a:custGeom>
            <a:solidFill>
              <a:srgbClr val="9183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6"/>
            <p:cNvSpPr/>
            <p:nvPr/>
          </p:nvSpPr>
          <p:spPr>
            <a:xfrm>
              <a:off x="7293528" y="358659"/>
              <a:ext cx="378938" cy="406712"/>
            </a:xfrm>
            <a:custGeom>
              <a:avLst/>
              <a:gdLst/>
              <a:ahLst/>
              <a:cxnLst/>
              <a:rect l="l" t="t" r="r" b="b"/>
              <a:pathLst>
                <a:path w="2606" h="2797" extrusionOk="0">
                  <a:moveTo>
                    <a:pt x="278" y="0"/>
                  </a:moveTo>
                  <a:cubicBezTo>
                    <a:pt x="163" y="0"/>
                    <a:pt x="56" y="77"/>
                    <a:pt x="17" y="192"/>
                  </a:cubicBezTo>
                  <a:cubicBezTo>
                    <a:pt x="1" y="226"/>
                    <a:pt x="1" y="276"/>
                    <a:pt x="17" y="310"/>
                  </a:cubicBezTo>
                  <a:cubicBezTo>
                    <a:pt x="17" y="360"/>
                    <a:pt x="34" y="394"/>
                    <a:pt x="68" y="427"/>
                  </a:cubicBezTo>
                  <a:cubicBezTo>
                    <a:pt x="101" y="478"/>
                    <a:pt x="152" y="511"/>
                    <a:pt x="202" y="528"/>
                  </a:cubicBezTo>
                  <a:lnTo>
                    <a:pt x="454" y="612"/>
                  </a:lnTo>
                  <a:cubicBezTo>
                    <a:pt x="622" y="646"/>
                    <a:pt x="790" y="696"/>
                    <a:pt x="958" y="730"/>
                  </a:cubicBezTo>
                  <a:lnTo>
                    <a:pt x="1059" y="746"/>
                  </a:lnTo>
                  <a:lnTo>
                    <a:pt x="1362" y="998"/>
                  </a:lnTo>
                  <a:cubicBezTo>
                    <a:pt x="1362" y="1015"/>
                    <a:pt x="1362" y="1032"/>
                    <a:pt x="1362" y="1049"/>
                  </a:cubicBezTo>
                  <a:cubicBezTo>
                    <a:pt x="1362" y="1066"/>
                    <a:pt x="1295" y="1738"/>
                    <a:pt x="1429" y="2074"/>
                  </a:cubicBezTo>
                  <a:cubicBezTo>
                    <a:pt x="1429" y="2107"/>
                    <a:pt x="1446" y="2124"/>
                    <a:pt x="1446" y="2141"/>
                  </a:cubicBezTo>
                  <a:cubicBezTo>
                    <a:pt x="1563" y="2444"/>
                    <a:pt x="1799" y="2679"/>
                    <a:pt x="2101" y="2796"/>
                  </a:cubicBezTo>
                  <a:cubicBezTo>
                    <a:pt x="2286" y="2696"/>
                    <a:pt x="2437" y="2561"/>
                    <a:pt x="2588" y="2427"/>
                  </a:cubicBezTo>
                  <a:lnTo>
                    <a:pt x="2471" y="2343"/>
                  </a:lnTo>
                  <a:cubicBezTo>
                    <a:pt x="2605" y="1805"/>
                    <a:pt x="2269" y="898"/>
                    <a:pt x="2219" y="830"/>
                  </a:cubicBezTo>
                  <a:cubicBezTo>
                    <a:pt x="1899" y="595"/>
                    <a:pt x="1580" y="394"/>
                    <a:pt x="1227" y="242"/>
                  </a:cubicBezTo>
                  <a:cubicBezTo>
                    <a:pt x="1177" y="242"/>
                    <a:pt x="606" y="91"/>
                    <a:pt x="387" y="24"/>
                  </a:cubicBezTo>
                  <a:cubicBezTo>
                    <a:pt x="351" y="8"/>
                    <a:pt x="314" y="0"/>
                    <a:pt x="278"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6"/>
            <p:cNvSpPr/>
            <p:nvPr/>
          </p:nvSpPr>
          <p:spPr>
            <a:xfrm>
              <a:off x="7584348" y="589280"/>
              <a:ext cx="217533" cy="300708"/>
            </a:xfrm>
            <a:custGeom>
              <a:avLst/>
              <a:gdLst/>
              <a:ahLst/>
              <a:cxnLst/>
              <a:rect l="l" t="t" r="r" b="b"/>
              <a:pathLst>
                <a:path w="1496" h="2068" extrusionOk="0">
                  <a:moveTo>
                    <a:pt x="504" y="1"/>
                  </a:moveTo>
                  <a:lnTo>
                    <a:pt x="0" y="1798"/>
                  </a:lnTo>
                  <a:lnTo>
                    <a:pt x="1025" y="2067"/>
                  </a:lnTo>
                  <a:lnTo>
                    <a:pt x="1496" y="286"/>
                  </a:lnTo>
                  <a:lnTo>
                    <a:pt x="50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 name="Google Shape;912;p6"/>
            <p:cNvSpPr/>
            <p:nvPr/>
          </p:nvSpPr>
          <p:spPr>
            <a:xfrm>
              <a:off x="7638004" y="591752"/>
              <a:ext cx="740573" cy="459496"/>
            </a:xfrm>
            <a:custGeom>
              <a:avLst/>
              <a:gdLst/>
              <a:ahLst/>
              <a:cxnLst/>
              <a:rect l="l" t="t" r="r" b="b"/>
              <a:pathLst>
                <a:path w="5093" h="3160" extrusionOk="0">
                  <a:moveTo>
                    <a:pt x="488" y="0"/>
                  </a:moveTo>
                  <a:cubicBezTo>
                    <a:pt x="253" y="807"/>
                    <a:pt x="119" y="1429"/>
                    <a:pt x="1" y="2000"/>
                  </a:cubicBezTo>
                  <a:cubicBezTo>
                    <a:pt x="18" y="2000"/>
                    <a:pt x="51" y="2017"/>
                    <a:pt x="85" y="2034"/>
                  </a:cubicBezTo>
                  <a:cubicBezTo>
                    <a:pt x="572" y="2185"/>
                    <a:pt x="3126" y="2806"/>
                    <a:pt x="4286" y="3059"/>
                  </a:cubicBezTo>
                  <a:cubicBezTo>
                    <a:pt x="4454" y="3092"/>
                    <a:pt x="4638" y="3126"/>
                    <a:pt x="4823" y="3159"/>
                  </a:cubicBezTo>
                  <a:cubicBezTo>
                    <a:pt x="4924" y="3159"/>
                    <a:pt x="5008" y="3159"/>
                    <a:pt x="5092" y="3143"/>
                  </a:cubicBezTo>
                  <a:lnTo>
                    <a:pt x="4470" y="1445"/>
                  </a:lnTo>
                  <a:lnTo>
                    <a:pt x="4151" y="588"/>
                  </a:lnTo>
                  <a:cubicBezTo>
                    <a:pt x="3395" y="471"/>
                    <a:pt x="1312" y="236"/>
                    <a:pt x="488" y="0"/>
                  </a:cubicBez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 name="Google Shape;913;p6"/>
            <p:cNvSpPr/>
            <p:nvPr/>
          </p:nvSpPr>
          <p:spPr>
            <a:xfrm>
              <a:off x="7650219" y="208160"/>
              <a:ext cx="706256" cy="828401"/>
            </a:xfrm>
            <a:custGeom>
              <a:avLst/>
              <a:gdLst/>
              <a:ahLst/>
              <a:cxnLst/>
              <a:rect l="l" t="t" r="r" b="b"/>
              <a:pathLst>
                <a:path w="4857" h="5697" extrusionOk="0">
                  <a:moveTo>
                    <a:pt x="4857" y="0"/>
                  </a:moveTo>
                  <a:lnTo>
                    <a:pt x="4067" y="3226"/>
                  </a:lnTo>
                  <a:lnTo>
                    <a:pt x="3647" y="4940"/>
                  </a:lnTo>
                  <a:lnTo>
                    <a:pt x="1" y="4672"/>
                  </a:lnTo>
                  <a:lnTo>
                    <a:pt x="1" y="4672"/>
                  </a:lnTo>
                  <a:cubicBezTo>
                    <a:pt x="488" y="4823"/>
                    <a:pt x="3042" y="5444"/>
                    <a:pt x="4202" y="5697"/>
                  </a:cubicBezTo>
                  <a:lnTo>
                    <a:pt x="4386" y="4083"/>
                  </a:lnTo>
                  <a:lnTo>
                    <a:pt x="4857" y="0"/>
                  </a:lnTo>
                  <a:close/>
                </a:path>
              </a:pathLst>
            </a:custGeom>
            <a:solidFill>
              <a:srgbClr val="918377">
                <a:alpha val="1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 name="Google Shape;914;p6"/>
            <p:cNvSpPr/>
            <p:nvPr/>
          </p:nvSpPr>
          <p:spPr>
            <a:xfrm>
              <a:off x="8180530" y="-180377"/>
              <a:ext cx="1307236" cy="1717874"/>
            </a:xfrm>
            <a:custGeom>
              <a:avLst/>
              <a:gdLst/>
              <a:ahLst/>
              <a:cxnLst/>
              <a:rect l="l" t="t" r="r" b="b"/>
              <a:pathLst>
                <a:path w="8990" h="11814" extrusionOk="0">
                  <a:moveTo>
                    <a:pt x="6251" y="1"/>
                  </a:moveTo>
                  <a:lnTo>
                    <a:pt x="3310" y="471"/>
                  </a:lnTo>
                  <a:lnTo>
                    <a:pt x="2336" y="622"/>
                  </a:lnTo>
                  <a:cubicBezTo>
                    <a:pt x="2336" y="622"/>
                    <a:pt x="118" y="10435"/>
                    <a:pt x="0" y="11813"/>
                  </a:cubicBezTo>
                  <a:lnTo>
                    <a:pt x="8973" y="11813"/>
                  </a:lnTo>
                  <a:cubicBezTo>
                    <a:pt x="8990" y="10570"/>
                    <a:pt x="6251" y="1"/>
                    <a:pt x="625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 name="Google Shape;915;p6"/>
            <p:cNvSpPr/>
            <p:nvPr/>
          </p:nvSpPr>
          <p:spPr>
            <a:xfrm>
              <a:off x="8573865" y="-598140"/>
              <a:ext cx="427651" cy="561719"/>
            </a:xfrm>
            <a:custGeom>
              <a:avLst/>
              <a:gdLst/>
              <a:ahLst/>
              <a:cxnLst/>
              <a:rect l="l" t="t" r="r" b="b"/>
              <a:pathLst>
                <a:path w="2941" h="3863" extrusionOk="0">
                  <a:moveTo>
                    <a:pt x="2689" y="0"/>
                  </a:moveTo>
                  <a:cubicBezTo>
                    <a:pt x="1707" y="111"/>
                    <a:pt x="411" y="237"/>
                    <a:pt x="55" y="237"/>
                  </a:cubicBezTo>
                  <a:cubicBezTo>
                    <a:pt x="33" y="237"/>
                    <a:pt x="15" y="237"/>
                    <a:pt x="0" y="236"/>
                  </a:cubicBezTo>
                  <a:lnTo>
                    <a:pt x="0" y="236"/>
                  </a:lnTo>
                  <a:cubicBezTo>
                    <a:pt x="0" y="236"/>
                    <a:pt x="168" y="2017"/>
                    <a:pt x="168" y="2790"/>
                  </a:cubicBezTo>
                  <a:cubicBezTo>
                    <a:pt x="93" y="3526"/>
                    <a:pt x="448" y="3862"/>
                    <a:pt x="949" y="3862"/>
                  </a:cubicBezTo>
                  <a:cubicBezTo>
                    <a:pt x="1568" y="3862"/>
                    <a:pt x="2411" y="3347"/>
                    <a:pt x="2941" y="2437"/>
                  </a:cubicBezTo>
                  <a:lnTo>
                    <a:pt x="2689" y="0"/>
                  </a:lnTo>
                  <a:close/>
                </a:path>
              </a:pathLst>
            </a:custGeom>
            <a:solidFill>
              <a:srgbClr val="7B4C1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6"/>
            <p:cNvSpPr/>
            <p:nvPr/>
          </p:nvSpPr>
          <p:spPr>
            <a:xfrm>
              <a:off x="8857269" y="-180377"/>
              <a:ext cx="686771" cy="1717874"/>
            </a:xfrm>
            <a:custGeom>
              <a:avLst/>
              <a:gdLst/>
              <a:ahLst/>
              <a:cxnLst/>
              <a:rect l="l" t="t" r="r" b="b"/>
              <a:pathLst>
                <a:path w="4723" h="11814" extrusionOk="0">
                  <a:moveTo>
                    <a:pt x="1597" y="1"/>
                  </a:moveTo>
                  <a:lnTo>
                    <a:pt x="1462" y="34"/>
                  </a:lnTo>
                  <a:cubicBezTo>
                    <a:pt x="219" y="2269"/>
                    <a:pt x="68" y="6923"/>
                    <a:pt x="1" y="11813"/>
                  </a:cubicBezTo>
                  <a:lnTo>
                    <a:pt x="4705" y="11813"/>
                  </a:lnTo>
                  <a:cubicBezTo>
                    <a:pt x="4722" y="10553"/>
                    <a:pt x="4571" y="7394"/>
                    <a:pt x="4252" y="3630"/>
                  </a:cubicBezTo>
                  <a:cubicBezTo>
                    <a:pt x="4184" y="2773"/>
                    <a:pt x="4134" y="1967"/>
                    <a:pt x="4067" y="1177"/>
                  </a:cubicBezTo>
                  <a:lnTo>
                    <a:pt x="1597" y="1"/>
                  </a:ln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6"/>
            <p:cNvSpPr/>
            <p:nvPr/>
          </p:nvSpPr>
          <p:spPr>
            <a:xfrm>
              <a:off x="8180530" y="-94875"/>
              <a:ext cx="361635" cy="1629901"/>
            </a:xfrm>
            <a:custGeom>
              <a:avLst/>
              <a:gdLst/>
              <a:ahLst/>
              <a:cxnLst/>
              <a:rect l="l" t="t" r="r" b="b"/>
              <a:pathLst>
                <a:path w="2487" h="11209" extrusionOk="0">
                  <a:moveTo>
                    <a:pt x="2487" y="1"/>
                  </a:moveTo>
                  <a:lnTo>
                    <a:pt x="2336" y="34"/>
                  </a:lnTo>
                  <a:lnTo>
                    <a:pt x="1328" y="656"/>
                  </a:lnTo>
                  <a:lnTo>
                    <a:pt x="1176" y="757"/>
                  </a:lnTo>
                  <a:cubicBezTo>
                    <a:pt x="1160" y="1463"/>
                    <a:pt x="118" y="9847"/>
                    <a:pt x="0" y="11208"/>
                  </a:cubicBezTo>
                  <a:lnTo>
                    <a:pt x="2185" y="11208"/>
                  </a:lnTo>
                  <a:lnTo>
                    <a:pt x="2487" y="1"/>
                  </a:ln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6"/>
            <p:cNvSpPr/>
            <p:nvPr/>
          </p:nvSpPr>
          <p:spPr>
            <a:xfrm>
              <a:off x="8515264" y="-187647"/>
              <a:ext cx="171148" cy="293292"/>
            </a:xfrm>
            <a:custGeom>
              <a:avLst/>
              <a:gdLst/>
              <a:ahLst/>
              <a:cxnLst/>
              <a:rect l="l" t="t" r="r" b="b"/>
              <a:pathLst>
                <a:path w="1177" h="2017" extrusionOk="0">
                  <a:moveTo>
                    <a:pt x="571" y="0"/>
                  </a:moveTo>
                  <a:lnTo>
                    <a:pt x="67" y="555"/>
                  </a:lnTo>
                  <a:cubicBezTo>
                    <a:pt x="0" y="908"/>
                    <a:pt x="185" y="1412"/>
                    <a:pt x="319" y="2017"/>
                  </a:cubicBezTo>
                  <a:lnTo>
                    <a:pt x="1176" y="1025"/>
                  </a:lnTo>
                  <a:cubicBezTo>
                    <a:pt x="756" y="874"/>
                    <a:pt x="504" y="437"/>
                    <a:pt x="571" y="0"/>
                  </a:cubicBez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6"/>
            <p:cNvSpPr/>
            <p:nvPr/>
          </p:nvSpPr>
          <p:spPr>
            <a:xfrm>
              <a:off x="8686267" y="-280564"/>
              <a:ext cx="400895" cy="422852"/>
            </a:xfrm>
            <a:custGeom>
              <a:avLst/>
              <a:gdLst/>
              <a:ahLst/>
              <a:cxnLst/>
              <a:rect l="l" t="t" r="r" b="b"/>
              <a:pathLst>
                <a:path w="2757" h="2908" extrusionOk="0">
                  <a:moveTo>
                    <a:pt x="2134" y="1"/>
                  </a:moveTo>
                  <a:cubicBezTo>
                    <a:pt x="2134" y="613"/>
                    <a:pt x="880" y="1665"/>
                    <a:pt x="39" y="1665"/>
                  </a:cubicBezTo>
                  <a:cubicBezTo>
                    <a:pt x="26" y="1665"/>
                    <a:pt x="13" y="1665"/>
                    <a:pt x="0" y="1664"/>
                  </a:cubicBezTo>
                  <a:lnTo>
                    <a:pt x="0" y="1664"/>
                  </a:lnTo>
                  <a:lnTo>
                    <a:pt x="1076" y="2908"/>
                  </a:lnTo>
                  <a:cubicBezTo>
                    <a:pt x="1815" y="2185"/>
                    <a:pt x="2588" y="1379"/>
                    <a:pt x="2756" y="690"/>
                  </a:cubicBezTo>
                  <a:lnTo>
                    <a:pt x="2134" y="1"/>
                  </a:ln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 name="Google Shape;920;p6"/>
            <p:cNvSpPr/>
            <p:nvPr/>
          </p:nvSpPr>
          <p:spPr>
            <a:xfrm>
              <a:off x="8867012" y="-258607"/>
              <a:ext cx="300708" cy="1138851"/>
            </a:xfrm>
            <a:custGeom>
              <a:avLst/>
              <a:gdLst/>
              <a:ahLst/>
              <a:cxnLst/>
              <a:rect l="l" t="t" r="r" b="b"/>
              <a:pathLst>
                <a:path w="2068" h="7832" extrusionOk="0">
                  <a:moveTo>
                    <a:pt x="1043" y="1"/>
                  </a:moveTo>
                  <a:cubicBezTo>
                    <a:pt x="370" y="2219"/>
                    <a:pt x="1" y="5395"/>
                    <a:pt x="51" y="7831"/>
                  </a:cubicBezTo>
                  <a:cubicBezTo>
                    <a:pt x="589" y="5916"/>
                    <a:pt x="1916" y="2387"/>
                    <a:pt x="1916" y="2387"/>
                  </a:cubicBezTo>
                  <a:cubicBezTo>
                    <a:pt x="1916" y="2387"/>
                    <a:pt x="1076" y="1950"/>
                    <a:pt x="1127" y="1883"/>
                  </a:cubicBezTo>
                  <a:lnTo>
                    <a:pt x="1127" y="1883"/>
                  </a:lnTo>
                  <a:lnTo>
                    <a:pt x="2068" y="1916"/>
                  </a:lnTo>
                  <a:lnTo>
                    <a:pt x="2068" y="1916"/>
                  </a:lnTo>
                  <a:lnTo>
                    <a:pt x="1899" y="707"/>
                  </a:lnTo>
                  <a:lnTo>
                    <a:pt x="1043" y="1"/>
                  </a:lnTo>
                  <a:close/>
                </a:path>
              </a:pathLst>
            </a:custGeom>
            <a:solidFill>
              <a:srgbClr val="DED4C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 name="Google Shape;921;p6"/>
            <p:cNvSpPr/>
            <p:nvPr/>
          </p:nvSpPr>
          <p:spPr>
            <a:xfrm>
              <a:off x="8388176" y="-160746"/>
              <a:ext cx="185834" cy="1033574"/>
            </a:xfrm>
            <a:custGeom>
              <a:avLst/>
              <a:gdLst/>
              <a:ahLst/>
              <a:cxnLst/>
              <a:rect l="l" t="t" r="r" b="b"/>
              <a:pathLst>
                <a:path w="1278" h="7108" extrusionOk="0">
                  <a:moveTo>
                    <a:pt x="1277" y="0"/>
                  </a:moveTo>
                  <a:lnTo>
                    <a:pt x="572" y="286"/>
                  </a:lnTo>
                  <a:lnTo>
                    <a:pt x="68" y="1159"/>
                  </a:lnTo>
                  <a:lnTo>
                    <a:pt x="740" y="1243"/>
                  </a:lnTo>
                  <a:cubicBezTo>
                    <a:pt x="790" y="1311"/>
                    <a:pt x="0" y="1596"/>
                    <a:pt x="0" y="1596"/>
                  </a:cubicBezTo>
                  <a:cubicBezTo>
                    <a:pt x="0" y="1596"/>
                    <a:pt x="336" y="5192"/>
                    <a:pt x="874" y="7108"/>
                  </a:cubicBezTo>
                  <a:cubicBezTo>
                    <a:pt x="925" y="4654"/>
                    <a:pt x="1059" y="2218"/>
                    <a:pt x="1277" y="0"/>
                  </a:cubicBezTo>
                  <a:close/>
                </a:path>
              </a:pathLst>
            </a:custGeom>
            <a:solidFill>
              <a:srgbClr val="DED4C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 name="Google Shape;922;p6"/>
            <p:cNvSpPr/>
            <p:nvPr/>
          </p:nvSpPr>
          <p:spPr>
            <a:xfrm>
              <a:off x="8373489" y="-990312"/>
              <a:ext cx="681827" cy="842215"/>
            </a:xfrm>
            <a:custGeom>
              <a:avLst/>
              <a:gdLst/>
              <a:ahLst/>
              <a:cxnLst/>
              <a:rect l="l" t="t" r="r" b="b"/>
              <a:pathLst>
                <a:path w="4689" h="5792" extrusionOk="0">
                  <a:moveTo>
                    <a:pt x="2982" y="0"/>
                  </a:moveTo>
                  <a:cubicBezTo>
                    <a:pt x="2744" y="0"/>
                    <a:pt x="2511" y="22"/>
                    <a:pt x="2303" y="26"/>
                  </a:cubicBezTo>
                  <a:cubicBezTo>
                    <a:pt x="1261" y="76"/>
                    <a:pt x="303" y="799"/>
                    <a:pt x="253" y="2395"/>
                  </a:cubicBezTo>
                  <a:cubicBezTo>
                    <a:pt x="286" y="2479"/>
                    <a:pt x="337" y="2580"/>
                    <a:pt x="387" y="2664"/>
                  </a:cubicBezTo>
                  <a:lnTo>
                    <a:pt x="51" y="3571"/>
                  </a:lnTo>
                  <a:cubicBezTo>
                    <a:pt x="1" y="3706"/>
                    <a:pt x="85" y="3874"/>
                    <a:pt x="236" y="3907"/>
                  </a:cubicBezTo>
                  <a:lnTo>
                    <a:pt x="471" y="3974"/>
                  </a:lnTo>
                  <a:lnTo>
                    <a:pt x="471" y="4815"/>
                  </a:lnTo>
                  <a:cubicBezTo>
                    <a:pt x="487" y="5202"/>
                    <a:pt x="659" y="5792"/>
                    <a:pt x="1150" y="5792"/>
                  </a:cubicBezTo>
                  <a:cubicBezTo>
                    <a:pt x="1170" y="5792"/>
                    <a:pt x="1190" y="5791"/>
                    <a:pt x="1210" y="5789"/>
                  </a:cubicBezTo>
                  <a:cubicBezTo>
                    <a:pt x="2756" y="5621"/>
                    <a:pt x="3344" y="4882"/>
                    <a:pt x="3227" y="3521"/>
                  </a:cubicBezTo>
                  <a:cubicBezTo>
                    <a:pt x="3270" y="3517"/>
                    <a:pt x="3318" y="3515"/>
                    <a:pt x="3370" y="3515"/>
                  </a:cubicBezTo>
                  <a:cubicBezTo>
                    <a:pt x="3498" y="3515"/>
                    <a:pt x="3648" y="3524"/>
                    <a:pt x="3796" y="3524"/>
                  </a:cubicBezTo>
                  <a:cubicBezTo>
                    <a:pt x="4098" y="3524"/>
                    <a:pt x="4390" y="3488"/>
                    <a:pt x="4470" y="3269"/>
                  </a:cubicBezTo>
                  <a:cubicBezTo>
                    <a:pt x="4621" y="2882"/>
                    <a:pt x="4689" y="2479"/>
                    <a:pt x="4672" y="2059"/>
                  </a:cubicBezTo>
                  <a:cubicBezTo>
                    <a:pt x="4582" y="230"/>
                    <a:pt x="3761" y="0"/>
                    <a:pt x="2982"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p6"/>
            <p:cNvSpPr/>
            <p:nvPr/>
          </p:nvSpPr>
          <p:spPr>
            <a:xfrm>
              <a:off x="8389921" y="-1028700"/>
              <a:ext cx="721670" cy="679065"/>
            </a:xfrm>
            <a:custGeom>
              <a:avLst/>
              <a:gdLst/>
              <a:ahLst/>
              <a:cxnLst/>
              <a:rect l="l" t="t" r="r" b="b"/>
              <a:pathLst>
                <a:path w="4963" h="4670" extrusionOk="0">
                  <a:moveTo>
                    <a:pt x="2253" y="0"/>
                  </a:moveTo>
                  <a:cubicBezTo>
                    <a:pt x="353" y="0"/>
                    <a:pt x="1" y="1350"/>
                    <a:pt x="425" y="1415"/>
                  </a:cubicBezTo>
                  <a:cubicBezTo>
                    <a:pt x="770" y="1340"/>
                    <a:pt x="1053" y="1305"/>
                    <a:pt x="1285" y="1305"/>
                  </a:cubicBezTo>
                  <a:cubicBezTo>
                    <a:pt x="2557" y="1305"/>
                    <a:pt x="2306" y="2362"/>
                    <a:pt x="2391" y="3684"/>
                  </a:cubicBezTo>
                  <a:cubicBezTo>
                    <a:pt x="2438" y="3687"/>
                    <a:pt x="2477" y="3689"/>
                    <a:pt x="2512" y="3689"/>
                  </a:cubicBezTo>
                  <a:cubicBezTo>
                    <a:pt x="2649" y="3689"/>
                    <a:pt x="2710" y="3667"/>
                    <a:pt x="2912" y="3667"/>
                  </a:cubicBezTo>
                  <a:cubicBezTo>
                    <a:pt x="3046" y="3499"/>
                    <a:pt x="3382" y="3129"/>
                    <a:pt x="3383" y="3129"/>
                  </a:cubicBezTo>
                  <a:lnTo>
                    <a:pt x="3383" y="3129"/>
                  </a:lnTo>
                  <a:cubicBezTo>
                    <a:pt x="3383" y="3130"/>
                    <a:pt x="2963" y="4670"/>
                    <a:pt x="3822" y="4670"/>
                  </a:cubicBezTo>
                  <a:cubicBezTo>
                    <a:pt x="3904" y="4670"/>
                    <a:pt x="3998" y="4656"/>
                    <a:pt x="4105" y="4625"/>
                  </a:cubicBezTo>
                  <a:cubicBezTo>
                    <a:pt x="4962" y="3583"/>
                    <a:pt x="4895" y="2592"/>
                    <a:pt x="4794" y="1836"/>
                  </a:cubicBezTo>
                  <a:cubicBezTo>
                    <a:pt x="4626" y="659"/>
                    <a:pt x="3618" y="54"/>
                    <a:pt x="2425" y="4"/>
                  </a:cubicBezTo>
                  <a:cubicBezTo>
                    <a:pt x="2366" y="2"/>
                    <a:pt x="2309" y="0"/>
                    <a:pt x="2253" y="0"/>
                  </a:cubicBezTo>
                  <a:close/>
                </a:path>
              </a:pathLst>
            </a:custGeom>
            <a:solidFill>
              <a:srgbClr val="362C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 name="Google Shape;924;p6"/>
            <p:cNvSpPr/>
            <p:nvPr/>
          </p:nvSpPr>
          <p:spPr>
            <a:xfrm>
              <a:off x="8798669" y="-651651"/>
              <a:ext cx="122290" cy="200230"/>
            </a:xfrm>
            <a:custGeom>
              <a:avLst/>
              <a:gdLst/>
              <a:ahLst/>
              <a:cxnLst/>
              <a:rect l="l" t="t" r="r" b="b"/>
              <a:pathLst>
                <a:path w="841" h="1377" extrusionOk="0">
                  <a:moveTo>
                    <a:pt x="406" y="0"/>
                  </a:moveTo>
                  <a:cubicBezTo>
                    <a:pt x="359" y="0"/>
                    <a:pt x="312" y="6"/>
                    <a:pt x="269" y="15"/>
                  </a:cubicBezTo>
                  <a:cubicBezTo>
                    <a:pt x="0" y="99"/>
                    <a:pt x="17" y="436"/>
                    <a:pt x="17" y="688"/>
                  </a:cubicBezTo>
                  <a:cubicBezTo>
                    <a:pt x="17" y="1057"/>
                    <a:pt x="51" y="1377"/>
                    <a:pt x="286" y="1377"/>
                  </a:cubicBezTo>
                  <a:cubicBezTo>
                    <a:pt x="538" y="1377"/>
                    <a:pt x="840" y="940"/>
                    <a:pt x="840" y="570"/>
                  </a:cubicBezTo>
                  <a:cubicBezTo>
                    <a:pt x="840" y="117"/>
                    <a:pt x="616" y="0"/>
                    <a:pt x="406"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 name="Google Shape;925;p6"/>
            <p:cNvSpPr/>
            <p:nvPr/>
          </p:nvSpPr>
          <p:spPr>
            <a:xfrm>
              <a:off x="8378433" y="354733"/>
              <a:ext cx="1163135" cy="1182765"/>
            </a:xfrm>
            <a:custGeom>
              <a:avLst/>
              <a:gdLst/>
              <a:ahLst/>
              <a:cxnLst/>
              <a:rect l="l" t="t" r="r" b="b"/>
              <a:pathLst>
                <a:path w="7999" h="8134" extrusionOk="0">
                  <a:moveTo>
                    <a:pt x="5663" y="0"/>
                  </a:moveTo>
                  <a:lnTo>
                    <a:pt x="6150" y="3378"/>
                  </a:lnTo>
                  <a:lnTo>
                    <a:pt x="2857" y="5831"/>
                  </a:lnTo>
                  <a:lnTo>
                    <a:pt x="0" y="8133"/>
                  </a:lnTo>
                  <a:lnTo>
                    <a:pt x="7998" y="8133"/>
                  </a:lnTo>
                  <a:lnTo>
                    <a:pt x="7864" y="471"/>
                  </a:lnTo>
                  <a:lnTo>
                    <a:pt x="5663" y="0"/>
                  </a:lnTo>
                  <a:close/>
                </a:path>
              </a:pathLst>
            </a:custGeom>
            <a:solidFill>
              <a:srgbClr val="918377">
                <a:alpha val="1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p6"/>
            <p:cNvSpPr/>
            <p:nvPr/>
          </p:nvSpPr>
          <p:spPr>
            <a:xfrm>
              <a:off x="8417549" y="1126861"/>
              <a:ext cx="361635" cy="137267"/>
            </a:xfrm>
            <a:custGeom>
              <a:avLst/>
              <a:gdLst/>
              <a:ahLst/>
              <a:cxnLst/>
              <a:rect l="l" t="t" r="r" b="b"/>
              <a:pathLst>
                <a:path w="2487" h="944" extrusionOk="0">
                  <a:moveTo>
                    <a:pt x="321" y="0"/>
                  </a:moveTo>
                  <a:cubicBezTo>
                    <a:pt x="207" y="0"/>
                    <a:pt x="106" y="67"/>
                    <a:pt x="67" y="185"/>
                  </a:cubicBezTo>
                  <a:cubicBezTo>
                    <a:pt x="0" y="336"/>
                    <a:pt x="84" y="488"/>
                    <a:pt x="235" y="538"/>
                  </a:cubicBezTo>
                  <a:cubicBezTo>
                    <a:pt x="840" y="740"/>
                    <a:pt x="1479" y="874"/>
                    <a:pt x="2100" y="941"/>
                  </a:cubicBezTo>
                  <a:cubicBezTo>
                    <a:pt x="2113" y="942"/>
                    <a:pt x="2125" y="943"/>
                    <a:pt x="2137" y="943"/>
                  </a:cubicBezTo>
                  <a:cubicBezTo>
                    <a:pt x="2292" y="943"/>
                    <a:pt x="2439" y="845"/>
                    <a:pt x="2470" y="689"/>
                  </a:cubicBezTo>
                  <a:cubicBezTo>
                    <a:pt x="2487" y="521"/>
                    <a:pt x="2369" y="387"/>
                    <a:pt x="2201" y="387"/>
                  </a:cubicBezTo>
                  <a:cubicBezTo>
                    <a:pt x="1596" y="319"/>
                    <a:pt x="991" y="202"/>
                    <a:pt x="420" y="17"/>
                  </a:cubicBezTo>
                  <a:cubicBezTo>
                    <a:pt x="387" y="6"/>
                    <a:pt x="353" y="0"/>
                    <a:pt x="321"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 name="Google Shape;927;p6"/>
            <p:cNvSpPr/>
            <p:nvPr/>
          </p:nvSpPr>
          <p:spPr>
            <a:xfrm>
              <a:off x="8717966" y="1178191"/>
              <a:ext cx="237164" cy="251705"/>
            </a:xfrm>
            <a:custGeom>
              <a:avLst/>
              <a:gdLst/>
              <a:ahLst/>
              <a:cxnLst/>
              <a:rect l="l" t="t" r="r" b="b"/>
              <a:pathLst>
                <a:path w="1631" h="1731" extrusionOk="0">
                  <a:moveTo>
                    <a:pt x="1362" y="0"/>
                  </a:moveTo>
                  <a:lnTo>
                    <a:pt x="1" y="235"/>
                  </a:lnTo>
                  <a:lnTo>
                    <a:pt x="270" y="1731"/>
                  </a:lnTo>
                  <a:lnTo>
                    <a:pt x="1631" y="1479"/>
                  </a:lnTo>
                  <a:lnTo>
                    <a:pt x="1362" y="0"/>
                  </a:lnTo>
                  <a:close/>
                </a:path>
              </a:pathLst>
            </a:custGeom>
            <a:solidFill>
              <a:srgbClr val="F7C1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 name="Google Shape;928;p6"/>
            <p:cNvSpPr/>
            <p:nvPr/>
          </p:nvSpPr>
          <p:spPr>
            <a:xfrm>
              <a:off x="8285516" y="1196804"/>
              <a:ext cx="381265" cy="130724"/>
            </a:xfrm>
            <a:custGeom>
              <a:avLst/>
              <a:gdLst/>
              <a:ahLst/>
              <a:cxnLst/>
              <a:rect l="l" t="t" r="r" b="b"/>
              <a:pathLst>
                <a:path w="2622" h="899" extrusionOk="0">
                  <a:moveTo>
                    <a:pt x="2344" y="0"/>
                  </a:moveTo>
                  <a:cubicBezTo>
                    <a:pt x="2325" y="0"/>
                    <a:pt x="2306" y="2"/>
                    <a:pt x="2286" y="7"/>
                  </a:cubicBezTo>
                  <a:lnTo>
                    <a:pt x="236" y="376"/>
                  </a:lnTo>
                  <a:cubicBezTo>
                    <a:pt x="101" y="410"/>
                    <a:pt x="1" y="544"/>
                    <a:pt x="34" y="679"/>
                  </a:cubicBezTo>
                  <a:cubicBezTo>
                    <a:pt x="50" y="803"/>
                    <a:pt x="166" y="899"/>
                    <a:pt x="290" y="899"/>
                  </a:cubicBezTo>
                  <a:cubicBezTo>
                    <a:pt x="300" y="899"/>
                    <a:pt x="310" y="898"/>
                    <a:pt x="320" y="897"/>
                  </a:cubicBezTo>
                  <a:lnTo>
                    <a:pt x="2387" y="511"/>
                  </a:lnTo>
                  <a:cubicBezTo>
                    <a:pt x="2521" y="494"/>
                    <a:pt x="2622" y="359"/>
                    <a:pt x="2588" y="208"/>
                  </a:cubicBezTo>
                  <a:cubicBezTo>
                    <a:pt x="2574" y="91"/>
                    <a:pt x="2470" y="0"/>
                    <a:pt x="2344"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 name="Google Shape;929;p6"/>
            <p:cNvSpPr/>
            <p:nvPr/>
          </p:nvSpPr>
          <p:spPr>
            <a:xfrm>
              <a:off x="8354004" y="1290157"/>
              <a:ext cx="220005" cy="101060"/>
            </a:xfrm>
            <a:custGeom>
              <a:avLst/>
              <a:gdLst/>
              <a:ahLst/>
              <a:cxnLst/>
              <a:rect l="l" t="t" r="r" b="b"/>
              <a:pathLst>
                <a:path w="1513" h="695" extrusionOk="0">
                  <a:moveTo>
                    <a:pt x="1214" y="1"/>
                  </a:moveTo>
                  <a:cubicBezTo>
                    <a:pt x="1202" y="1"/>
                    <a:pt x="1189" y="2"/>
                    <a:pt x="1176" y="3"/>
                  </a:cubicBezTo>
                  <a:lnTo>
                    <a:pt x="235" y="171"/>
                  </a:lnTo>
                  <a:cubicBezTo>
                    <a:pt x="101" y="205"/>
                    <a:pt x="0" y="339"/>
                    <a:pt x="34" y="474"/>
                  </a:cubicBezTo>
                  <a:cubicBezTo>
                    <a:pt x="49" y="612"/>
                    <a:pt x="163" y="694"/>
                    <a:pt x="285" y="694"/>
                  </a:cubicBezTo>
                  <a:cubicBezTo>
                    <a:pt x="297" y="694"/>
                    <a:pt x="308" y="693"/>
                    <a:pt x="319" y="692"/>
                  </a:cubicBezTo>
                  <a:lnTo>
                    <a:pt x="1277" y="507"/>
                  </a:lnTo>
                  <a:cubicBezTo>
                    <a:pt x="1412" y="490"/>
                    <a:pt x="1512" y="356"/>
                    <a:pt x="1479" y="221"/>
                  </a:cubicBezTo>
                  <a:cubicBezTo>
                    <a:pt x="1463" y="83"/>
                    <a:pt x="1349" y="1"/>
                    <a:pt x="1214" y="1"/>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6"/>
            <p:cNvSpPr/>
            <p:nvPr/>
          </p:nvSpPr>
          <p:spPr>
            <a:xfrm>
              <a:off x="8427291" y="1355592"/>
              <a:ext cx="198048" cy="96698"/>
            </a:xfrm>
            <a:custGeom>
              <a:avLst/>
              <a:gdLst/>
              <a:ahLst/>
              <a:cxnLst/>
              <a:rect l="l" t="t" r="r" b="b"/>
              <a:pathLst>
                <a:path w="1362" h="665" extrusionOk="0">
                  <a:moveTo>
                    <a:pt x="1095" y="0"/>
                  </a:moveTo>
                  <a:cubicBezTo>
                    <a:pt x="1077" y="0"/>
                    <a:pt x="1060" y="2"/>
                    <a:pt x="1042" y="7"/>
                  </a:cubicBezTo>
                  <a:lnTo>
                    <a:pt x="252" y="158"/>
                  </a:lnTo>
                  <a:cubicBezTo>
                    <a:pt x="101" y="175"/>
                    <a:pt x="0" y="309"/>
                    <a:pt x="34" y="444"/>
                  </a:cubicBezTo>
                  <a:cubicBezTo>
                    <a:pt x="49" y="582"/>
                    <a:pt x="163" y="664"/>
                    <a:pt x="298" y="664"/>
                  </a:cubicBezTo>
                  <a:cubicBezTo>
                    <a:pt x="311" y="664"/>
                    <a:pt x="324" y="663"/>
                    <a:pt x="336" y="662"/>
                  </a:cubicBezTo>
                  <a:lnTo>
                    <a:pt x="1126" y="511"/>
                  </a:lnTo>
                  <a:cubicBezTo>
                    <a:pt x="1260" y="494"/>
                    <a:pt x="1361" y="360"/>
                    <a:pt x="1344" y="208"/>
                  </a:cubicBezTo>
                  <a:cubicBezTo>
                    <a:pt x="1315" y="92"/>
                    <a:pt x="1210" y="0"/>
                    <a:pt x="1095"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6"/>
            <p:cNvSpPr/>
            <p:nvPr/>
          </p:nvSpPr>
          <p:spPr>
            <a:xfrm>
              <a:off x="8463935" y="1429460"/>
              <a:ext cx="173620" cy="86374"/>
            </a:xfrm>
            <a:custGeom>
              <a:avLst/>
              <a:gdLst/>
              <a:ahLst/>
              <a:cxnLst/>
              <a:rect l="l" t="t" r="r" b="b"/>
              <a:pathLst>
                <a:path w="1194" h="594" extrusionOk="0">
                  <a:moveTo>
                    <a:pt x="938" y="1"/>
                  </a:moveTo>
                  <a:cubicBezTo>
                    <a:pt x="928" y="1"/>
                    <a:pt x="918" y="1"/>
                    <a:pt x="908" y="3"/>
                  </a:cubicBezTo>
                  <a:lnTo>
                    <a:pt x="202" y="137"/>
                  </a:lnTo>
                  <a:cubicBezTo>
                    <a:pt x="84" y="154"/>
                    <a:pt x="0" y="272"/>
                    <a:pt x="17" y="406"/>
                  </a:cubicBezTo>
                  <a:cubicBezTo>
                    <a:pt x="32" y="514"/>
                    <a:pt x="132" y="593"/>
                    <a:pt x="252" y="593"/>
                  </a:cubicBezTo>
                  <a:cubicBezTo>
                    <a:pt x="263" y="593"/>
                    <a:pt x="274" y="592"/>
                    <a:pt x="286" y="591"/>
                  </a:cubicBezTo>
                  <a:lnTo>
                    <a:pt x="992" y="456"/>
                  </a:lnTo>
                  <a:cubicBezTo>
                    <a:pt x="1109" y="440"/>
                    <a:pt x="1193" y="322"/>
                    <a:pt x="1176" y="188"/>
                  </a:cubicBezTo>
                  <a:cubicBezTo>
                    <a:pt x="1146" y="80"/>
                    <a:pt x="1045" y="1"/>
                    <a:pt x="938" y="1"/>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6"/>
            <p:cNvSpPr/>
            <p:nvPr/>
          </p:nvSpPr>
          <p:spPr>
            <a:xfrm>
              <a:off x="8605564" y="1178482"/>
              <a:ext cx="242108" cy="307688"/>
            </a:xfrm>
            <a:custGeom>
              <a:avLst/>
              <a:gdLst/>
              <a:ahLst/>
              <a:cxnLst/>
              <a:rect l="l" t="t" r="r" b="b"/>
              <a:pathLst>
                <a:path w="1665" h="2116" extrusionOk="0">
                  <a:moveTo>
                    <a:pt x="753" y="0"/>
                  </a:moveTo>
                  <a:cubicBezTo>
                    <a:pt x="705" y="0"/>
                    <a:pt x="655" y="5"/>
                    <a:pt x="606" y="15"/>
                  </a:cubicBezTo>
                  <a:lnTo>
                    <a:pt x="1" y="133"/>
                  </a:lnTo>
                  <a:lnTo>
                    <a:pt x="371" y="2115"/>
                  </a:lnTo>
                  <a:lnTo>
                    <a:pt x="975" y="2014"/>
                  </a:lnTo>
                  <a:cubicBezTo>
                    <a:pt x="1379" y="1930"/>
                    <a:pt x="1664" y="1544"/>
                    <a:pt x="1580" y="1124"/>
                  </a:cubicBezTo>
                  <a:lnTo>
                    <a:pt x="1496" y="620"/>
                  </a:lnTo>
                  <a:cubicBezTo>
                    <a:pt x="1422" y="264"/>
                    <a:pt x="1113" y="0"/>
                    <a:pt x="753" y="0"/>
                  </a:cubicBez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6"/>
            <p:cNvSpPr/>
            <p:nvPr/>
          </p:nvSpPr>
          <p:spPr>
            <a:xfrm>
              <a:off x="8495634" y="1197676"/>
              <a:ext cx="176092" cy="298672"/>
            </a:xfrm>
            <a:custGeom>
              <a:avLst/>
              <a:gdLst/>
              <a:ahLst/>
              <a:cxnLst/>
              <a:rect l="l" t="t" r="r" b="b"/>
              <a:pathLst>
                <a:path w="1211" h="2054" extrusionOk="0">
                  <a:moveTo>
                    <a:pt x="858" y="1"/>
                  </a:moveTo>
                  <a:lnTo>
                    <a:pt x="236" y="101"/>
                  </a:lnTo>
                  <a:cubicBezTo>
                    <a:pt x="102" y="135"/>
                    <a:pt x="1" y="269"/>
                    <a:pt x="34" y="404"/>
                  </a:cubicBezTo>
                  <a:cubicBezTo>
                    <a:pt x="55" y="400"/>
                    <a:pt x="75" y="398"/>
                    <a:pt x="94" y="398"/>
                  </a:cubicBezTo>
                  <a:cubicBezTo>
                    <a:pt x="379" y="398"/>
                    <a:pt x="433" y="845"/>
                    <a:pt x="118" y="908"/>
                  </a:cubicBezTo>
                  <a:cubicBezTo>
                    <a:pt x="149" y="1032"/>
                    <a:pt x="267" y="1128"/>
                    <a:pt x="391" y="1128"/>
                  </a:cubicBezTo>
                  <a:cubicBezTo>
                    <a:pt x="401" y="1128"/>
                    <a:pt x="411" y="1128"/>
                    <a:pt x="421" y="1126"/>
                  </a:cubicBezTo>
                  <a:lnTo>
                    <a:pt x="459" y="1119"/>
                  </a:lnTo>
                  <a:lnTo>
                    <a:pt x="459" y="1119"/>
                  </a:lnTo>
                  <a:cubicBezTo>
                    <a:pt x="337" y="1155"/>
                    <a:pt x="271" y="1277"/>
                    <a:pt x="286" y="1412"/>
                  </a:cubicBezTo>
                  <a:cubicBezTo>
                    <a:pt x="316" y="1529"/>
                    <a:pt x="421" y="1620"/>
                    <a:pt x="536" y="1620"/>
                  </a:cubicBezTo>
                  <a:cubicBezTo>
                    <a:pt x="553" y="1620"/>
                    <a:pt x="571" y="1618"/>
                    <a:pt x="589" y="1614"/>
                  </a:cubicBezTo>
                  <a:lnTo>
                    <a:pt x="673" y="1597"/>
                  </a:lnTo>
                  <a:lnTo>
                    <a:pt x="673" y="1597"/>
                  </a:lnTo>
                  <a:cubicBezTo>
                    <a:pt x="555" y="1630"/>
                    <a:pt x="471" y="1748"/>
                    <a:pt x="488" y="1866"/>
                  </a:cubicBezTo>
                  <a:cubicBezTo>
                    <a:pt x="503" y="1986"/>
                    <a:pt x="613" y="2053"/>
                    <a:pt x="721" y="2053"/>
                  </a:cubicBezTo>
                  <a:cubicBezTo>
                    <a:pt x="733" y="2053"/>
                    <a:pt x="745" y="2052"/>
                    <a:pt x="757" y="2050"/>
                  </a:cubicBezTo>
                  <a:lnTo>
                    <a:pt x="1211" y="1966"/>
                  </a:lnTo>
                  <a:lnTo>
                    <a:pt x="858" y="1"/>
                  </a:lnTo>
                  <a:close/>
                </a:path>
              </a:pathLst>
            </a:custGeom>
            <a:solidFill>
              <a:srgbClr val="8E5A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6"/>
            <p:cNvSpPr/>
            <p:nvPr/>
          </p:nvSpPr>
          <p:spPr>
            <a:xfrm>
              <a:off x="8776712" y="1141548"/>
              <a:ext cx="227276" cy="303034"/>
            </a:xfrm>
            <a:custGeom>
              <a:avLst/>
              <a:gdLst/>
              <a:ahLst/>
              <a:cxnLst/>
              <a:rect l="l" t="t" r="r" b="b"/>
              <a:pathLst>
                <a:path w="1563" h="2084" extrusionOk="0">
                  <a:moveTo>
                    <a:pt x="991" y="0"/>
                  </a:moveTo>
                  <a:lnTo>
                    <a:pt x="0" y="303"/>
                  </a:lnTo>
                  <a:lnTo>
                    <a:pt x="555" y="2084"/>
                  </a:lnTo>
                  <a:lnTo>
                    <a:pt x="1563" y="1748"/>
                  </a:lnTo>
                  <a:lnTo>
                    <a:pt x="99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 name="Google Shape;935;p6"/>
            <p:cNvSpPr/>
            <p:nvPr/>
          </p:nvSpPr>
          <p:spPr>
            <a:xfrm>
              <a:off x="8832840" y="-15918"/>
              <a:ext cx="950545" cy="1475184"/>
            </a:xfrm>
            <a:custGeom>
              <a:avLst/>
              <a:gdLst/>
              <a:ahLst/>
              <a:cxnLst/>
              <a:rect l="l" t="t" r="r" b="b"/>
              <a:pathLst>
                <a:path w="6537" h="10145" extrusionOk="0">
                  <a:moveTo>
                    <a:pt x="3937" y="0"/>
                  </a:moveTo>
                  <a:cubicBezTo>
                    <a:pt x="3633" y="0"/>
                    <a:pt x="3329" y="158"/>
                    <a:pt x="3075" y="432"/>
                  </a:cubicBezTo>
                  <a:cubicBezTo>
                    <a:pt x="2639" y="886"/>
                    <a:pt x="2420" y="1508"/>
                    <a:pt x="2437" y="2129"/>
                  </a:cubicBezTo>
                  <a:cubicBezTo>
                    <a:pt x="2504" y="2768"/>
                    <a:pt x="3596" y="6112"/>
                    <a:pt x="3596" y="6112"/>
                  </a:cubicBezTo>
                  <a:cubicBezTo>
                    <a:pt x="3596" y="6112"/>
                    <a:pt x="1882" y="7120"/>
                    <a:pt x="1" y="8145"/>
                  </a:cubicBezTo>
                  <a:lnTo>
                    <a:pt x="622" y="10144"/>
                  </a:lnTo>
                  <a:cubicBezTo>
                    <a:pt x="3092" y="9540"/>
                    <a:pt x="6537" y="8044"/>
                    <a:pt x="6352" y="6935"/>
                  </a:cubicBezTo>
                  <a:cubicBezTo>
                    <a:pt x="6066" y="5339"/>
                    <a:pt x="5663" y="3104"/>
                    <a:pt x="5293" y="1474"/>
                  </a:cubicBezTo>
                  <a:cubicBezTo>
                    <a:pt x="5176" y="987"/>
                    <a:pt x="4907" y="550"/>
                    <a:pt x="4521" y="214"/>
                  </a:cubicBezTo>
                  <a:cubicBezTo>
                    <a:pt x="4335" y="68"/>
                    <a:pt x="4135" y="0"/>
                    <a:pt x="3937" y="0"/>
                  </a:cubicBezTo>
                  <a:close/>
                </a:path>
              </a:pathLst>
            </a:custGeom>
            <a:solidFill>
              <a:srgbClr val="FFEF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36" name="Google Shape;936;p6"/>
          <p:cNvSpPr txBox="1"/>
          <p:nvPr/>
        </p:nvSpPr>
        <p:spPr>
          <a:xfrm rot="-1415169">
            <a:off x="5927605" y="1585358"/>
            <a:ext cx="925449" cy="1139068"/>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lata"/>
              <a:buNone/>
            </a:pPr>
            <a:r>
              <a:rPr lang="es-CO" sz="4400" b="1" i="0" u="none" strike="noStrike" cap="none" dirty="0">
                <a:solidFill>
                  <a:schemeClr val="lt1"/>
                </a:solidFill>
                <a:latin typeface="Alata"/>
                <a:ea typeface="Alata"/>
                <a:cs typeface="Alata"/>
                <a:sym typeface="Alata"/>
              </a:rPr>
              <a:t>¿?</a:t>
            </a:r>
            <a:endParaRPr sz="5200" b="1" i="0" u="none" strike="noStrike" cap="none" dirty="0">
              <a:solidFill>
                <a:schemeClr val="dk1"/>
              </a:solidFill>
              <a:latin typeface="Alata"/>
              <a:ea typeface="Alata"/>
              <a:cs typeface="Alata"/>
              <a:sym typeface="Alat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10"/>
        <p:cNvGrpSpPr/>
        <p:nvPr/>
      </p:nvGrpSpPr>
      <p:grpSpPr>
        <a:xfrm>
          <a:off x="0" y="0"/>
          <a:ext cx="0" cy="0"/>
          <a:chOff x="0" y="0"/>
          <a:chExt cx="0" cy="0"/>
        </a:xfrm>
      </p:grpSpPr>
      <p:sp>
        <p:nvSpPr>
          <p:cNvPr id="2311" name="Google Shape;2311;p51"/>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100"/>
              <a:buFont typeface="Arial"/>
              <a:buNone/>
            </a:pPr>
            <a:r>
              <a:rPr lang="es-CO" sz="1100" b="0" i="0" u="none" strike="noStrike" cap="none">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s-CO" sz="1100" b="0" i="0" u="none" strike="noStrike" cap="none">
                <a:solidFill>
                  <a:srgbClr val="869FB2"/>
                </a:solidFill>
                <a:latin typeface="Arial"/>
                <a:ea typeface="Arial"/>
                <a:cs typeface="Arial"/>
                <a:sym typeface="Arial"/>
              </a:rPr>
              <a:t> </a:t>
            </a:r>
            <a:r>
              <a:rPr lang="es-CO" sz="1100" b="0" i="0" u="none" strike="noStrike" cap="none">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sz="1100" b="0" i="0" u="none" strike="noStrike" cap="none">
              <a:solidFill>
                <a:srgbClr val="869FB2"/>
              </a:solidFill>
              <a:latin typeface="Arial"/>
              <a:ea typeface="Arial"/>
              <a:cs typeface="Arial"/>
              <a:sym typeface="Arial"/>
            </a:endParaRPr>
          </a:p>
        </p:txBody>
      </p:sp>
      <p:pic>
        <p:nvPicPr>
          <p:cNvPr id="2312" name="Google Shape;2312;p51"/>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313" name="Google Shape;2313;p51">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s-CO" sz="1400" b="0" i="0" u="none" strike="noStrike" cap="none">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b="0" i="0" u="none" strike="noStrike" cap="none">
              <a:solidFill>
                <a:srgbClr val="869FB2"/>
              </a:solidFill>
              <a:latin typeface="Arial"/>
              <a:ea typeface="Arial"/>
              <a:cs typeface="Arial"/>
              <a:sym typeface="Arial"/>
            </a:endParaRPr>
          </a:p>
        </p:txBody>
      </p:sp>
      <p:sp>
        <p:nvSpPr>
          <p:cNvPr id="2314" name="Google Shape;2314;p51">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s-CO" sz="1400" b="0" i="0" u="none" strike="noStrike" cap="none">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b="0" i="0" u="none" strike="noStrike" cap="none">
              <a:solidFill>
                <a:srgbClr val="869FB2"/>
              </a:solidFill>
              <a:latin typeface="Arial"/>
              <a:ea typeface="Arial"/>
              <a:cs typeface="Arial"/>
              <a:sym typeface="Arial"/>
            </a:endParaRPr>
          </a:p>
        </p:txBody>
      </p:sp>
      <p:sp>
        <p:nvSpPr>
          <p:cNvPr id="2315" name="Google Shape;2315;p51">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s-CO" sz="1400" b="0" i="0" u="none" strike="noStrike" cap="none">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b="0" i="0" u="none" strike="noStrike" cap="none">
              <a:solidFill>
                <a:srgbClr val="869FB2"/>
              </a:solidFill>
              <a:latin typeface="Arial"/>
              <a:ea typeface="Arial"/>
              <a:cs typeface="Arial"/>
              <a:sym typeface="Arial"/>
            </a:endParaRPr>
          </a:p>
        </p:txBody>
      </p:sp>
      <p:sp>
        <p:nvSpPr>
          <p:cNvPr id="2316" name="Google Shape;2316;p51">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s-CO" sz="1400" b="0" i="0" u="none" strike="noStrike" cap="none">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b="0" i="0" u="none" strike="noStrike" cap="none">
              <a:solidFill>
                <a:srgbClr val="869FB2"/>
              </a:solidFill>
              <a:latin typeface="Arial"/>
              <a:ea typeface="Arial"/>
              <a:cs typeface="Arial"/>
              <a:sym typeface="Arial"/>
            </a:endParaRPr>
          </a:p>
        </p:txBody>
      </p:sp>
      <p:pic>
        <p:nvPicPr>
          <p:cNvPr id="2317" name="Google Shape;2317;p51"/>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318" name="Google Shape;2318;p51"/>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319" name="Google Shape;2319;p51"/>
          <p:cNvPicPr preferRelativeResize="0"/>
          <p:nvPr/>
        </p:nvPicPr>
        <p:blipFill rotWithShape="1">
          <a:blip r:embed="rId11">
            <a:alphaModFix/>
          </a:blip>
          <a:srcRect t="6567" b="11944"/>
          <a:stretch/>
        </p:blipFill>
        <p:spPr>
          <a:xfrm>
            <a:off x="5347337" y="2581527"/>
            <a:ext cx="1448284" cy="1180164"/>
          </a:xfrm>
          <a:prstGeom prst="rect">
            <a:avLst/>
          </a:prstGeom>
          <a:noFill/>
          <a:ln>
            <a:noFill/>
          </a:ln>
        </p:spPr>
      </p:pic>
      <p:pic>
        <p:nvPicPr>
          <p:cNvPr id="2320" name="Google Shape;2320;p51"/>
          <p:cNvPicPr preferRelativeResize="0"/>
          <p:nvPr/>
        </p:nvPicPr>
        <p:blipFill rotWithShape="1">
          <a:blip r:embed="rId12">
            <a:alphaModFix/>
          </a:blip>
          <a:srcRect t="11708" b="17966"/>
          <a:stretch/>
        </p:blipFill>
        <p:spPr>
          <a:xfrm>
            <a:off x="6836257" y="2523903"/>
            <a:ext cx="1796923" cy="1263600"/>
          </a:xfrm>
          <a:prstGeom prst="rect">
            <a:avLst/>
          </a:prstGeom>
          <a:noFill/>
          <a:ln>
            <a:noFill/>
          </a:ln>
        </p:spPr>
      </p:pic>
      <p:sp>
        <p:nvSpPr>
          <p:cNvPr id="2321" name="Google Shape;2321;p51">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s-CO" sz="1400" b="0" i="0" u="none" strike="noStrike" cap="none">
                <a:solidFill>
                  <a:srgbClr val="869FB2"/>
                </a:solidFill>
                <a:uFill>
                  <a:noFill/>
                </a:uFill>
                <a:latin typeface="Arial"/>
                <a:ea typeface="Arial"/>
                <a:cs typeface="Arial"/>
                <a:sym typeface="Arial"/>
                <a:hlinkClick r:id="rId13">
                  <a:extLst>
                    <a:ext uri="{A12FA001-AC4F-418D-AE19-62706E023703}">
                      <ahyp:hlinkClr xmlns:ahyp="http://schemas.microsoft.com/office/drawing/2018/hyperlinkcolor" val="tx"/>
                    </a:ext>
                  </a:extLst>
                </a:hlinkClick>
              </a:rPr>
              <a:t>Cuate</a:t>
            </a:r>
            <a:endParaRPr sz="1400" b="0" i="0" u="none" strike="noStrike" cap="none">
              <a:solidFill>
                <a:srgbClr val="869FB2"/>
              </a:solidFill>
              <a:latin typeface="Arial"/>
              <a:ea typeface="Arial"/>
              <a:cs typeface="Arial"/>
              <a:sym typeface="Arial"/>
            </a:endParaRPr>
          </a:p>
        </p:txBody>
      </p:sp>
      <p:sp>
        <p:nvSpPr>
          <p:cNvPr id="2322" name="Google Shape;2322;p51"/>
          <p:cNvSpPr txBox="1">
            <a:spLocks noGrp="1"/>
          </p:cNvSpPr>
          <p:nvPr>
            <p:ph type="title"/>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s-CO"/>
              <a:t>Storyset</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26"/>
        <p:cNvGrpSpPr/>
        <p:nvPr/>
      </p:nvGrpSpPr>
      <p:grpSpPr>
        <a:xfrm>
          <a:off x="0" y="0"/>
          <a:ext cx="0" cy="0"/>
          <a:chOff x="0" y="0"/>
          <a:chExt cx="0" cy="0"/>
        </a:xfrm>
      </p:grpSpPr>
      <p:grpSp>
        <p:nvGrpSpPr>
          <p:cNvPr id="2327" name="Google Shape;2327;p52"/>
          <p:cNvGrpSpPr/>
          <p:nvPr/>
        </p:nvGrpSpPr>
        <p:grpSpPr>
          <a:xfrm>
            <a:off x="5082708" y="3095784"/>
            <a:ext cx="442841" cy="514271"/>
            <a:chOff x="4727025" y="1332775"/>
            <a:chExt cx="59900" cy="69625"/>
          </a:xfrm>
        </p:grpSpPr>
        <p:sp>
          <p:nvSpPr>
            <p:cNvPr id="2328" name="Google Shape;2328;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9" name="Google Shape;2329;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30" name="Google Shape;2330;p52"/>
          <p:cNvGrpSpPr/>
          <p:nvPr/>
        </p:nvGrpSpPr>
        <p:grpSpPr>
          <a:xfrm>
            <a:off x="5758025" y="2343272"/>
            <a:ext cx="500909" cy="500899"/>
            <a:chOff x="4820425" y="1329900"/>
            <a:chExt cx="70175" cy="70350"/>
          </a:xfrm>
        </p:grpSpPr>
        <p:sp>
          <p:nvSpPr>
            <p:cNvPr id="2331" name="Google Shape;2331;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2" name="Google Shape;2332;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3" name="Google Shape;2333;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4" name="Google Shape;2334;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35" name="Google Shape;2335;p52"/>
          <p:cNvGrpSpPr/>
          <p:nvPr/>
        </p:nvGrpSpPr>
        <p:grpSpPr>
          <a:xfrm>
            <a:off x="6410648" y="2355062"/>
            <a:ext cx="538135" cy="493119"/>
            <a:chOff x="4903200" y="1331525"/>
            <a:chExt cx="73575" cy="67425"/>
          </a:xfrm>
        </p:grpSpPr>
        <p:sp>
          <p:nvSpPr>
            <p:cNvPr id="2336" name="Google Shape;2336;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7" name="Google Shape;2337;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38" name="Google Shape;2338;p52"/>
          <p:cNvGrpSpPr/>
          <p:nvPr/>
        </p:nvGrpSpPr>
        <p:grpSpPr>
          <a:xfrm>
            <a:off x="5670599" y="3097040"/>
            <a:ext cx="544563" cy="511895"/>
            <a:chOff x="4815575" y="1416800"/>
            <a:chExt cx="73750" cy="71400"/>
          </a:xfrm>
        </p:grpSpPr>
        <p:sp>
          <p:nvSpPr>
            <p:cNvPr id="2339" name="Google Shape;2339;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0" name="Google Shape;2340;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1" name="Google Shape;2341;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2" name="Google Shape;2342;p52"/>
          <p:cNvGrpSpPr/>
          <p:nvPr/>
        </p:nvGrpSpPr>
        <p:grpSpPr>
          <a:xfrm>
            <a:off x="6367224" y="3096746"/>
            <a:ext cx="602914" cy="512477"/>
            <a:chOff x="4902475" y="1418875"/>
            <a:chExt cx="74500" cy="63775"/>
          </a:xfrm>
        </p:grpSpPr>
        <p:sp>
          <p:nvSpPr>
            <p:cNvPr id="2343" name="Google Shape;2343;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4" name="Google Shape;2344;p52"/>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5" name="Google Shape;2345;p52"/>
          <p:cNvGrpSpPr/>
          <p:nvPr/>
        </p:nvGrpSpPr>
        <p:grpSpPr>
          <a:xfrm>
            <a:off x="5783096" y="3835985"/>
            <a:ext cx="515391" cy="525699"/>
            <a:chOff x="4818100" y="1507675"/>
            <a:chExt cx="71225" cy="71625"/>
          </a:xfrm>
        </p:grpSpPr>
        <p:sp>
          <p:nvSpPr>
            <p:cNvPr id="2346" name="Google Shape;2346;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7" name="Google Shape;2347;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8" name="Google Shape;2348;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9" name="Google Shape;2349;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50" name="Google Shape;2350;p52"/>
          <p:cNvGrpSpPr/>
          <p:nvPr/>
        </p:nvGrpSpPr>
        <p:grpSpPr>
          <a:xfrm>
            <a:off x="5121199" y="3857517"/>
            <a:ext cx="522956" cy="489869"/>
            <a:chOff x="4721450" y="1509475"/>
            <a:chExt cx="79350" cy="74325"/>
          </a:xfrm>
        </p:grpSpPr>
        <p:sp>
          <p:nvSpPr>
            <p:cNvPr id="2351" name="Google Shape;2351;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2" name="Google Shape;2352;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3" name="Google Shape;2353;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4" name="Google Shape;2354;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55" name="Google Shape;2355;p52"/>
          <p:cNvGrpSpPr/>
          <p:nvPr/>
        </p:nvGrpSpPr>
        <p:grpSpPr>
          <a:xfrm>
            <a:off x="6444441" y="3837269"/>
            <a:ext cx="525704" cy="535436"/>
            <a:chOff x="4906800" y="1507500"/>
            <a:chExt cx="70350" cy="71075"/>
          </a:xfrm>
        </p:grpSpPr>
        <p:sp>
          <p:nvSpPr>
            <p:cNvPr id="2356" name="Google Shape;2356;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7" name="Google Shape;2357;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8" name="Google Shape;2358;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9" name="Google Shape;2359;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0" name="Google Shape;2360;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61" name="Google Shape;2361;p52"/>
          <p:cNvGrpSpPr/>
          <p:nvPr/>
        </p:nvGrpSpPr>
        <p:grpSpPr>
          <a:xfrm>
            <a:off x="4477263" y="2343250"/>
            <a:ext cx="508054" cy="508095"/>
            <a:chOff x="3736598" y="2170606"/>
            <a:chExt cx="404889" cy="404889"/>
          </a:xfrm>
        </p:grpSpPr>
        <p:sp>
          <p:nvSpPr>
            <p:cNvPr id="2362" name="Google Shape;2362;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3" name="Google Shape;2363;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4" name="Google Shape;2364;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5" name="Google Shape;2365;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66" name="Google Shape;2366;p52"/>
          <p:cNvGrpSpPr/>
          <p:nvPr/>
        </p:nvGrpSpPr>
        <p:grpSpPr>
          <a:xfrm>
            <a:off x="3765303" y="2343345"/>
            <a:ext cx="575790" cy="507904"/>
            <a:chOff x="3161917" y="2170682"/>
            <a:chExt cx="458870" cy="404737"/>
          </a:xfrm>
        </p:grpSpPr>
        <p:sp>
          <p:nvSpPr>
            <p:cNvPr id="2367" name="Google Shape;2367;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8" name="Google Shape;2368;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9" name="Google Shape;2369;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70" name="Google Shape;2370;p52"/>
          <p:cNvGrpSpPr/>
          <p:nvPr/>
        </p:nvGrpSpPr>
        <p:grpSpPr>
          <a:xfrm>
            <a:off x="3792833" y="3103717"/>
            <a:ext cx="520730" cy="498567"/>
            <a:chOff x="3179914" y="2889488"/>
            <a:chExt cx="422876" cy="404911"/>
          </a:xfrm>
        </p:grpSpPr>
        <p:sp>
          <p:nvSpPr>
            <p:cNvPr id="2371" name="Google Shape;2371;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2" name="Google Shape;2372;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3" name="Google Shape;2373;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4" name="Google Shape;2374;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5" name="Google Shape;2375;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6" name="Google Shape;2376;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77" name="Google Shape;2377;p52"/>
          <p:cNvGrpSpPr/>
          <p:nvPr/>
        </p:nvGrpSpPr>
        <p:grpSpPr>
          <a:xfrm>
            <a:off x="4421513" y="3103677"/>
            <a:ext cx="516144" cy="498648"/>
            <a:chOff x="3729467" y="2889422"/>
            <a:chExt cx="419152" cy="404977"/>
          </a:xfrm>
        </p:grpSpPr>
        <p:sp>
          <p:nvSpPr>
            <p:cNvPr id="2378" name="Google Shape;2378;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9" name="Google Shape;2379;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0" name="Google Shape;2380;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1" name="Google Shape;2381;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2" name="Google Shape;2382;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3" name="Google Shape;2383;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4" name="Google Shape;2384;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85" name="Google Shape;2385;p5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6" name="Google Shape;2386;p5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7" name="Google Shape;2387;p5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8" name="Google Shape;2388;p5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89" name="Google Shape;2389;p52"/>
          <p:cNvGrpSpPr/>
          <p:nvPr/>
        </p:nvGrpSpPr>
        <p:grpSpPr>
          <a:xfrm>
            <a:off x="7141841" y="2550562"/>
            <a:ext cx="166473" cy="141497"/>
            <a:chOff x="4660325" y="1866850"/>
            <a:chExt cx="68350" cy="58100"/>
          </a:xfrm>
        </p:grpSpPr>
        <p:sp>
          <p:nvSpPr>
            <p:cNvPr id="2390" name="Google Shape;2390;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1" name="Google Shape;2391;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92" name="Google Shape;2392;p52"/>
          <p:cNvGrpSpPr/>
          <p:nvPr/>
        </p:nvGrpSpPr>
        <p:grpSpPr>
          <a:xfrm>
            <a:off x="7451186" y="2576286"/>
            <a:ext cx="162515" cy="90049"/>
            <a:chOff x="4791775" y="1877500"/>
            <a:chExt cx="66725" cy="36975"/>
          </a:xfrm>
        </p:grpSpPr>
        <p:sp>
          <p:nvSpPr>
            <p:cNvPr id="2393" name="Google Shape;2393;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4" name="Google Shape;2394;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95" name="Google Shape;2395;p52"/>
          <p:cNvGrpSpPr/>
          <p:nvPr/>
        </p:nvGrpSpPr>
        <p:grpSpPr>
          <a:xfrm>
            <a:off x="7772899" y="2576286"/>
            <a:ext cx="144979" cy="90049"/>
            <a:chOff x="4923925" y="1877500"/>
            <a:chExt cx="59525" cy="36975"/>
          </a:xfrm>
        </p:grpSpPr>
        <p:sp>
          <p:nvSpPr>
            <p:cNvPr id="2396" name="Google Shape;2396;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7" name="Google Shape;2397;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98" name="Google Shape;2398;p52"/>
          <p:cNvGrpSpPr/>
          <p:nvPr/>
        </p:nvGrpSpPr>
        <p:grpSpPr>
          <a:xfrm>
            <a:off x="8067390" y="2558477"/>
            <a:ext cx="141447" cy="125667"/>
            <a:chOff x="5058450" y="1870100"/>
            <a:chExt cx="58075" cy="51600"/>
          </a:xfrm>
        </p:grpSpPr>
        <p:sp>
          <p:nvSpPr>
            <p:cNvPr id="2399" name="Google Shape;2399;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0" name="Google Shape;2400;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01" name="Google Shape;2401;p52"/>
          <p:cNvGrpSpPr/>
          <p:nvPr/>
        </p:nvGrpSpPr>
        <p:grpSpPr>
          <a:xfrm>
            <a:off x="7481905" y="2980885"/>
            <a:ext cx="101077" cy="107645"/>
            <a:chOff x="4811425" y="2065025"/>
            <a:chExt cx="41500" cy="44200"/>
          </a:xfrm>
        </p:grpSpPr>
        <p:sp>
          <p:nvSpPr>
            <p:cNvPr id="2402" name="Google Shape;2402;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3" name="Google Shape;2403;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04" name="Google Shape;2404;p52"/>
          <p:cNvGrpSpPr/>
          <p:nvPr/>
        </p:nvGrpSpPr>
        <p:grpSpPr>
          <a:xfrm>
            <a:off x="7774342" y="2981098"/>
            <a:ext cx="120867" cy="107218"/>
            <a:chOff x="4929875" y="2065025"/>
            <a:chExt cx="49625" cy="44025"/>
          </a:xfrm>
        </p:grpSpPr>
        <p:sp>
          <p:nvSpPr>
            <p:cNvPr id="2405" name="Google Shape;2405;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6" name="Google Shape;2406;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07" name="Google Shape;2407;p52"/>
          <p:cNvGrpSpPr/>
          <p:nvPr/>
        </p:nvGrpSpPr>
        <p:grpSpPr>
          <a:xfrm>
            <a:off x="8103011" y="2984112"/>
            <a:ext cx="70206" cy="101191"/>
            <a:chOff x="5083925" y="2066350"/>
            <a:chExt cx="28825" cy="41550"/>
          </a:xfrm>
        </p:grpSpPr>
        <p:sp>
          <p:nvSpPr>
            <p:cNvPr id="2408" name="Google Shape;2408;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9" name="Google Shape;2409;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10" name="Google Shape;2410;p52"/>
          <p:cNvGrpSpPr/>
          <p:nvPr/>
        </p:nvGrpSpPr>
        <p:grpSpPr>
          <a:xfrm>
            <a:off x="7134565" y="2999759"/>
            <a:ext cx="181026" cy="69896"/>
            <a:chOff x="4659775" y="2072775"/>
            <a:chExt cx="74325" cy="28700"/>
          </a:xfrm>
        </p:grpSpPr>
        <p:sp>
          <p:nvSpPr>
            <p:cNvPr id="2411" name="Google Shape;2411;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2" name="Google Shape;2412;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3" name="Google Shape;2413;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14" name="Google Shape;2414;p52"/>
          <p:cNvGrpSpPr/>
          <p:nvPr/>
        </p:nvGrpSpPr>
        <p:grpSpPr>
          <a:xfrm>
            <a:off x="8054421" y="2790324"/>
            <a:ext cx="167387" cy="89197"/>
            <a:chOff x="4662475" y="1976500"/>
            <a:chExt cx="68725" cy="36625"/>
          </a:xfrm>
        </p:grpSpPr>
        <p:sp>
          <p:nvSpPr>
            <p:cNvPr id="2415" name="Google Shape;2415;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6" name="Google Shape;2416;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7" name="Google Shape;2417;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18" name="Google Shape;2418;p52"/>
          <p:cNvGrpSpPr/>
          <p:nvPr/>
        </p:nvGrpSpPr>
        <p:grpSpPr>
          <a:xfrm>
            <a:off x="7751326" y="2793764"/>
            <a:ext cx="166899" cy="82317"/>
            <a:chOff x="4920150" y="1977875"/>
            <a:chExt cx="68525" cy="33800"/>
          </a:xfrm>
        </p:grpSpPr>
        <p:sp>
          <p:nvSpPr>
            <p:cNvPr id="2419" name="Google Shape;2419;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0" name="Google Shape;2420;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1" name="Google Shape;2421;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22" name="Google Shape;2422;p52"/>
          <p:cNvGrpSpPr/>
          <p:nvPr/>
        </p:nvGrpSpPr>
        <p:grpSpPr>
          <a:xfrm>
            <a:off x="7162483" y="3197682"/>
            <a:ext cx="125190" cy="127859"/>
            <a:chOff x="4676550" y="2160575"/>
            <a:chExt cx="51400" cy="52500"/>
          </a:xfrm>
        </p:grpSpPr>
        <p:sp>
          <p:nvSpPr>
            <p:cNvPr id="2423" name="Google Shape;2423;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4" name="Google Shape;2424;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5" name="Google Shape;2425;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26" name="Google Shape;2426;p52"/>
          <p:cNvGrpSpPr/>
          <p:nvPr/>
        </p:nvGrpSpPr>
        <p:grpSpPr>
          <a:xfrm>
            <a:off x="7459741" y="3204714"/>
            <a:ext cx="145405" cy="113794"/>
            <a:chOff x="4768325" y="2163475"/>
            <a:chExt cx="59700" cy="46725"/>
          </a:xfrm>
        </p:grpSpPr>
        <p:sp>
          <p:nvSpPr>
            <p:cNvPr id="2427" name="Google Shape;2427;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8" name="Google Shape;2428;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29" name="Google Shape;2429;p5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0" name="Google Shape;2430;p5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1" name="Google Shape;2431;p5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2" name="Google Shape;2432;p5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3" name="Google Shape;2433;p5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4" name="Google Shape;2434;p5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35" name="Google Shape;2435;p52"/>
          <p:cNvGrpSpPr/>
          <p:nvPr/>
        </p:nvGrpSpPr>
        <p:grpSpPr>
          <a:xfrm>
            <a:off x="7476059" y="3459808"/>
            <a:ext cx="112768" cy="106853"/>
            <a:chOff x="4768575" y="2253950"/>
            <a:chExt cx="46300" cy="43875"/>
          </a:xfrm>
        </p:grpSpPr>
        <p:sp>
          <p:nvSpPr>
            <p:cNvPr id="2436" name="Google Shape;2436;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7" name="Google Shape;2437;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38" name="Google Shape;2438;p52"/>
          <p:cNvGrpSpPr/>
          <p:nvPr/>
        </p:nvGrpSpPr>
        <p:grpSpPr>
          <a:xfrm>
            <a:off x="7775682" y="3948834"/>
            <a:ext cx="118187" cy="146246"/>
            <a:chOff x="4960900" y="2433225"/>
            <a:chExt cx="48525" cy="60050"/>
          </a:xfrm>
        </p:grpSpPr>
        <p:sp>
          <p:nvSpPr>
            <p:cNvPr id="2439" name="Google Shape;2439;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0" name="Google Shape;2440;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41" name="Google Shape;2441;p52"/>
          <p:cNvGrpSpPr/>
          <p:nvPr/>
        </p:nvGrpSpPr>
        <p:grpSpPr>
          <a:xfrm>
            <a:off x="7464247" y="4212895"/>
            <a:ext cx="136394" cy="143810"/>
            <a:chOff x="4854075" y="2527625"/>
            <a:chExt cx="56000" cy="59050"/>
          </a:xfrm>
        </p:grpSpPr>
        <p:sp>
          <p:nvSpPr>
            <p:cNvPr id="2442" name="Google Shape;2442;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3" name="Google Shape;2443;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44" name="Google Shape;2444;p5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5" name="Google Shape;2445;p5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6" name="Google Shape;2446;p5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47" name="Google Shape;2447;p52"/>
          <p:cNvGrpSpPr/>
          <p:nvPr/>
        </p:nvGrpSpPr>
        <p:grpSpPr>
          <a:xfrm>
            <a:off x="8088458" y="3676639"/>
            <a:ext cx="99312" cy="160797"/>
            <a:chOff x="5059700" y="2334775"/>
            <a:chExt cx="40775" cy="66025"/>
          </a:xfrm>
        </p:grpSpPr>
        <p:sp>
          <p:nvSpPr>
            <p:cNvPr id="2448" name="Google Shape;2448;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9" name="Google Shape;2449;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0" name="Google Shape;2450;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1" name="Google Shape;2451;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2" name="Google Shape;2452;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3" name="Google Shape;2453;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4" name="Google Shape;2454;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5" name="Google Shape;2455;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6" name="Google Shape;2456;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57" name="Google Shape;2457;p52"/>
          <p:cNvGrpSpPr/>
          <p:nvPr/>
        </p:nvGrpSpPr>
        <p:grpSpPr>
          <a:xfrm>
            <a:off x="8045622" y="3941771"/>
            <a:ext cx="184984" cy="160371"/>
            <a:chOff x="5037700" y="2430325"/>
            <a:chExt cx="75950" cy="65850"/>
          </a:xfrm>
        </p:grpSpPr>
        <p:sp>
          <p:nvSpPr>
            <p:cNvPr id="2458" name="Google Shape;2458;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9" name="Google Shape;2459;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60" name="Google Shape;2460;p52"/>
          <p:cNvGrpSpPr/>
          <p:nvPr/>
        </p:nvGrpSpPr>
        <p:grpSpPr>
          <a:xfrm>
            <a:off x="7465128" y="3708223"/>
            <a:ext cx="173014" cy="97629"/>
            <a:chOff x="4756975" y="2341800"/>
            <a:chExt cx="91975" cy="51925"/>
          </a:xfrm>
        </p:grpSpPr>
        <p:sp>
          <p:nvSpPr>
            <p:cNvPr id="2461" name="Google Shape;2461;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2" name="Google Shape;2462;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3" name="Google Shape;2463;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4" name="Google Shape;2464;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5" name="Google Shape;2465;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6" name="Google Shape;2466;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7" name="Google Shape;2467;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8" name="Google Shape;2468;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9" name="Google Shape;2469;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0" name="Google Shape;2470;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1" name="Google Shape;2471;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2" name="Google Shape;2472;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3" name="Google Shape;2473;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4" name="Google Shape;2474;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5" name="Google Shape;2475;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6" name="Google Shape;2476;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7" name="Google Shape;2477;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8" name="Google Shape;2478;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9" name="Google Shape;2479;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0" name="Google Shape;2480;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81" name="Google Shape;2481;p52"/>
          <p:cNvGrpSpPr/>
          <p:nvPr/>
        </p:nvGrpSpPr>
        <p:grpSpPr>
          <a:xfrm>
            <a:off x="7732065" y="4196920"/>
            <a:ext cx="212497" cy="175761"/>
            <a:chOff x="4943575" y="2516350"/>
            <a:chExt cx="98675" cy="81700"/>
          </a:xfrm>
        </p:grpSpPr>
        <p:sp>
          <p:nvSpPr>
            <p:cNvPr id="2482" name="Google Shape;2482;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3" name="Google Shape;2483;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4" name="Google Shape;2484;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5" name="Google Shape;2485;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6" name="Google Shape;2486;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7" name="Google Shape;2487;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8" name="Google Shape;2488;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9" name="Google Shape;2489;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0" name="Google Shape;2490;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1" name="Google Shape;2491;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2" name="Google Shape;2492;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3" name="Google Shape;2493;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4" name="Google Shape;2494;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5" name="Google Shape;2495;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6" name="Google Shape;2496;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7" name="Google Shape;2497;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8" name="Google Shape;2498;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9" name="Google Shape;2499;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0" name="Google Shape;2500;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1" name="Google Shape;2501;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2" name="Google Shape;2502;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3" name="Google Shape;2503;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4" name="Google Shape;2504;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5" name="Google Shape;2505;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6" name="Google Shape;2506;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7" name="Google Shape;2507;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8" name="Google Shape;2508;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9" name="Google Shape;2509;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0" name="Google Shape;2510;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1" name="Google Shape;2511;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2" name="Google Shape;2512;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3" name="Google Shape;2513;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4" name="Google Shape;2514;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5" name="Google Shape;2515;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6" name="Google Shape;2516;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7" name="Google Shape;2517;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8" name="Google Shape;2518;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9" name="Google Shape;2519;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0" name="Google Shape;2520;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1" name="Google Shape;2521;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2" name="Google Shape;2522;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3" name="Google Shape;2523;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4" name="Google Shape;2524;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5" name="Google Shape;2525;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6" name="Google Shape;2526;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7" name="Google Shape;2527;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8" name="Google Shape;2528;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9" name="Google Shape;2529;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0" name="Google Shape;2530;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1" name="Google Shape;2531;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2" name="Google Shape;2532;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3" name="Google Shape;2533;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4" name="Google Shape;2534;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5" name="Google Shape;2535;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6" name="Google Shape;2536;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7" name="Google Shape;2537;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8" name="Google Shape;2538;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9" name="Google Shape;2539;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0" name="Google Shape;2540;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1" name="Google Shape;2541;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2" name="Google Shape;2542;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3" name="Google Shape;2543;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4" name="Google Shape;2544;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5" name="Google Shape;2545;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6" name="Google Shape;2546;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7" name="Google Shape;2547;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8" name="Google Shape;2548;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9" name="Google Shape;2549;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0" name="Google Shape;2550;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1" name="Google Shape;2551;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2" name="Google Shape;2552;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3" name="Google Shape;2553;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4" name="Google Shape;2554;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5" name="Google Shape;2555;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6" name="Google Shape;2556;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7" name="Google Shape;2557;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8" name="Google Shape;2558;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9" name="Google Shape;2559;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0" name="Google Shape;2560;p52"/>
          <p:cNvGrpSpPr/>
          <p:nvPr/>
        </p:nvGrpSpPr>
        <p:grpSpPr>
          <a:xfrm>
            <a:off x="1990126" y="3423163"/>
            <a:ext cx="965352" cy="134612"/>
            <a:chOff x="4411970" y="2962952"/>
            <a:chExt cx="706545" cy="104213"/>
          </a:xfrm>
        </p:grpSpPr>
        <p:sp>
          <p:nvSpPr>
            <p:cNvPr id="2561" name="Google Shape;2561;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2" name="Google Shape;2562;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3" name="Google Shape;2563;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4" name="Google Shape;2564;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5" name="Google Shape;2565;p52"/>
          <p:cNvGrpSpPr/>
          <p:nvPr/>
        </p:nvGrpSpPr>
        <p:grpSpPr>
          <a:xfrm>
            <a:off x="1990126" y="3012077"/>
            <a:ext cx="960158" cy="289172"/>
            <a:chOff x="4411970" y="2726085"/>
            <a:chExt cx="643107" cy="193659"/>
          </a:xfrm>
        </p:grpSpPr>
        <p:sp>
          <p:nvSpPr>
            <p:cNvPr id="2566" name="Google Shape;2566;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7" name="Google Shape;2567;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8" name="Google Shape;2568;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9" name="Google Shape;2569;p52"/>
          <p:cNvGrpSpPr/>
          <p:nvPr/>
        </p:nvGrpSpPr>
        <p:grpSpPr>
          <a:xfrm>
            <a:off x="993018" y="3278187"/>
            <a:ext cx="833174" cy="259208"/>
            <a:chOff x="4411970" y="4340222"/>
            <a:chExt cx="779468" cy="242682"/>
          </a:xfrm>
        </p:grpSpPr>
        <p:sp>
          <p:nvSpPr>
            <p:cNvPr id="2570" name="Google Shape;2570;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1" name="Google Shape;2571;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2" name="Google Shape;2572;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73" name="Google Shape;2573;p52"/>
          <p:cNvGrpSpPr/>
          <p:nvPr/>
        </p:nvGrpSpPr>
        <p:grpSpPr>
          <a:xfrm>
            <a:off x="1990126" y="2673933"/>
            <a:ext cx="965160" cy="216230"/>
            <a:chOff x="4411970" y="2468674"/>
            <a:chExt cx="747317" cy="167425"/>
          </a:xfrm>
        </p:grpSpPr>
        <p:sp>
          <p:nvSpPr>
            <p:cNvPr id="2574" name="Google Shape;2574;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5" name="Google Shape;2575;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76" name="Google Shape;2576;p52"/>
          <p:cNvGrpSpPr/>
          <p:nvPr/>
        </p:nvGrpSpPr>
        <p:grpSpPr>
          <a:xfrm>
            <a:off x="988873" y="2578650"/>
            <a:ext cx="810451" cy="319149"/>
            <a:chOff x="4411970" y="3686602"/>
            <a:chExt cx="797845" cy="314216"/>
          </a:xfrm>
        </p:grpSpPr>
        <p:sp>
          <p:nvSpPr>
            <p:cNvPr id="2577" name="Google Shape;2577;p52"/>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8" name="Google Shape;2578;p52"/>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9" name="Google Shape;2579;p52"/>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0" name="Google Shape;2580;p52"/>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1" name="Google Shape;2581;p52"/>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82" name="Google Shape;2582;p52"/>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83" name="Google Shape;2583;p52"/>
          <p:cNvGrpSpPr/>
          <p:nvPr/>
        </p:nvGrpSpPr>
        <p:grpSpPr>
          <a:xfrm>
            <a:off x="988970" y="2333174"/>
            <a:ext cx="1970333" cy="208784"/>
            <a:chOff x="6336019" y="3733725"/>
            <a:chExt cx="2566206" cy="351310"/>
          </a:xfrm>
        </p:grpSpPr>
        <p:sp>
          <p:nvSpPr>
            <p:cNvPr id="2584" name="Google Shape;2584;p52"/>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5" name="Google Shape;2585;p52"/>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6" name="Google Shape;2586;p52"/>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7" name="Google Shape;2587;p52"/>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88" name="Google Shape;2588;p52"/>
          <p:cNvGrpSpPr/>
          <p:nvPr/>
        </p:nvGrpSpPr>
        <p:grpSpPr>
          <a:xfrm>
            <a:off x="1990126" y="3940729"/>
            <a:ext cx="946551" cy="153200"/>
            <a:chOff x="4404545" y="3301592"/>
            <a:chExt cx="782403" cy="129272"/>
          </a:xfrm>
        </p:grpSpPr>
        <p:sp>
          <p:nvSpPr>
            <p:cNvPr id="2589" name="Google Shape;2589;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0" name="Google Shape;2590;p5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91" name="Google Shape;2591;p52"/>
          <p:cNvGrpSpPr/>
          <p:nvPr/>
        </p:nvGrpSpPr>
        <p:grpSpPr>
          <a:xfrm>
            <a:off x="1990126" y="3679688"/>
            <a:ext cx="962257" cy="139127"/>
            <a:chOff x="4411970" y="3131459"/>
            <a:chExt cx="710520" cy="117397"/>
          </a:xfrm>
        </p:grpSpPr>
        <p:sp>
          <p:nvSpPr>
            <p:cNvPr id="2592" name="Google Shape;2592;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3" name="Google Shape;2593;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94" name="Google Shape;2594;p52"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95" name="Google Shape;2595;p52"/>
          <p:cNvGrpSpPr/>
          <p:nvPr/>
        </p:nvGrpSpPr>
        <p:grpSpPr>
          <a:xfrm>
            <a:off x="990271" y="3614482"/>
            <a:ext cx="823838" cy="458988"/>
            <a:chOff x="4411970" y="1801825"/>
            <a:chExt cx="734586" cy="409262"/>
          </a:xfrm>
        </p:grpSpPr>
        <p:sp>
          <p:nvSpPr>
            <p:cNvPr id="2596" name="Google Shape;2596;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7" name="Google Shape;2597;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98" name="Google Shape;2598;p52"/>
          <p:cNvGrpSpPr/>
          <p:nvPr/>
        </p:nvGrpSpPr>
        <p:grpSpPr>
          <a:xfrm>
            <a:off x="990271" y="4162908"/>
            <a:ext cx="856348" cy="212039"/>
            <a:chOff x="4411970" y="2233974"/>
            <a:chExt cx="763574" cy="189068"/>
          </a:xfrm>
        </p:grpSpPr>
        <p:sp>
          <p:nvSpPr>
            <p:cNvPr id="2599" name="Google Shape;2599;p52"/>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0" name="Google Shape;2600;p52"/>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01" name="Google Shape;2601;p52"/>
          <p:cNvGrpSpPr/>
          <p:nvPr/>
        </p:nvGrpSpPr>
        <p:grpSpPr>
          <a:xfrm>
            <a:off x="3100467" y="2338244"/>
            <a:ext cx="511602" cy="511602"/>
            <a:chOff x="5681300" y="2527788"/>
            <a:chExt cx="805800" cy="805800"/>
          </a:xfrm>
        </p:grpSpPr>
        <p:sp>
          <p:nvSpPr>
            <p:cNvPr id="2602" name="Google Shape;2602;p52"/>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3" name="Google Shape;2603;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04" name="Google Shape;2604;p52"/>
          <p:cNvGrpSpPr/>
          <p:nvPr/>
        </p:nvGrpSpPr>
        <p:grpSpPr>
          <a:xfrm>
            <a:off x="3097662" y="3104827"/>
            <a:ext cx="513021" cy="512935"/>
            <a:chOff x="4049800" y="640400"/>
            <a:chExt cx="858900" cy="858900"/>
          </a:xfrm>
        </p:grpSpPr>
        <p:sp>
          <p:nvSpPr>
            <p:cNvPr id="2605" name="Google Shape;2605;p52"/>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6" name="Google Shape;2606;p52"/>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07" name="Google Shape;2607;p52"/>
          <p:cNvGrpSpPr/>
          <p:nvPr/>
        </p:nvGrpSpPr>
        <p:grpSpPr>
          <a:xfrm>
            <a:off x="3014861" y="3756719"/>
            <a:ext cx="686489" cy="686585"/>
            <a:chOff x="5080187" y="927900"/>
            <a:chExt cx="961200" cy="961200"/>
          </a:xfrm>
        </p:grpSpPr>
        <p:sp>
          <p:nvSpPr>
            <p:cNvPr id="2608" name="Google Shape;2608;p52"/>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9" name="Google Shape;2609;p52"/>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0" name="Google Shape;2610;p52"/>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1" name="Google Shape;2611;p52"/>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2" name="Google Shape;2612;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3" name="Google Shape;2613;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4" name="Google Shape;2614;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5" name="Google Shape;2615;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16" name="Google Shape;2616;p52"/>
          <p:cNvGrpSpPr/>
          <p:nvPr/>
        </p:nvGrpSpPr>
        <p:grpSpPr>
          <a:xfrm>
            <a:off x="3798012" y="3849448"/>
            <a:ext cx="510373" cy="510937"/>
            <a:chOff x="7508249" y="1522825"/>
            <a:chExt cx="1326333" cy="1322986"/>
          </a:xfrm>
        </p:grpSpPr>
        <p:sp>
          <p:nvSpPr>
            <p:cNvPr id="2617" name="Google Shape;2617;p52"/>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8" name="Google Shape;2618;p52"/>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9" name="Google Shape;2619;p52"/>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0" name="Google Shape;2620;p52"/>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1" name="Google Shape;2621;p52"/>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2" name="Google Shape;2622;p52"/>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3" name="Google Shape;2623;p52"/>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4" name="Google Shape;2624;p52"/>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5" name="Google Shape;2625;p52"/>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6" name="Google Shape;2626;p52"/>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27" name="Google Shape;2627;p52"/>
          <p:cNvGrpSpPr/>
          <p:nvPr/>
        </p:nvGrpSpPr>
        <p:grpSpPr>
          <a:xfrm>
            <a:off x="4489605" y="3850853"/>
            <a:ext cx="492653" cy="503348"/>
            <a:chOff x="6039282" y="1042577"/>
            <a:chExt cx="734316" cy="731929"/>
          </a:xfrm>
        </p:grpSpPr>
        <p:sp>
          <p:nvSpPr>
            <p:cNvPr id="2628" name="Google Shape;2628;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9" name="Google Shape;2629;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0" name="Google Shape;2630;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1" name="Google Shape;2631;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2" name="Google Shape;2632;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3" name="Google Shape;2633;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4" name="Google Shape;2634;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5" name="Google Shape;2635;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6" name="Google Shape;2636;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7" name="Google Shape;2637;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8" name="Google Shape;2638;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9" name="Google Shape;2639;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0" name="Google Shape;2640;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1" name="Google Shape;2641;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2" name="Google Shape;2642;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3" name="Google Shape;2643;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4" name="Google Shape;2644;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5" name="Google Shape;2645;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6" name="Google Shape;2646;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7" name="Google Shape;2647;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8" name="Google Shape;2648;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49" name="Google Shape;2649;p52"/>
          <p:cNvGrpSpPr/>
          <p:nvPr/>
        </p:nvGrpSpPr>
        <p:grpSpPr>
          <a:xfrm>
            <a:off x="5130019" y="2346894"/>
            <a:ext cx="483304" cy="504902"/>
            <a:chOff x="1825800" y="1651625"/>
            <a:chExt cx="568125" cy="591775"/>
          </a:xfrm>
        </p:grpSpPr>
        <p:sp>
          <p:nvSpPr>
            <p:cNvPr id="2650" name="Google Shape;2650;p52"/>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1" name="Google Shape;2651;p52"/>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2" name="Google Shape;2652;p52"/>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3" name="Google Shape;2653;p52"/>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4" name="Google Shape;2654;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5" name="Google Shape;2655;p52"/>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56" name="Google Shape;2656;p5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7" name="Google Shape;2657;p5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8" name="Google Shape;2658;p52"/>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9" name="Google Shape;2659;p52"/>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0" name="Google Shape;2660;p52"/>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100"/>
              <a:buFont typeface="Arial"/>
              <a:buNone/>
            </a:pPr>
            <a:r>
              <a:rPr lang="es-CO" sz="1100" b="0" i="0" u="none" strike="noStrike" cap="none">
                <a:solidFill>
                  <a:srgbClr val="FFFFFF"/>
                </a:solidFill>
                <a:latin typeface="Arial"/>
                <a:ea typeface="Arial"/>
                <a:cs typeface="Arial"/>
                <a:sym typeface="Arial"/>
              </a:rPr>
              <a:t>You can easily</a:t>
            </a:r>
            <a:r>
              <a:rPr lang="es-CO" sz="1100" b="0" i="0" u="none" strike="noStrike" cap="none">
                <a:solidFill>
                  <a:srgbClr val="435D74"/>
                </a:solidFill>
                <a:latin typeface="Arial"/>
                <a:ea typeface="Arial"/>
                <a:cs typeface="Arial"/>
                <a:sym typeface="Arial"/>
              </a:rPr>
              <a:t> </a:t>
            </a:r>
            <a:r>
              <a:rPr lang="es-CO" sz="1100" b="0" i="0" u="none" strike="noStrike" cap="none">
                <a:solidFill>
                  <a:srgbClr val="869FB2"/>
                </a:solidFill>
                <a:latin typeface="Arial"/>
                <a:ea typeface="Arial"/>
                <a:cs typeface="Arial"/>
                <a:sym typeface="Arial"/>
              </a:rPr>
              <a:t>resize</a:t>
            </a:r>
            <a:r>
              <a:rPr lang="es-CO" sz="1100" b="0" i="0" u="none" strike="noStrike" cap="none">
                <a:solidFill>
                  <a:srgbClr val="435D74"/>
                </a:solidFill>
                <a:latin typeface="Arial"/>
                <a:ea typeface="Arial"/>
                <a:cs typeface="Arial"/>
                <a:sym typeface="Arial"/>
              </a:rPr>
              <a:t> </a:t>
            </a:r>
            <a:r>
              <a:rPr lang="es-CO" sz="1100" b="0" i="0" u="none" strike="noStrike" cap="none">
                <a:solidFill>
                  <a:srgbClr val="FFFFFF"/>
                </a:solidFill>
                <a:latin typeface="Arial"/>
                <a:ea typeface="Arial"/>
                <a:cs typeface="Arial"/>
                <a:sym typeface="Arial"/>
              </a:rPr>
              <a:t>these resources without losing quality. To</a:t>
            </a:r>
            <a:r>
              <a:rPr lang="es-CO" sz="1100" b="0" i="0" u="none" strike="noStrike" cap="none">
                <a:solidFill>
                  <a:srgbClr val="435D74"/>
                </a:solidFill>
                <a:latin typeface="Arial"/>
                <a:ea typeface="Arial"/>
                <a:cs typeface="Arial"/>
                <a:sym typeface="Arial"/>
              </a:rPr>
              <a:t> </a:t>
            </a:r>
            <a:r>
              <a:rPr lang="es-CO" sz="1100" b="0" i="0" u="none" strike="noStrike" cap="none">
                <a:solidFill>
                  <a:srgbClr val="869FB2"/>
                </a:solidFill>
                <a:latin typeface="Arial"/>
                <a:ea typeface="Arial"/>
                <a:cs typeface="Arial"/>
                <a:sym typeface="Arial"/>
              </a:rPr>
              <a:t>change the color</a:t>
            </a:r>
            <a:r>
              <a:rPr lang="es-CO" sz="1100" b="0" i="0" u="none" strike="noStrike" cap="none">
                <a:solidFill>
                  <a:srgbClr val="FFFFFF"/>
                </a:solidFill>
                <a:latin typeface="Arial"/>
                <a:ea typeface="Arial"/>
                <a:cs typeface="Arial"/>
                <a:sym typeface="Arial"/>
              </a:rPr>
              <a:t>, just ungroup the resource and click on the object you want to change. Then, click on the paint bucket and select the color you want. Group the resource again when you’re done. You can also look for more </a:t>
            </a:r>
            <a:r>
              <a:rPr lang="es-CO" sz="1100" b="0" i="0" u="none" strike="noStrike" cap="none">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s-CO" sz="1100" b="0" i="0" u="none" strike="noStrike" cap="none">
                <a:solidFill>
                  <a:srgbClr val="FFFFFF"/>
                </a:solidFill>
                <a:latin typeface="Arial"/>
                <a:ea typeface="Arial"/>
                <a:cs typeface="Arial"/>
                <a:sym typeface="Arial"/>
              </a:rPr>
              <a:t> on Slidesgo.</a:t>
            </a:r>
            <a:endParaRPr sz="1100" b="0" i="0" u="none" strike="noStrike" cap="none">
              <a:solidFill>
                <a:srgbClr val="FFFFFF"/>
              </a:solidFill>
              <a:latin typeface="Arial"/>
              <a:ea typeface="Arial"/>
              <a:cs typeface="Arial"/>
              <a:sym typeface="Arial"/>
            </a:endParaRPr>
          </a:p>
        </p:txBody>
      </p:sp>
      <p:sp>
        <p:nvSpPr>
          <p:cNvPr id="2661" name="Google Shape;2661;p52"/>
          <p:cNvSpPr txBox="1">
            <a:spLocks noGrp="1"/>
          </p:cNvSpPr>
          <p:nvPr>
            <p:ph type="title"/>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s-CO">
                <a:solidFill>
                  <a:schemeClr val="lt1"/>
                </a:solidFill>
              </a:rPr>
              <a:t>Use our editable graphic resources...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665"/>
        <p:cNvGrpSpPr/>
        <p:nvPr/>
      </p:nvGrpSpPr>
      <p:grpSpPr>
        <a:xfrm>
          <a:off x="0" y="0"/>
          <a:ext cx="0" cy="0"/>
          <a:chOff x="0" y="0"/>
          <a:chExt cx="0" cy="0"/>
        </a:xfrm>
      </p:grpSpPr>
      <p:grpSp>
        <p:nvGrpSpPr>
          <p:cNvPr id="2666" name="Google Shape;2666;p53"/>
          <p:cNvGrpSpPr/>
          <p:nvPr/>
        </p:nvGrpSpPr>
        <p:grpSpPr>
          <a:xfrm>
            <a:off x="722058" y="957091"/>
            <a:ext cx="2492867" cy="1379876"/>
            <a:chOff x="2654821" y="2311071"/>
            <a:chExt cx="2279714" cy="1262120"/>
          </a:xfrm>
        </p:grpSpPr>
        <p:grpSp>
          <p:nvGrpSpPr>
            <p:cNvPr id="2667" name="Google Shape;2667;p53"/>
            <p:cNvGrpSpPr/>
            <p:nvPr/>
          </p:nvGrpSpPr>
          <p:grpSpPr>
            <a:xfrm>
              <a:off x="4034269" y="2840745"/>
              <a:ext cx="40212" cy="36437"/>
              <a:chOff x="4293400" y="2574725"/>
              <a:chExt cx="84425" cy="80100"/>
            </a:xfrm>
          </p:grpSpPr>
          <p:sp>
            <p:nvSpPr>
              <p:cNvPr id="2668" name="Google Shape;2668;p5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669" name="Google Shape;2669;p5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70" name="Google Shape;2670;p53"/>
            <p:cNvGrpSpPr/>
            <p:nvPr/>
          </p:nvGrpSpPr>
          <p:grpSpPr>
            <a:xfrm>
              <a:off x="3894606" y="2334874"/>
              <a:ext cx="913198" cy="518984"/>
              <a:chOff x="4000175" y="1462675"/>
              <a:chExt cx="1917275" cy="1140875"/>
            </a:xfrm>
          </p:grpSpPr>
          <p:sp>
            <p:nvSpPr>
              <p:cNvPr id="2671" name="Google Shape;2671;p5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672" name="Google Shape;2672;p53"/>
              <p:cNvGrpSpPr/>
              <p:nvPr/>
            </p:nvGrpSpPr>
            <p:grpSpPr>
              <a:xfrm>
                <a:off x="4000175" y="1462675"/>
                <a:ext cx="1917275" cy="1140875"/>
                <a:chOff x="4000175" y="1462675"/>
                <a:chExt cx="1917275" cy="1140875"/>
              </a:xfrm>
            </p:grpSpPr>
            <p:sp>
              <p:nvSpPr>
                <p:cNvPr id="2673" name="Google Shape;2673;p5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674" name="Google Shape;2674;p5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5" name="Google Shape;2675;p5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6" name="Google Shape;2676;p5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7" name="Google Shape;2677;p5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sp>
              <p:nvSpPr>
                <p:cNvPr id="2678" name="Google Shape;2678;p5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679" name="Google Shape;2679;p53"/>
            <p:cNvGrpSpPr/>
            <p:nvPr/>
          </p:nvGrpSpPr>
          <p:grpSpPr>
            <a:xfrm>
              <a:off x="3875768" y="2846704"/>
              <a:ext cx="44796" cy="47366"/>
              <a:chOff x="3960625" y="2587825"/>
              <a:chExt cx="94050" cy="104125"/>
            </a:xfrm>
          </p:grpSpPr>
          <p:sp>
            <p:nvSpPr>
              <p:cNvPr id="2680" name="Google Shape;2680;p5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681" name="Google Shape;2681;p5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2" name="Google Shape;2682;p53"/>
            <p:cNvGrpSpPr/>
            <p:nvPr/>
          </p:nvGrpSpPr>
          <p:grpSpPr>
            <a:xfrm>
              <a:off x="3782759" y="2807162"/>
              <a:ext cx="82686" cy="85487"/>
              <a:chOff x="3765350" y="2500900"/>
              <a:chExt cx="173600" cy="187925"/>
            </a:xfrm>
          </p:grpSpPr>
          <p:sp>
            <p:nvSpPr>
              <p:cNvPr id="2683" name="Google Shape;2683;p5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684" name="Google Shape;2684;p5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5" name="Google Shape;2685;p5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6" name="Google Shape;2686;p5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7" name="Google Shape;2687;p5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8" name="Google Shape;2688;p5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9" name="Google Shape;2689;p53"/>
            <p:cNvGrpSpPr/>
            <p:nvPr/>
          </p:nvGrpSpPr>
          <p:grpSpPr>
            <a:xfrm>
              <a:off x="3775674" y="2798496"/>
              <a:ext cx="40545" cy="23564"/>
              <a:chOff x="3750475" y="2481850"/>
              <a:chExt cx="85125" cy="51800"/>
            </a:xfrm>
          </p:grpSpPr>
          <p:sp>
            <p:nvSpPr>
              <p:cNvPr id="2690" name="Google Shape;2690;p5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1" name="Google Shape;2691;p5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692" name="Google Shape;2692;p53"/>
            <p:cNvGrpSpPr/>
            <p:nvPr/>
          </p:nvGrpSpPr>
          <p:grpSpPr>
            <a:xfrm>
              <a:off x="3716946" y="2776024"/>
              <a:ext cx="81971" cy="76912"/>
              <a:chOff x="3627175" y="2432450"/>
              <a:chExt cx="172100" cy="169075"/>
            </a:xfrm>
          </p:grpSpPr>
          <p:sp>
            <p:nvSpPr>
              <p:cNvPr id="2693" name="Google Shape;2693;p5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4" name="Google Shape;2694;p5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695" name="Google Shape;2695;p5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696" name="Google Shape;2696;p53"/>
            <p:cNvGrpSpPr/>
            <p:nvPr/>
          </p:nvGrpSpPr>
          <p:grpSpPr>
            <a:xfrm>
              <a:off x="3685682" y="2845624"/>
              <a:ext cx="29311" cy="45055"/>
              <a:chOff x="3561536" y="2585450"/>
              <a:chExt cx="61539" cy="99045"/>
            </a:xfrm>
          </p:grpSpPr>
          <p:sp>
            <p:nvSpPr>
              <p:cNvPr id="2697" name="Google Shape;2697;p5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8" name="Google Shape;2698;p5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699" name="Google Shape;2699;p53"/>
            <p:cNvGrpSpPr/>
            <p:nvPr/>
          </p:nvGrpSpPr>
          <p:grpSpPr>
            <a:xfrm>
              <a:off x="3849905" y="2572252"/>
              <a:ext cx="74339" cy="119559"/>
              <a:chOff x="3906325" y="1984500"/>
              <a:chExt cx="156075" cy="262825"/>
            </a:xfrm>
          </p:grpSpPr>
          <p:sp>
            <p:nvSpPr>
              <p:cNvPr id="2700" name="Google Shape;2700;p5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701" name="Google Shape;2701;p5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02" name="Google Shape;2702;p53"/>
            <p:cNvGrpSpPr/>
            <p:nvPr/>
          </p:nvGrpSpPr>
          <p:grpSpPr>
            <a:xfrm>
              <a:off x="2654821" y="2414345"/>
              <a:ext cx="667570" cy="558731"/>
              <a:chOff x="1397225" y="1637375"/>
              <a:chExt cx="1401575" cy="1228250"/>
            </a:xfrm>
          </p:grpSpPr>
          <p:sp>
            <p:nvSpPr>
              <p:cNvPr id="2703" name="Google Shape;2703;p5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704" name="Google Shape;2704;p53"/>
              <p:cNvGrpSpPr/>
              <p:nvPr/>
            </p:nvGrpSpPr>
            <p:grpSpPr>
              <a:xfrm>
                <a:off x="1397225" y="1637375"/>
                <a:ext cx="1398775" cy="1228250"/>
                <a:chOff x="1397225" y="1637375"/>
                <a:chExt cx="1398775" cy="1228250"/>
              </a:xfrm>
            </p:grpSpPr>
            <p:sp>
              <p:nvSpPr>
                <p:cNvPr id="2705" name="Google Shape;2705;p5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6" name="Google Shape;2706;p5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707" name="Google Shape;2707;p53"/>
            <p:cNvGrpSpPr/>
            <p:nvPr/>
          </p:nvGrpSpPr>
          <p:grpSpPr>
            <a:xfrm>
              <a:off x="3230417" y="3103734"/>
              <a:ext cx="282982" cy="280332"/>
              <a:chOff x="2605700" y="3152850"/>
              <a:chExt cx="594125" cy="616250"/>
            </a:xfrm>
          </p:grpSpPr>
          <p:sp>
            <p:nvSpPr>
              <p:cNvPr id="2708" name="Google Shape;2708;p5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709" name="Google Shape;2709;p5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grpSp>
        <p:grpSp>
          <p:nvGrpSpPr>
            <p:cNvPr id="2710" name="Google Shape;2710;p53"/>
            <p:cNvGrpSpPr/>
            <p:nvPr/>
          </p:nvGrpSpPr>
          <p:grpSpPr>
            <a:xfrm>
              <a:off x="3265985" y="3226989"/>
              <a:ext cx="87151" cy="346202"/>
              <a:chOff x="2680375" y="3423800"/>
              <a:chExt cx="182975" cy="761050"/>
            </a:xfrm>
          </p:grpSpPr>
          <p:sp>
            <p:nvSpPr>
              <p:cNvPr id="2711" name="Google Shape;2711;p5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712" name="Google Shape;2712;p5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13" name="Google Shape;2713;p53"/>
            <p:cNvGrpSpPr/>
            <p:nvPr/>
          </p:nvGrpSpPr>
          <p:grpSpPr>
            <a:xfrm>
              <a:off x="3855466" y="3289811"/>
              <a:ext cx="112514" cy="94210"/>
              <a:chOff x="3918000" y="3561900"/>
              <a:chExt cx="236225" cy="207100"/>
            </a:xfrm>
          </p:grpSpPr>
          <p:sp>
            <p:nvSpPr>
              <p:cNvPr id="2714" name="Google Shape;2714;p5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715" name="Google Shape;2715;p5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16" name="Google Shape;2716;p53"/>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7" name="Google Shape;2717;p53"/>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8" name="Google Shape;2718;p53"/>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grpSp>
          <p:nvGrpSpPr>
            <p:cNvPr id="2719" name="Google Shape;2719;p53"/>
            <p:cNvGrpSpPr/>
            <p:nvPr/>
          </p:nvGrpSpPr>
          <p:grpSpPr>
            <a:xfrm>
              <a:off x="2905224" y="2311071"/>
              <a:ext cx="596721" cy="528992"/>
              <a:chOff x="1922950" y="1410350"/>
              <a:chExt cx="1252825" cy="1162875"/>
            </a:xfrm>
          </p:grpSpPr>
          <p:sp>
            <p:nvSpPr>
              <p:cNvPr id="2720" name="Google Shape;2720;p5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1" name="Google Shape;2721;p5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2" name="Google Shape;2722;p5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3" name="Google Shape;2723;p5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4" name="Google Shape;2724;p5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5" name="Google Shape;2725;p5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6" name="Google Shape;2726;p5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7" name="Google Shape;2727;p5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8" name="Google Shape;2728;p5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9" name="Google Shape;2729;p5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0" name="Google Shape;2730;p5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1" name="Google Shape;2731;p5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2" name="Google Shape;2732;p5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3" name="Google Shape;2733;p5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4" name="Google Shape;2734;p5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5" name="Google Shape;2735;p5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grpSp>
        <p:sp>
          <p:nvSpPr>
            <p:cNvPr id="2736" name="Google Shape;2736;p53"/>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7" name="Google Shape;2737;p53"/>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8" name="Google Shape;2738;p53"/>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9" name="Google Shape;2739;p53"/>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0" name="Google Shape;2740;p53"/>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1" name="Google Shape;2741;p53"/>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2" name="Google Shape;2742;p53"/>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3" name="Google Shape;2743;p53"/>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4" name="Google Shape;2744;p53"/>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5" name="Google Shape;2745;p53"/>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6" name="Google Shape;2746;p53"/>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7" name="Google Shape;2747;p53"/>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8" name="Google Shape;2748;p53"/>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9" name="Google Shape;2749;p53"/>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0" name="Google Shape;2750;p53"/>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1" name="Google Shape;2751;p53"/>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2" name="Google Shape;2752;p53"/>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3" name="Google Shape;2753;p53"/>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4" name="Google Shape;2754;p53"/>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5" name="Google Shape;2755;p53"/>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sp>
          <p:nvSpPr>
            <p:cNvPr id="2756" name="Google Shape;2756;p53"/>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sp>
          <p:nvSpPr>
            <p:cNvPr id="2757" name="Google Shape;2757;p53"/>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58" name="Google Shape;2758;p53"/>
            <p:cNvGrpSpPr/>
            <p:nvPr/>
          </p:nvGrpSpPr>
          <p:grpSpPr>
            <a:xfrm>
              <a:off x="3280929" y="3294542"/>
              <a:ext cx="109894" cy="272224"/>
              <a:chOff x="2711750" y="3572300"/>
              <a:chExt cx="230725" cy="598425"/>
            </a:xfrm>
          </p:grpSpPr>
          <p:sp>
            <p:nvSpPr>
              <p:cNvPr id="2759" name="Google Shape;2759;p5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0" name="Google Shape;2760;p5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61" name="Google Shape;2761;p53"/>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62" name="Google Shape;2762;p53"/>
            <p:cNvGrpSpPr/>
            <p:nvPr/>
          </p:nvGrpSpPr>
          <p:grpSpPr>
            <a:xfrm>
              <a:off x="3790439" y="2408636"/>
              <a:ext cx="73017" cy="75684"/>
              <a:chOff x="3781475" y="1624825"/>
              <a:chExt cx="153300" cy="166375"/>
            </a:xfrm>
          </p:grpSpPr>
          <p:sp>
            <p:nvSpPr>
              <p:cNvPr id="2763" name="Google Shape;2763;p5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4" name="Google Shape;2764;p5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5" name="Google Shape;2765;p5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6" name="Google Shape;2766;p5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67" name="Google Shape;2767;p53"/>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8" name="Google Shape;2768;p53"/>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9" name="Google Shape;2769;p53"/>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0" name="Google Shape;2770;p53"/>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1" name="Google Shape;2771;p53"/>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2" name="Google Shape;2772;p53"/>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3" name="Google Shape;2773;p53"/>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74" name="Google Shape;2774;p53"/>
            <p:cNvGrpSpPr/>
            <p:nvPr/>
          </p:nvGrpSpPr>
          <p:grpSpPr>
            <a:xfrm>
              <a:off x="4403342" y="3107749"/>
              <a:ext cx="316680" cy="101374"/>
              <a:chOff x="5068275" y="3161675"/>
              <a:chExt cx="664875" cy="222850"/>
            </a:xfrm>
          </p:grpSpPr>
          <p:sp>
            <p:nvSpPr>
              <p:cNvPr id="2775" name="Google Shape;2775;p5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6" name="Google Shape;2776;p5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7" name="Google Shape;2777;p5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8" name="Google Shape;2778;p5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79" name="Google Shape;2779;p53"/>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0" name="Google Shape;2780;p53"/>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1" name="Google Shape;2781;p53"/>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2" name="Google Shape;2782;p53"/>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3" name="Google Shape;2783;p53"/>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4" name="Google Shape;2784;p53"/>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5" name="Google Shape;2785;p53"/>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6" name="Google Shape;2786;p53"/>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7" name="Google Shape;2787;p53"/>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8" name="Google Shape;2788;p53"/>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9" name="Google Shape;2789;p53"/>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0" name="Google Shape;2790;p53"/>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1" name="Google Shape;2791;p53"/>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2" name="Google Shape;2792;p53"/>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3" name="Google Shape;2793;p53"/>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4" name="Google Shape;2794;p53"/>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5" name="Google Shape;2795;p53"/>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6" name="Google Shape;2796;p53"/>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7" name="Google Shape;2797;p53"/>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8" name="Google Shape;2798;p53"/>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9" name="Google Shape;2799;p53"/>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0" name="Google Shape;2800;p53"/>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1" name="Google Shape;2801;p53"/>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2" name="Google Shape;2802;p53"/>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3" name="Google Shape;2803;p53"/>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4" name="Google Shape;2804;p53"/>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5" name="Google Shape;2805;p53"/>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6" name="Google Shape;2806;p53"/>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7" name="Google Shape;2807;p53"/>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08" name="Google Shape;2808;p53"/>
            <p:cNvGrpSpPr/>
            <p:nvPr/>
          </p:nvGrpSpPr>
          <p:grpSpPr>
            <a:xfrm>
              <a:off x="3697513" y="2707266"/>
              <a:ext cx="59549" cy="79733"/>
              <a:chOff x="3586375" y="2281300"/>
              <a:chExt cx="125025" cy="175275"/>
            </a:xfrm>
          </p:grpSpPr>
          <p:sp>
            <p:nvSpPr>
              <p:cNvPr id="2809" name="Google Shape;2809;p5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0" name="Google Shape;2810;p5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11" name="Google Shape;2811;p53"/>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12" name="Google Shape;2812;p53"/>
            <p:cNvGrpSpPr/>
            <p:nvPr/>
          </p:nvGrpSpPr>
          <p:grpSpPr>
            <a:xfrm>
              <a:off x="4513224" y="3221724"/>
              <a:ext cx="274563" cy="280321"/>
              <a:chOff x="5298975" y="3412225"/>
              <a:chExt cx="576450" cy="616225"/>
            </a:xfrm>
          </p:grpSpPr>
          <p:sp>
            <p:nvSpPr>
              <p:cNvPr id="2813" name="Google Shape;2813;p5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sp>
            <p:nvSpPr>
              <p:cNvPr id="2814" name="Google Shape;2814;p5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15" name="Google Shape;2815;p53"/>
            <p:cNvGrpSpPr/>
            <p:nvPr/>
          </p:nvGrpSpPr>
          <p:grpSpPr>
            <a:xfrm>
              <a:off x="4824403" y="3421846"/>
              <a:ext cx="110132" cy="130647"/>
              <a:chOff x="5952300" y="3852150"/>
              <a:chExt cx="231225" cy="287200"/>
            </a:xfrm>
          </p:grpSpPr>
          <p:sp>
            <p:nvSpPr>
              <p:cNvPr id="2816" name="Google Shape;2816;p5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7" name="Google Shape;2817;p5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18" name="Google Shape;2818;p53"/>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9" name="Google Shape;2819;p53"/>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0" name="Google Shape;2820;p53"/>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1" name="Google Shape;2821;p53"/>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2" name="Google Shape;2822;p53"/>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3" name="Google Shape;2823;p53"/>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4" name="Google Shape;2824;p53"/>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5" name="Google Shape;2825;p53"/>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26" name="Google Shape;2826;p53"/>
            <p:cNvGrpSpPr/>
            <p:nvPr/>
          </p:nvGrpSpPr>
          <p:grpSpPr>
            <a:xfrm>
              <a:off x="4295710" y="3079670"/>
              <a:ext cx="14968" cy="27135"/>
              <a:chOff x="4842300" y="3099950"/>
              <a:chExt cx="31425" cy="59650"/>
            </a:xfrm>
          </p:grpSpPr>
          <p:sp>
            <p:nvSpPr>
              <p:cNvPr id="2827" name="Google Shape;2827;p5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8" name="Google Shape;2828;p5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9" name="Google Shape;2829;p5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0" name="Google Shape;2830;p5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31" name="Google Shape;2831;p53"/>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2" name="Google Shape;2832;p53"/>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3" name="Google Shape;2833;p53"/>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4" name="Google Shape;2834;p53"/>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5" name="Google Shape;2835;p53"/>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6" name="Google Shape;2836;p53"/>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7" name="Google Shape;2837;p53"/>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8" name="Google Shape;2838;p53"/>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39" name="Google Shape;2839;p53"/>
            <p:cNvGrpSpPr/>
            <p:nvPr/>
          </p:nvGrpSpPr>
          <p:grpSpPr>
            <a:xfrm>
              <a:off x="3831056" y="2816010"/>
              <a:ext cx="37378" cy="27612"/>
              <a:chOff x="3866750" y="2520350"/>
              <a:chExt cx="78475" cy="60700"/>
            </a:xfrm>
          </p:grpSpPr>
          <p:sp>
            <p:nvSpPr>
              <p:cNvPr id="2840" name="Google Shape;2840;p5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1" name="Google Shape;2841;p5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2" name="Google Shape;2842;p5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3" name="Google Shape;2843;p5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44" name="Google Shape;2844;p53"/>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5" name="Google Shape;2845;p53"/>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6" name="Google Shape;2846;p53"/>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7" name="Google Shape;2847;p53"/>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8" name="Google Shape;2848;p53"/>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9" name="Google Shape;2849;p53"/>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0" name="Google Shape;2850;p53"/>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1" name="Google Shape;2851;p53"/>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2" name="Google Shape;2852;p53"/>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3" name="Google Shape;2853;p53"/>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4" name="Google Shape;2854;p53"/>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5" name="Google Shape;2855;p53"/>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6" name="Google Shape;2856;p53"/>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7" name="Google Shape;2857;p53"/>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8" name="Google Shape;2858;p53"/>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9" name="Google Shape;2859;p53"/>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0" name="Google Shape;2860;p53"/>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sp>
          <p:nvSpPr>
            <p:cNvPr id="2861" name="Google Shape;2861;p53"/>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2" name="Google Shape;2862;p53"/>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3" name="Google Shape;2863;p53"/>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4" name="Google Shape;2864;p53"/>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5" name="Google Shape;2865;p53"/>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6" name="Google Shape;2866;p53"/>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7" name="Google Shape;2867;p53"/>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8" name="Google Shape;2868;p53"/>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9" name="Google Shape;2869;p53"/>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0" name="Google Shape;2870;p53"/>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1" name="Google Shape;2871;p53"/>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2" name="Google Shape;2872;p53"/>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sp>
          <p:nvSpPr>
            <p:cNvPr id="2873" name="Google Shape;2873;p53"/>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4" name="Google Shape;2874;p53"/>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5" name="Google Shape;2875;p53"/>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6" name="Google Shape;2876;p53"/>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7" name="Google Shape;2877;p53"/>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8" name="Google Shape;2878;p53"/>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9" name="Google Shape;2879;p53"/>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0" name="Google Shape;2880;p53"/>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1" name="Google Shape;2881;p53"/>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2" name="Google Shape;2882;p53"/>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3" name="Google Shape;2883;p53"/>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4" name="Google Shape;2884;p53"/>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5" name="Google Shape;2885;p53"/>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86" name="Google Shape;2886;p53"/>
            <p:cNvGrpSpPr/>
            <p:nvPr/>
          </p:nvGrpSpPr>
          <p:grpSpPr>
            <a:xfrm>
              <a:off x="3632736" y="3051591"/>
              <a:ext cx="63288" cy="45217"/>
              <a:chOff x="3450375" y="3038225"/>
              <a:chExt cx="132875" cy="99400"/>
            </a:xfrm>
          </p:grpSpPr>
          <p:sp>
            <p:nvSpPr>
              <p:cNvPr id="2887" name="Google Shape;2887;p5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8" name="Google Shape;2888;p5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89" name="Google Shape;2889;p53"/>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0" name="Google Shape;2890;p53"/>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1" name="Google Shape;2891;p53"/>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2" name="Google Shape;2892;p53"/>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3" name="Google Shape;2893;p53"/>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4" name="Google Shape;2894;p53"/>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5" name="Google Shape;2895;p53"/>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6" name="Google Shape;2896;p53"/>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7" name="Google Shape;2897;p53"/>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sp>
          <p:nvSpPr>
            <p:cNvPr id="2898" name="Google Shape;2898;p53"/>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9" name="Google Shape;2899;p53"/>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0" name="Google Shape;2900;p53"/>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1" name="Google Shape;2901;p53"/>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2" name="Google Shape;2902;p53"/>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3" name="Google Shape;2903;p53"/>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4" name="Google Shape;2904;p53"/>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5" name="Google Shape;2905;p53"/>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6" name="Google Shape;2906;p53"/>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7" name="Google Shape;2907;p53"/>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sp>
          <p:nvSpPr>
            <p:cNvPr id="2908" name="Google Shape;2908;p53"/>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9" name="Google Shape;2909;p53"/>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0" name="Google Shape;2910;p53"/>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1" name="Google Shape;2911;p53"/>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2" name="Google Shape;2912;p53"/>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3" name="Google Shape;2913;p53"/>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sp>
          <p:nvSpPr>
            <p:cNvPr id="2914" name="Google Shape;2914;p53"/>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5" name="Google Shape;2915;p53"/>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6" name="Google Shape;2916;p53"/>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7" name="Google Shape;2917;p5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8" name="Google Shape;2918;p5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9" name="Google Shape;2919;p53"/>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0" name="Google Shape;2920;p53"/>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1" name="Google Shape;2921;p53"/>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2" name="Google Shape;2922;p53"/>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3" name="Google Shape;2923;p53"/>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24" name="Google Shape;2924;p53"/>
          <p:cNvGrpSpPr/>
          <p:nvPr/>
        </p:nvGrpSpPr>
        <p:grpSpPr>
          <a:xfrm>
            <a:off x="3530618" y="1021765"/>
            <a:ext cx="2078182" cy="1366558"/>
            <a:chOff x="235800" y="830650"/>
            <a:chExt cx="6978450" cy="4588844"/>
          </a:xfrm>
        </p:grpSpPr>
        <p:sp>
          <p:nvSpPr>
            <p:cNvPr id="2925" name="Google Shape;2925;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6" name="Google Shape;2926;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7" name="Google Shape;2927;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8" name="Google Shape;2928;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9" name="Google Shape;2929;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0" name="Google Shape;2930;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31" name="Google Shape;2931;p53"/>
          <p:cNvGrpSpPr/>
          <p:nvPr/>
        </p:nvGrpSpPr>
        <p:grpSpPr>
          <a:xfrm>
            <a:off x="719115" y="2852867"/>
            <a:ext cx="2622876" cy="1333540"/>
            <a:chOff x="238125" y="1038125"/>
            <a:chExt cx="7146800" cy="3633625"/>
          </a:xfrm>
        </p:grpSpPr>
        <p:sp>
          <p:nvSpPr>
            <p:cNvPr id="2932" name="Google Shape;2932;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3" name="Google Shape;2933;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4" name="Google Shape;2934;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5" name="Google Shape;2935;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6" name="Google Shape;2936;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7" name="Google Shape;2937;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8" name="Google Shape;2938;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9" name="Google Shape;2939;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0" name="Google Shape;2940;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1" name="Google Shape;2941;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2" name="Google Shape;2942;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3" name="Google Shape;2943;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4" name="Google Shape;2944;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5" name="Google Shape;2945;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6" name="Google Shape;2946;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7" name="Google Shape;2947;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8" name="Google Shape;2948;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9" name="Google Shape;2949;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0" name="Google Shape;2950;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1" name="Google Shape;2951;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2" name="Google Shape;2952;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3" name="Google Shape;2953;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4" name="Google Shape;2954;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5" name="Google Shape;2955;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6" name="Google Shape;2956;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7" name="Google Shape;2957;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8" name="Google Shape;2958;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9" name="Google Shape;2959;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0" name="Google Shape;2960;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1" name="Google Shape;2961;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2" name="Google Shape;2962;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3" name="Google Shape;2963;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4" name="Google Shape;2964;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5" name="Google Shape;2965;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6" name="Google Shape;2966;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7" name="Google Shape;2967;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8" name="Google Shape;2968;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9" name="Google Shape;2969;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0" name="Google Shape;2970;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1" name="Google Shape;2971;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2" name="Google Shape;2972;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3" name="Google Shape;2973;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4" name="Google Shape;2974;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5" name="Google Shape;2975;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6" name="Google Shape;2976;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7" name="Google Shape;2977;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8" name="Google Shape;2978;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9" name="Google Shape;2979;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0" name="Google Shape;2980;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1" name="Google Shape;2981;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2" name="Google Shape;2982;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3" name="Google Shape;2983;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4" name="Google Shape;2984;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5" name="Google Shape;2985;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6" name="Google Shape;2986;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7" name="Google Shape;2987;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8" name="Google Shape;2988;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9" name="Google Shape;2989;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0" name="Google Shape;2990;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1" name="Google Shape;2991;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2" name="Google Shape;2992;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3" name="Google Shape;2993;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4" name="Google Shape;2994;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5" name="Google Shape;2995;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6" name="Google Shape;2996;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7" name="Google Shape;2997;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8" name="Google Shape;2998;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9" name="Google Shape;2999;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0" name="Google Shape;3000;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1" name="Google Shape;3001;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2" name="Google Shape;3002;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3" name="Google Shape;3003;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4" name="Google Shape;3004;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5" name="Google Shape;3005;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6" name="Google Shape;3006;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7" name="Google Shape;3007;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8" name="Google Shape;3008;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9" name="Google Shape;3009;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0" name="Google Shape;3010;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1" name="Google Shape;3011;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2" name="Google Shape;3012;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3" name="Google Shape;3013;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4" name="Google Shape;3014;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5" name="Google Shape;3015;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6" name="Google Shape;3016;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7" name="Google Shape;3017;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8" name="Google Shape;3018;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9" name="Google Shape;3019;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0" name="Google Shape;3020;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1" name="Google Shape;3021;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2" name="Google Shape;3022;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3" name="Google Shape;3023;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4" name="Google Shape;3024;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5" name="Google Shape;3025;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6" name="Google Shape;3026;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7" name="Google Shape;3027;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8" name="Google Shape;3028;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9" name="Google Shape;3029;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0" name="Google Shape;3030;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1" name="Google Shape;3031;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2" name="Google Shape;3032;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3" name="Google Shape;3033;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4" name="Google Shape;3034;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5" name="Google Shape;3035;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6" name="Google Shape;3036;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7" name="Google Shape;3037;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8" name="Google Shape;3038;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9" name="Google Shape;3039;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0" name="Google Shape;3040;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1" name="Google Shape;3041;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2" name="Google Shape;3042;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3" name="Google Shape;3043;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4" name="Google Shape;3044;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5" name="Google Shape;3045;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6" name="Google Shape;3046;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7" name="Google Shape;3047;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8" name="Google Shape;3048;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9" name="Google Shape;3049;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0" name="Google Shape;3050;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1" name="Google Shape;3051;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2" name="Google Shape;3052;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3" name="Google Shape;3053;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4" name="Google Shape;3054;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5" name="Google Shape;3055;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6" name="Google Shape;3056;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7" name="Google Shape;3057;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8" name="Google Shape;3058;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9" name="Google Shape;3059;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0" name="Google Shape;3060;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1" name="Google Shape;3061;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2" name="Google Shape;3062;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3" name="Google Shape;3063;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4" name="Google Shape;3064;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5" name="Google Shape;3065;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6" name="Google Shape;3066;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7" name="Google Shape;3067;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8" name="Google Shape;3068;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9" name="Google Shape;3069;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0" name="Google Shape;3070;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1" name="Google Shape;3071;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2" name="Google Shape;3072;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3" name="Google Shape;3073;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4" name="Google Shape;3074;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5" name="Google Shape;3075;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6" name="Google Shape;3076;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7" name="Google Shape;3077;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8" name="Google Shape;3078;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9" name="Google Shape;3079;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0" name="Google Shape;3080;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1" name="Google Shape;3081;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2" name="Google Shape;3082;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3" name="Google Shape;3083;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4" name="Google Shape;3084;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5" name="Google Shape;3085;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6" name="Google Shape;3086;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7" name="Google Shape;3087;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8" name="Google Shape;3088;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9" name="Google Shape;3089;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0" name="Google Shape;3090;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1" name="Google Shape;3091;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2" name="Google Shape;3092;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3" name="Google Shape;3093;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4" name="Google Shape;3094;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5" name="Google Shape;3095;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6" name="Google Shape;3096;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7" name="Google Shape;3097;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8" name="Google Shape;3098;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9" name="Google Shape;3099;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0" name="Google Shape;3100;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1" name="Google Shape;3101;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2" name="Google Shape;3102;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3" name="Google Shape;3103;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4" name="Google Shape;3104;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5" name="Google Shape;3105;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6" name="Google Shape;3106;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7" name="Google Shape;3107;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8" name="Google Shape;3108;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9" name="Google Shape;3109;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0" name="Google Shape;3110;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1" name="Google Shape;3111;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2" name="Google Shape;3112;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3" name="Google Shape;3113;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4" name="Google Shape;3114;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5" name="Google Shape;3115;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6" name="Google Shape;3116;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7" name="Google Shape;3117;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8" name="Google Shape;3118;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9" name="Google Shape;3119;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0" name="Google Shape;3120;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1" name="Google Shape;3121;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2" name="Google Shape;3122;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3" name="Google Shape;3123;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4" name="Google Shape;3124;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5" name="Google Shape;3125;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6" name="Google Shape;3126;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7" name="Google Shape;3127;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8" name="Google Shape;3128;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9" name="Google Shape;3129;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0" name="Google Shape;3130;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1" name="Google Shape;3131;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2" name="Google Shape;3132;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3" name="Google Shape;3133;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4" name="Google Shape;3134;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5" name="Google Shape;3135;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6" name="Google Shape;3136;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7" name="Google Shape;3137;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8" name="Google Shape;3138;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9" name="Google Shape;3139;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0" name="Google Shape;3140;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1" name="Google Shape;3141;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2" name="Google Shape;3142;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3" name="Google Shape;3143;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4" name="Google Shape;3144;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5" name="Google Shape;3145;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6" name="Google Shape;3146;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7" name="Google Shape;3147;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8" name="Google Shape;3148;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9" name="Google Shape;3149;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0" name="Google Shape;3150;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1" name="Google Shape;3151;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2" name="Google Shape;3152;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3" name="Google Shape;3153;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4" name="Google Shape;3154;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5" name="Google Shape;3155;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6" name="Google Shape;3156;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7" name="Google Shape;3157;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8" name="Google Shape;3158;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9" name="Google Shape;3159;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0" name="Google Shape;3160;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1" name="Google Shape;3161;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2" name="Google Shape;3162;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3" name="Google Shape;3163;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4" name="Google Shape;3164;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5" name="Google Shape;3165;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6" name="Google Shape;3166;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7" name="Google Shape;3167;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8" name="Google Shape;3168;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9" name="Google Shape;3169;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0" name="Google Shape;3170;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1" name="Google Shape;3171;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2" name="Google Shape;3172;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3" name="Google Shape;3173;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4" name="Google Shape;3174;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5" name="Google Shape;3175;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6" name="Google Shape;3176;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7" name="Google Shape;3177;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8" name="Google Shape;3178;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9" name="Google Shape;3179;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0" name="Google Shape;3180;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1" name="Google Shape;3181;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2" name="Google Shape;3182;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3" name="Google Shape;3183;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4" name="Google Shape;3184;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5" name="Google Shape;3185;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6" name="Google Shape;3186;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7" name="Google Shape;3187;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8" name="Google Shape;3188;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9" name="Google Shape;3189;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0" name="Google Shape;3190;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1" name="Google Shape;3191;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2" name="Google Shape;3192;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3" name="Google Shape;3193;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4" name="Google Shape;3194;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5" name="Google Shape;3195;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6" name="Google Shape;3196;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7" name="Google Shape;3197;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8" name="Google Shape;3198;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9" name="Google Shape;3199;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0" name="Google Shape;3200;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1" name="Google Shape;3201;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2" name="Google Shape;3202;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3" name="Google Shape;3203;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4" name="Google Shape;3204;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5" name="Google Shape;3205;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6" name="Google Shape;3206;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7" name="Google Shape;3207;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8" name="Google Shape;3208;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9" name="Google Shape;3209;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0" name="Google Shape;3210;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1" name="Google Shape;3211;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2" name="Google Shape;3212;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3" name="Google Shape;3213;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4" name="Google Shape;3214;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5" name="Google Shape;3215;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6" name="Google Shape;3216;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7" name="Google Shape;3217;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8" name="Google Shape;3218;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9" name="Google Shape;3219;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0" name="Google Shape;3220;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1" name="Google Shape;3221;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2" name="Google Shape;3222;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3" name="Google Shape;3223;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4" name="Google Shape;3224;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5" name="Google Shape;3225;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6" name="Google Shape;3226;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7" name="Google Shape;3227;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8" name="Google Shape;3228;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9" name="Google Shape;3229;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0" name="Google Shape;3230;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1" name="Google Shape;3231;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2" name="Google Shape;3232;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3" name="Google Shape;3233;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4" name="Google Shape;3234;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5" name="Google Shape;3235;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6" name="Google Shape;3236;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7" name="Google Shape;3237;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8" name="Google Shape;3238;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9" name="Google Shape;3239;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0" name="Google Shape;3240;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1" name="Google Shape;3241;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2" name="Google Shape;3242;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3" name="Google Shape;3243;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4" name="Google Shape;3244;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5" name="Google Shape;3245;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6" name="Google Shape;3246;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7" name="Google Shape;3247;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8" name="Google Shape;3248;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9" name="Google Shape;3249;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0" name="Google Shape;3250;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1" name="Google Shape;3251;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2" name="Google Shape;3252;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3" name="Google Shape;3253;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4" name="Google Shape;3254;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5" name="Google Shape;3255;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6" name="Google Shape;3256;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7" name="Google Shape;3257;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8" name="Google Shape;3258;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9" name="Google Shape;3259;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0" name="Google Shape;3260;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1" name="Google Shape;3261;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2" name="Google Shape;3262;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3" name="Google Shape;3263;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4" name="Google Shape;3264;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5" name="Google Shape;3265;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6" name="Google Shape;3266;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7" name="Google Shape;3267;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8" name="Google Shape;3268;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9" name="Google Shape;3269;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0" name="Google Shape;3270;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1" name="Google Shape;3271;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2" name="Google Shape;3272;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3" name="Google Shape;3273;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4" name="Google Shape;3274;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5" name="Google Shape;3275;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6" name="Google Shape;3276;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7" name="Google Shape;3277;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8" name="Google Shape;3278;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9" name="Google Shape;3279;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0" name="Google Shape;3280;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1" name="Google Shape;3281;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2" name="Google Shape;3282;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3" name="Google Shape;3283;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4" name="Google Shape;3284;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5" name="Google Shape;3285;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6" name="Google Shape;3286;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7" name="Google Shape;3287;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8" name="Google Shape;3288;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9" name="Google Shape;3289;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0" name="Google Shape;3290;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1" name="Google Shape;3291;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2" name="Google Shape;3292;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3" name="Google Shape;3293;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4" name="Google Shape;3294;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5" name="Google Shape;3295;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6" name="Google Shape;3296;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7" name="Google Shape;3297;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8" name="Google Shape;3298;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9" name="Google Shape;3299;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0" name="Google Shape;3300;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1" name="Google Shape;3301;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2" name="Google Shape;3302;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3" name="Google Shape;3303;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4" name="Google Shape;3304;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5" name="Google Shape;3305;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6" name="Google Shape;3306;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7" name="Google Shape;3307;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8" name="Google Shape;3308;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9" name="Google Shape;3309;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0" name="Google Shape;3310;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1" name="Google Shape;3311;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2" name="Google Shape;3312;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3" name="Google Shape;3313;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4" name="Google Shape;3314;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5" name="Google Shape;3315;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6" name="Google Shape;3316;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7" name="Google Shape;3317;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8" name="Google Shape;3318;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9" name="Google Shape;3319;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0" name="Google Shape;3320;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1" name="Google Shape;3321;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2" name="Google Shape;3322;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3" name="Google Shape;3323;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4" name="Google Shape;3324;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5" name="Google Shape;3325;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6" name="Google Shape;3326;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7" name="Google Shape;3327;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8" name="Google Shape;3328;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9" name="Google Shape;3329;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0" name="Google Shape;3330;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1" name="Google Shape;3331;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2" name="Google Shape;3332;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3" name="Google Shape;3333;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4" name="Google Shape;3334;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5" name="Google Shape;3335;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6" name="Google Shape;3336;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7" name="Google Shape;3337;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8" name="Google Shape;3338;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9" name="Google Shape;3339;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0" name="Google Shape;3340;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1" name="Google Shape;3341;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2" name="Google Shape;3342;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3" name="Google Shape;3343;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4" name="Google Shape;3344;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5" name="Google Shape;3345;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6" name="Google Shape;3346;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7" name="Google Shape;3347;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8" name="Google Shape;3348;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9" name="Google Shape;3349;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0" name="Google Shape;3350;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1" name="Google Shape;3351;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2" name="Google Shape;3352;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3" name="Google Shape;3353;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4" name="Google Shape;3354;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5" name="Google Shape;3355;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6" name="Google Shape;3356;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7" name="Google Shape;3357;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8" name="Google Shape;3358;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9" name="Google Shape;3359;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0" name="Google Shape;3360;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1" name="Google Shape;3361;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2" name="Google Shape;3362;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3" name="Google Shape;3363;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4" name="Google Shape;3364;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5" name="Google Shape;3365;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6" name="Google Shape;3366;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7" name="Google Shape;3367;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8" name="Google Shape;3368;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9" name="Google Shape;3369;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0" name="Google Shape;3370;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1" name="Google Shape;3371;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2" name="Google Shape;3372;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3" name="Google Shape;3373;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4" name="Google Shape;3374;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5" name="Google Shape;3375;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6" name="Google Shape;3376;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7" name="Google Shape;3377;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8" name="Google Shape;3378;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9" name="Google Shape;3379;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0" name="Google Shape;3380;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1" name="Google Shape;3381;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2" name="Google Shape;3382;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3" name="Google Shape;3383;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4" name="Google Shape;3384;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5" name="Google Shape;3385;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6" name="Google Shape;3386;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7" name="Google Shape;3387;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8" name="Google Shape;3388;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9" name="Google Shape;3389;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0" name="Google Shape;3390;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1" name="Google Shape;3391;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2" name="Google Shape;3392;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3" name="Google Shape;3393;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4" name="Google Shape;3394;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5" name="Google Shape;3395;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6" name="Google Shape;3396;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7" name="Google Shape;3397;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8" name="Google Shape;3398;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9" name="Google Shape;3399;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0" name="Google Shape;3400;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1" name="Google Shape;3401;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2" name="Google Shape;3402;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3" name="Google Shape;3403;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4" name="Google Shape;3404;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5" name="Google Shape;3405;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6" name="Google Shape;3406;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7" name="Google Shape;3407;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8" name="Google Shape;3408;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9" name="Google Shape;3409;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0" name="Google Shape;3410;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1" name="Google Shape;3411;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2" name="Google Shape;3412;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3" name="Google Shape;3413;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4" name="Google Shape;3414;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5" name="Google Shape;3415;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6" name="Google Shape;3416;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7" name="Google Shape;3417;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8" name="Google Shape;3418;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9" name="Google Shape;3419;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0" name="Google Shape;3420;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1" name="Google Shape;3421;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2" name="Google Shape;3422;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3" name="Google Shape;3423;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4" name="Google Shape;3424;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5" name="Google Shape;3425;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6" name="Google Shape;3426;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7" name="Google Shape;3427;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8" name="Google Shape;3428;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9" name="Google Shape;3429;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0" name="Google Shape;3430;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1" name="Google Shape;3431;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2" name="Google Shape;3432;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3" name="Google Shape;3433;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4" name="Google Shape;3434;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5" name="Google Shape;3435;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6" name="Google Shape;3436;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7" name="Google Shape;3437;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8" name="Google Shape;3438;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9" name="Google Shape;3439;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0" name="Google Shape;3440;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1" name="Google Shape;3441;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2" name="Google Shape;3442;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3" name="Google Shape;3443;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4" name="Google Shape;3444;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5" name="Google Shape;3445;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6" name="Google Shape;3446;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7" name="Google Shape;3447;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8" name="Google Shape;3448;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9" name="Google Shape;3449;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0" name="Google Shape;3450;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1" name="Google Shape;3451;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2" name="Google Shape;3452;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3" name="Google Shape;3453;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4" name="Google Shape;3454;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5" name="Google Shape;3455;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6" name="Google Shape;3456;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7" name="Google Shape;3457;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8" name="Google Shape;3458;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9" name="Google Shape;3459;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0" name="Google Shape;3460;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1" name="Google Shape;3461;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2" name="Google Shape;3462;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3" name="Google Shape;3463;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4" name="Google Shape;3464;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5" name="Google Shape;3465;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6" name="Google Shape;3466;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7" name="Google Shape;3467;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8" name="Google Shape;3468;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9" name="Google Shape;3469;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0" name="Google Shape;3470;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1" name="Google Shape;3471;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2" name="Google Shape;3472;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3" name="Google Shape;3473;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4" name="Google Shape;3474;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5" name="Google Shape;3475;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6" name="Google Shape;3476;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7" name="Google Shape;3477;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8" name="Google Shape;3478;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9" name="Google Shape;3479;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0" name="Google Shape;3480;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1" name="Google Shape;3481;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2" name="Google Shape;3482;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3" name="Google Shape;3483;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4" name="Google Shape;3484;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5" name="Google Shape;3485;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6" name="Google Shape;3486;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7" name="Google Shape;3487;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8" name="Google Shape;3488;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9" name="Google Shape;3489;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0" name="Google Shape;3490;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1" name="Google Shape;3491;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2" name="Google Shape;3492;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3" name="Google Shape;3493;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4" name="Google Shape;3494;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5" name="Google Shape;3495;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6" name="Google Shape;3496;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7" name="Google Shape;3497;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8" name="Google Shape;3498;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9" name="Google Shape;3499;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0" name="Google Shape;3500;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1" name="Google Shape;3501;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2" name="Google Shape;3502;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3" name="Google Shape;3503;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4" name="Google Shape;3504;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5" name="Google Shape;3505;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6" name="Google Shape;3506;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7" name="Google Shape;3507;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8" name="Google Shape;3508;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9" name="Google Shape;3509;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0" name="Google Shape;3510;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1" name="Google Shape;3511;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2" name="Google Shape;3512;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3" name="Google Shape;3513;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4" name="Google Shape;3514;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5" name="Google Shape;3515;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6" name="Google Shape;3516;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7" name="Google Shape;3517;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8" name="Google Shape;3518;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9" name="Google Shape;3519;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0" name="Google Shape;3520;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1" name="Google Shape;3521;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2" name="Google Shape;3522;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3" name="Google Shape;3523;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4" name="Google Shape;3524;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5" name="Google Shape;3525;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6" name="Google Shape;3526;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7" name="Google Shape;3527;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8" name="Google Shape;3528;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9" name="Google Shape;3529;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0" name="Google Shape;3530;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1" name="Google Shape;3531;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2" name="Google Shape;3532;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3" name="Google Shape;3533;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4" name="Google Shape;3534;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5" name="Google Shape;3535;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6" name="Google Shape;3536;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7" name="Google Shape;3537;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8" name="Google Shape;3538;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9" name="Google Shape;3539;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0" name="Google Shape;3540;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1" name="Google Shape;3541;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2" name="Google Shape;3542;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3" name="Google Shape;3543;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4" name="Google Shape;3544;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5" name="Google Shape;3545;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6" name="Google Shape;3546;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7" name="Google Shape;3547;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8" name="Google Shape;3548;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9" name="Google Shape;3549;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0" name="Google Shape;3550;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1" name="Google Shape;3551;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2" name="Google Shape;3552;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3" name="Google Shape;3553;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4" name="Google Shape;3554;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5" name="Google Shape;3555;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6" name="Google Shape;3556;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7" name="Google Shape;3557;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8" name="Google Shape;3558;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9" name="Google Shape;3559;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0" name="Google Shape;3560;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1" name="Google Shape;3561;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2" name="Google Shape;3562;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3" name="Google Shape;3563;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4" name="Google Shape;3564;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5" name="Google Shape;3565;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6" name="Google Shape;3566;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7" name="Google Shape;3567;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8" name="Google Shape;3568;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9" name="Google Shape;3569;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0" name="Google Shape;3570;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1" name="Google Shape;3571;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2" name="Google Shape;3572;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3" name="Google Shape;3573;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4" name="Google Shape;3574;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5" name="Google Shape;3575;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6" name="Google Shape;3576;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7" name="Google Shape;3577;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8" name="Google Shape;3578;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9" name="Google Shape;3579;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0" name="Google Shape;3580;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1" name="Google Shape;3581;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2" name="Google Shape;3582;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3" name="Google Shape;3583;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4" name="Google Shape;3584;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5" name="Google Shape;3585;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6" name="Google Shape;3586;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7" name="Google Shape;3587;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8" name="Google Shape;3588;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9" name="Google Shape;3589;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0" name="Google Shape;3590;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1" name="Google Shape;3591;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2" name="Google Shape;3592;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3" name="Google Shape;3593;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4" name="Google Shape;3594;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5" name="Google Shape;3595;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6" name="Google Shape;3596;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7" name="Google Shape;3597;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8" name="Google Shape;3598;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9" name="Google Shape;3599;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0" name="Google Shape;3600;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1" name="Google Shape;3601;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2" name="Google Shape;3602;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3" name="Google Shape;3603;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4" name="Google Shape;3604;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5" name="Google Shape;3605;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6" name="Google Shape;3606;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7" name="Google Shape;3607;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8" name="Google Shape;3608;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9" name="Google Shape;3609;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0" name="Google Shape;3610;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1" name="Google Shape;3611;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2" name="Google Shape;3612;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3" name="Google Shape;3613;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4" name="Google Shape;3614;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5" name="Google Shape;3615;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6" name="Google Shape;3616;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7" name="Google Shape;3617;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8" name="Google Shape;3618;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9" name="Google Shape;3619;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0" name="Google Shape;3620;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1" name="Google Shape;3621;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2" name="Google Shape;3622;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3" name="Google Shape;3623;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4" name="Google Shape;3624;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5" name="Google Shape;3625;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6" name="Google Shape;3626;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7" name="Google Shape;3627;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8" name="Google Shape;3628;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9" name="Google Shape;3629;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0" name="Google Shape;3630;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1" name="Google Shape;3631;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2" name="Google Shape;3632;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3" name="Google Shape;3633;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4" name="Google Shape;3634;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5" name="Google Shape;3635;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6" name="Google Shape;3636;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7" name="Google Shape;3637;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8" name="Google Shape;3638;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9" name="Google Shape;3639;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0" name="Google Shape;3640;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1" name="Google Shape;3641;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2" name="Google Shape;3642;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3" name="Google Shape;3643;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4" name="Google Shape;3644;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5" name="Google Shape;3645;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6" name="Google Shape;3646;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7" name="Google Shape;3647;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8" name="Google Shape;3648;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9" name="Google Shape;3649;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0" name="Google Shape;3650;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1" name="Google Shape;3651;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2" name="Google Shape;3652;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3" name="Google Shape;3653;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4" name="Google Shape;3654;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5" name="Google Shape;3655;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6" name="Google Shape;3656;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7" name="Google Shape;3657;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8" name="Google Shape;3658;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9" name="Google Shape;3659;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0" name="Google Shape;3660;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1" name="Google Shape;3661;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2" name="Google Shape;3662;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3" name="Google Shape;3663;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4" name="Google Shape;3664;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5" name="Google Shape;3665;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6" name="Google Shape;3666;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7" name="Google Shape;3667;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8" name="Google Shape;3668;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9" name="Google Shape;3669;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0" name="Google Shape;3670;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1" name="Google Shape;3671;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2" name="Google Shape;3672;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3" name="Google Shape;3673;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4" name="Google Shape;3674;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5" name="Google Shape;3675;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6" name="Google Shape;3676;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7" name="Google Shape;3677;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8" name="Google Shape;3678;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9" name="Google Shape;3679;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0" name="Google Shape;3680;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1" name="Google Shape;3681;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2" name="Google Shape;3682;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3" name="Google Shape;3683;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4" name="Google Shape;3684;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5" name="Google Shape;3685;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6" name="Google Shape;3686;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7" name="Google Shape;3687;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8" name="Google Shape;3688;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9" name="Google Shape;3689;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0" name="Google Shape;3690;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1" name="Google Shape;3691;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2" name="Google Shape;3692;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3" name="Google Shape;3693;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4" name="Google Shape;3694;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5" name="Google Shape;3695;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6" name="Google Shape;3696;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7" name="Google Shape;3697;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8" name="Google Shape;3698;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9" name="Google Shape;3699;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0" name="Google Shape;3700;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1" name="Google Shape;3701;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2" name="Google Shape;3702;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3" name="Google Shape;3703;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4" name="Google Shape;3704;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5" name="Google Shape;3705;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6" name="Google Shape;3706;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7" name="Google Shape;3707;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8" name="Google Shape;3708;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9" name="Google Shape;3709;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0" name="Google Shape;3710;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1" name="Google Shape;3711;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2" name="Google Shape;3712;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3" name="Google Shape;3713;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4" name="Google Shape;3714;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5" name="Google Shape;3715;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6" name="Google Shape;3716;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7" name="Google Shape;3717;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8" name="Google Shape;3718;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9" name="Google Shape;3719;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0" name="Google Shape;3720;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1" name="Google Shape;3721;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2" name="Google Shape;3722;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3" name="Google Shape;3723;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4" name="Google Shape;3724;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5" name="Google Shape;3725;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6" name="Google Shape;3726;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7" name="Google Shape;3727;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8" name="Google Shape;3728;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9" name="Google Shape;3729;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0" name="Google Shape;3730;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1" name="Google Shape;3731;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2" name="Google Shape;3732;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3" name="Google Shape;3733;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4" name="Google Shape;3734;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5" name="Google Shape;3735;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6" name="Google Shape;3736;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7" name="Google Shape;3737;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8" name="Google Shape;3738;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9" name="Google Shape;3739;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0" name="Google Shape;3740;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1" name="Google Shape;3741;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2" name="Google Shape;3742;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3" name="Google Shape;3743;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4" name="Google Shape;3744;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5" name="Google Shape;3745;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6" name="Google Shape;3746;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7" name="Google Shape;3747;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8" name="Google Shape;3748;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9" name="Google Shape;3749;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0" name="Google Shape;3750;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1" name="Google Shape;3751;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2" name="Google Shape;3752;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3" name="Google Shape;3753;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4" name="Google Shape;3754;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5" name="Google Shape;3755;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6" name="Google Shape;3756;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7" name="Google Shape;3757;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8" name="Google Shape;3758;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9" name="Google Shape;3759;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0" name="Google Shape;3760;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1" name="Google Shape;3761;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2" name="Google Shape;3762;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3" name="Google Shape;3763;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4" name="Google Shape;3764;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5" name="Google Shape;3765;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6" name="Google Shape;3766;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7" name="Google Shape;3767;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8" name="Google Shape;3768;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9" name="Google Shape;3769;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0" name="Google Shape;3770;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1" name="Google Shape;3771;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2" name="Google Shape;3772;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3" name="Google Shape;3773;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4" name="Google Shape;3774;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5" name="Google Shape;3775;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6" name="Google Shape;3776;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7" name="Google Shape;3777;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8" name="Google Shape;3778;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9" name="Google Shape;3779;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0" name="Google Shape;3780;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1" name="Google Shape;3781;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2" name="Google Shape;3782;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3" name="Google Shape;3783;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4" name="Google Shape;3784;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5" name="Google Shape;3785;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6" name="Google Shape;3786;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7" name="Google Shape;3787;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8" name="Google Shape;3788;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9" name="Google Shape;3789;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0" name="Google Shape;3790;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1" name="Google Shape;3791;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2" name="Google Shape;3792;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3" name="Google Shape;3793;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4" name="Google Shape;3794;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5" name="Google Shape;3795;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6" name="Google Shape;3796;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7" name="Google Shape;3797;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8" name="Google Shape;3798;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9" name="Google Shape;3799;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0" name="Google Shape;3800;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1" name="Google Shape;3801;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2" name="Google Shape;3802;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3" name="Google Shape;3803;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4" name="Google Shape;3804;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5" name="Google Shape;3805;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6" name="Google Shape;3806;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7" name="Google Shape;3807;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8" name="Google Shape;3808;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9" name="Google Shape;3809;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0" name="Google Shape;3810;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1" name="Google Shape;3811;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2" name="Google Shape;3812;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3" name="Google Shape;3813;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4" name="Google Shape;3814;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5" name="Google Shape;3815;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6" name="Google Shape;3816;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7" name="Google Shape;3817;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8" name="Google Shape;3818;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9" name="Google Shape;3819;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0" name="Google Shape;3820;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1" name="Google Shape;3821;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2" name="Google Shape;3822;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3" name="Google Shape;3823;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4" name="Google Shape;3824;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5" name="Google Shape;3825;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6" name="Google Shape;3826;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7" name="Google Shape;3827;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8" name="Google Shape;3828;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9" name="Google Shape;3829;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0" name="Google Shape;3830;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1" name="Google Shape;3831;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2" name="Google Shape;3832;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3" name="Google Shape;3833;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4" name="Google Shape;3834;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5" name="Google Shape;3835;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6" name="Google Shape;3836;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7" name="Google Shape;3837;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8" name="Google Shape;3838;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9" name="Google Shape;3839;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0" name="Google Shape;3840;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1" name="Google Shape;3841;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2" name="Google Shape;3842;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3" name="Google Shape;3843;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4" name="Google Shape;3844;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5" name="Google Shape;3845;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6" name="Google Shape;3846;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7" name="Google Shape;3847;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8" name="Google Shape;3848;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9" name="Google Shape;3849;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0" name="Google Shape;3850;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1" name="Google Shape;3851;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2" name="Google Shape;3852;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3" name="Google Shape;3853;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4" name="Google Shape;3854;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5" name="Google Shape;3855;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6" name="Google Shape;3856;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7" name="Google Shape;3857;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8" name="Google Shape;3858;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9" name="Google Shape;3859;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0" name="Google Shape;3860;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1" name="Google Shape;3861;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2" name="Google Shape;3862;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3" name="Google Shape;3863;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4" name="Google Shape;3864;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5" name="Google Shape;3865;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6" name="Google Shape;3866;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7" name="Google Shape;3867;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8" name="Google Shape;3868;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9" name="Google Shape;3869;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0" name="Google Shape;3870;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1" name="Google Shape;3871;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2" name="Google Shape;3872;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3" name="Google Shape;3873;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4" name="Google Shape;3874;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5" name="Google Shape;3875;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6" name="Google Shape;3876;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7" name="Google Shape;3877;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8" name="Google Shape;3878;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9" name="Google Shape;3879;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0" name="Google Shape;3880;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1" name="Google Shape;3881;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2" name="Google Shape;3882;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3" name="Google Shape;3883;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4" name="Google Shape;3884;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5" name="Google Shape;3885;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6" name="Google Shape;3886;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7" name="Google Shape;3887;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8" name="Google Shape;3888;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9" name="Google Shape;3889;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0" name="Google Shape;3890;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1" name="Google Shape;3891;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2" name="Google Shape;3892;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3" name="Google Shape;3893;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4" name="Google Shape;3894;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5" name="Google Shape;3895;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6" name="Google Shape;3896;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7" name="Google Shape;3897;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8" name="Google Shape;3898;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9" name="Google Shape;3899;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0" name="Google Shape;3900;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1" name="Google Shape;3901;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2" name="Google Shape;3902;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3" name="Google Shape;3903;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4" name="Google Shape;3904;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5" name="Google Shape;3905;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6" name="Google Shape;3906;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7" name="Google Shape;3907;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8" name="Google Shape;3908;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9" name="Google Shape;3909;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0" name="Google Shape;3910;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1" name="Google Shape;3911;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2" name="Google Shape;3912;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3" name="Google Shape;3913;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4" name="Google Shape;3914;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5" name="Google Shape;3915;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6" name="Google Shape;3916;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7" name="Google Shape;3917;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8" name="Google Shape;3918;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9" name="Google Shape;3919;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0" name="Google Shape;3920;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1" name="Google Shape;3921;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2" name="Google Shape;3922;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3" name="Google Shape;3923;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4" name="Google Shape;3924;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5" name="Google Shape;3925;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6" name="Google Shape;3926;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7" name="Google Shape;3927;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8" name="Google Shape;3928;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9" name="Google Shape;3929;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0" name="Google Shape;3930;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1" name="Google Shape;3931;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2" name="Google Shape;3932;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3" name="Google Shape;3933;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4" name="Google Shape;3934;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5" name="Google Shape;3935;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6" name="Google Shape;3936;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7" name="Google Shape;3937;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8" name="Google Shape;3938;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9" name="Google Shape;3939;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0" name="Google Shape;3940;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1" name="Google Shape;3941;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2" name="Google Shape;3942;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3" name="Google Shape;3943;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4" name="Google Shape;3944;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5" name="Google Shape;3945;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6" name="Google Shape;3946;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7" name="Google Shape;3947;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8" name="Google Shape;3948;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9" name="Google Shape;3949;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0" name="Google Shape;3950;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1" name="Google Shape;3951;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2" name="Google Shape;3952;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3" name="Google Shape;3953;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4" name="Google Shape;3954;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5" name="Google Shape;3955;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6" name="Google Shape;3956;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7" name="Google Shape;3957;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8" name="Google Shape;3958;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9" name="Google Shape;3959;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0" name="Google Shape;3960;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1" name="Google Shape;3961;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2" name="Google Shape;3962;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3" name="Google Shape;3963;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4" name="Google Shape;3964;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5" name="Google Shape;3965;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6" name="Google Shape;3966;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7" name="Google Shape;3967;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8" name="Google Shape;3968;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9" name="Google Shape;3969;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0" name="Google Shape;3970;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1" name="Google Shape;3971;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2" name="Google Shape;3972;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3" name="Google Shape;3973;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4" name="Google Shape;3974;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5" name="Google Shape;3975;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6" name="Google Shape;3976;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7" name="Google Shape;3977;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8" name="Google Shape;3978;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9" name="Google Shape;3979;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0" name="Google Shape;3980;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1" name="Google Shape;3981;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2" name="Google Shape;3982;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3" name="Google Shape;3983;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4" name="Google Shape;3984;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5" name="Google Shape;3985;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6" name="Google Shape;3986;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7" name="Google Shape;3987;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8" name="Google Shape;3988;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9" name="Google Shape;3989;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0" name="Google Shape;3990;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1" name="Google Shape;3991;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2" name="Google Shape;3992;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3" name="Google Shape;3993;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4" name="Google Shape;3994;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5" name="Google Shape;3995;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6" name="Google Shape;3996;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7" name="Google Shape;3997;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8" name="Google Shape;3998;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9" name="Google Shape;3999;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0" name="Google Shape;4000;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1" name="Google Shape;4001;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2" name="Google Shape;4002;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3" name="Google Shape;4003;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4" name="Google Shape;4004;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5" name="Google Shape;4005;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6" name="Google Shape;4006;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7" name="Google Shape;4007;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8" name="Google Shape;4008;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9" name="Google Shape;4009;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0" name="Google Shape;4010;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1" name="Google Shape;4011;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2" name="Google Shape;4012;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3" name="Google Shape;4013;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4" name="Google Shape;4014;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5" name="Google Shape;4015;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6" name="Google Shape;4016;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7" name="Google Shape;4017;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8" name="Google Shape;4018;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9" name="Google Shape;4019;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0" name="Google Shape;4020;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1" name="Google Shape;4021;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2" name="Google Shape;4022;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3" name="Google Shape;4023;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4" name="Google Shape;4024;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5" name="Google Shape;4025;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6" name="Google Shape;4026;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7" name="Google Shape;4027;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8" name="Google Shape;4028;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9" name="Google Shape;4029;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0" name="Google Shape;4030;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1" name="Google Shape;4031;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2" name="Google Shape;4032;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3" name="Google Shape;4033;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4" name="Google Shape;4034;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5" name="Google Shape;4035;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6" name="Google Shape;4036;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7" name="Google Shape;4037;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8" name="Google Shape;4038;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9" name="Google Shape;4039;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0" name="Google Shape;4040;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1" name="Google Shape;4041;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2" name="Google Shape;4042;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3" name="Google Shape;4043;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4" name="Google Shape;4044;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5" name="Google Shape;4045;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6" name="Google Shape;4046;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7" name="Google Shape;4047;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8" name="Google Shape;4048;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9" name="Google Shape;4049;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0" name="Google Shape;4050;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1" name="Google Shape;4051;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2" name="Google Shape;4052;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3" name="Google Shape;4053;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4" name="Google Shape;4054;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5" name="Google Shape;4055;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6" name="Google Shape;4056;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7" name="Google Shape;4057;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8" name="Google Shape;4058;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9" name="Google Shape;4059;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0" name="Google Shape;4060;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1" name="Google Shape;4061;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2" name="Google Shape;4062;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3" name="Google Shape;4063;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4" name="Google Shape;4064;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5" name="Google Shape;4065;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6" name="Google Shape;4066;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7" name="Google Shape;4067;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8" name="Google Shape;4068;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9" name="Google Shape;4069;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0" name="Google Shape;4070;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1" name="Google Shape;4071;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2" name="Google Shape;4072;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3" name="Google Shape;4073;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4" name="Google Shape;4074;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5" name="Google Shape;4075;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6" name="Google Shape;4076;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7" name="Google Shape;4077;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8" name="Google Shape;4078;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9" name="Google Shape;4079;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0" name="Google Shape;4080;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1" name="Google Shape;4081;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2" name="Google Shape;4082;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3" name="Google Shape;4083;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4" name="Google Shape;4084;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5" name="Google Shape;4085;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6" name="Google Shape;4086;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7" name="Google Shape;4087;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8" name="Google Shape;4088;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9" name="Google Shape;4089;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0" name="Google Shape;4090;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1" name="Google Shape;4091;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2" name="Google Shape;4092;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3" name="Google Shape;4093;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4" name="Google Shape;4094;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5" name="Google Shape;4095;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6" name="Google Shape;4096;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7" name="Google Shape;4097;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8" name="Google Shape;4098;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9" name="Google Shape;4099;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0" name="Google Shape;4100;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1" name="Google Shape;4101;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2" name="Google Shape;4102;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3" name="Google Shape;4103;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4" name="Google Shape;4104;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5" name="Google Shape;4105;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6" name="Google Shape;4106;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7" name="Google Shape;4107;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8" name="Google Shape;4108;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9" name="Google Shape;4109;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0" name="Google Shape;4110;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1" name="Google Shape;4111;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2" name="Google Shape;4112;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3" name="Google Shape;4113;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4" name="Google Shape;4114;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5" name="Google Shape;4115;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6" name="Google Shape;4116;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7" name="Google Shape;4117;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8" name="Google Shape;4118;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9" name="Google Shape;4119;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0" name="Google Shape;4120;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1" name="Google Shape;4121;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2" name="Google Shape;4122;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3" name="Google Shape;4123;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4" name="Google Shape;4124;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5" name="Google Shape;4125;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6" name="Google Shape;4126;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7" name="Google Shape;4127;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8" name="Google Shape;4128;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9" name="Google Shape;4129;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0" name="Google Shape;4130;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1" name="Google Shape;4131;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2" name="Google Shape;4132;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3" name="Google Shape;4133;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4" name="Google Shape;4134;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5" name="Google Shape;4135;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6" name="Google Shape;4136;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7" name="Google Shape;4137;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8" name="Google Shape;4138;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9" name="Google Shape;4139;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0" name="Google Shape;4140;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1" name="Google Shape;4141;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2" name="Google Shape;4142;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3" name="Google Shape;4143;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4" name="Google Shape;4144;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5" name="Google Shape;4145;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6" name="Google Shape;4146;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7" name="Google Shape;4147;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8" name="Google Shape;4148;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9" name="Google Shape;4149;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0" name="Google Shape;4150;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1" name="Google Shape;4151;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2" name="Google Shape;4152;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3" name="Google Shape;4153;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4" name="Google Shape;4154;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5" name="Google Shape;4155;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6" name="Google Shape;4156;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7" name="Google Shape;4157;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8" name="Google Shape;4158;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9" name="Google Shape;4159;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0" name="Google Shape;4160;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1" name="Google Shape;4161;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2" name="Google Shape;4162;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3" name="Google Shape;4163;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4" name="Google Shape;4164;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5" name="Google Shape;4165;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6" name="Google Shape;4166;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7" name="Google Shape;4167;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8" name="Google Shape;4168;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9" name="Google Shape;4169;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0" name="Google Shape;4170;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1" name="Google Shape;4171;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2" name="Google Shape;4172;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3" name="Google Shape;4173;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4" name="Google Shape;4174;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5" name="Google Shape;4175;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6" name="Google Shape;4176;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7" name="Google Shape;4177;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8" name="Google Shape;4178;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9" name="Google Shape;4179;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0" name="Google Shape;4180;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1" name="Google Shape;4181;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2" name="Google Shape;4182;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3" name="Google Shape;4183;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4" name="Google Shape;4184;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5" name="Google Shape;4185;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6" name="Google Shape;4186;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7" name="Google Shape;4187;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8" name="Google Shape;4188;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9" name="Google Shape;4189;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0" name="Google Shape;4190;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1" name="Google Shape;4191;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2" name="Google Shape;4192;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3" name="Google Shape;4193;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4" name="Google Shape;4194;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5" name="Google Shape;4195;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6" name="Google Shape;4196;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7" name="Google Shape;4197;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8" name="Google Shape;4198;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9" name="Google Shape;4199;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0" name="Google Shape;4200;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1" name="Google Shape;4201;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2" name="Google Shape;4202;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3" name="Google Shape;4203;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4" name="Google Shape;4204;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5" name="Google Shape;4205;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6" name="Google Shape;4206;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7" name="Google Shape;4207;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8" name="Google Shape;4208;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9" name="Google Shape;4209;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0" name="Google Shape;4210;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1" name="Google Shape;4211;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2" name="Google Shape;4212;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3" name="Google Shape;4213;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4" name="Google Shape;4214;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5" name="Google Shape;4215;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6" name="Google Shape;4216;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7" name="Google Shape;4217;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8" name="Google Shape;4218;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9" name="Google Shape;4219;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0" name="Google Shape;4220;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1" name="Google Shape;4221;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2" name="Google Shape;4222;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3" name="Google Shape;4223;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4" name="Google Shape;4224;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5" name="Google Shape;4225;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6" name="Google Shape;4226;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7" name="Google Shape;4227;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8" name="Google Shape;4228;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9" name="Google Shape;4229;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0" name="Google Shape;4230;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1" name="Google Shape;4231;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2" name="Google Shape;4232;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3" name="Google Shape;4233;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4" name="Google Shape;4234;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5" name="Google Shape;4235;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6" name="Google Shape;4236;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7" name="Google Shape;4237;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8" name="Google Shape;4238;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9" name="Google Shape;4239;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0" name="Google Shape;4240;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1" name="Google Shape;4241;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2" name="Google Shape;4242;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3" name="Google Shape;4243;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4" name="Google Shape;4244;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5" name="Google Shape;4245;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6" name="Google Shape;4246;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7" name="Google Shape;4247;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8" name="Google Shape;4248;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9" name="Google Shape;4249;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0" name="Google Shape;4250;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1" name="Google Shape;4251;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2" name="Google Shape;4252;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3" name="Google Shape;4253;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4" name="Google Shape;4254;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5" name="Google Shape;4255;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6" name="Google Shape;4256;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7" name="Google Shape;4257;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8" name="Google Shape;4258;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9" name="Google Shape;4259;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0" name="Google Shape;4260;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1" name="Google Shape;4261;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2" name="Google Shape;4262;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3" name="Google Shape;4263;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4" name="Google Shape;4264;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5" name="Google Shape;4265;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6" name="Google Shape;4266;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7" name="Google Shape;4267;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8" name="Google Shape;4268;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9" name="Google Shape;4269;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0" name="Google Shape;4270;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1" name="Google Shape;4271;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2" name="Google Shape;4272;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3" name="Google Shape;4273;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4" name="Google Shape;4274;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5" name="Google Shape;4275;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6" name="Google Shape;4276;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7" name="Google Shape;4277;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8" name="Google Shape;4278;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9" name="Google Shape;4279;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0" name="Google Shape;4280;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1" name="Google Shape;4281;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2" name="Google Shape;4282;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3" name="Google Shape;4283;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4" name="Google Shape;4284;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5" name="Google Shape;4285;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6" name="Google Shape;4286;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7" name="Google Shape;4287;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8" name="Google Shape;4288;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9" name="Google Shape;4289;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0" name="Google Shape;4290;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1" name="Google Shape;4291;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2" name="Google Shape;4292;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3" name="Google Shape;4293;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4" name="Google Shape;4294;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5" name="Google Shape;4295;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6" name="Google Shape;4296;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7" name="Google Shape;4297;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8" name="Google Shape;4298;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9" name="Google Shape;4299;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0" name="Google Shape;4300;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1" name="Google Shape;4301;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2" name="Google Shape;4302;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3" name="Google Shape;4303;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4" name="Google Shape;4304;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5" name="Google Shape;4305;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6" name="Google Shape;4306;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7" name="Google Shape;4307;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8" name="Google Shape;4308;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9" name="Google Shape;4309;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0" name="Google Shape;4310;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1" name="Google Shape;4311;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2" name="Google Shape;4312;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3" name="Google Shape;4313;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4" name="Google Shape;4314;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5" name="Google Shape;4315;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6" name="Google Shape;4316;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7" name="Google Shape;4317;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8" name="Google Shape;4318;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9" name="Google Shape;4319;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0" name="Google Shape;4320;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1" name="Google Shape;4321;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2" name="Google Shape;4322;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3" name="Google Shape;4323;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4" name="Google Shape;4324;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5" name="Google Shape;4325;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6" name="Google Shape;4326;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7" name="Google Shape;4327;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8" name="Google Shape;4328;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9" name="Google Shape;4329;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0" name="Google Shape;4330;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1" name="Google Shape;4331;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2" name="Google Shape;4332;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3" name="Google Shape;4333;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4" name="Google Shape;4334;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5" name="Google Shape;4335;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6" name="Google Shape;4336;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7" name="Google Shape;4337;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8" name="Google Shape;4338;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9" name="Google Shape;4339;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0" name="Google Shape;4340;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1" name="Google Shape;4341;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2" name="Google Shape;4342;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3" name="Google Shape;4343;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4" name="Google Shape;4344;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5" name="Google Shape;4345;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6" name="Google Shape;4346;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7" name="Google Shape;4347;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8" name="Google Shape;4348;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9" name="Google Shape;4349;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0" name="Google Shape;4350;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1" name="Google Shape;4351;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2" name="Google Shape;4352;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3" name="Google Shape;4353;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4" name="Google Shape;4354;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5" name="Google Shape;4355;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6" name="Google Shape;4356;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7" name="Google Shape;4357;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8" name="Google Shape;4358;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9" name="Google Shape;4359;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0" name="Google Shape;4360;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1" name="Google Shape;4361;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2" name="Google Shape;4362;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3" name="Google Shape;4363;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4" name="Google Shape;4364;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5" name="Google Shape;4365;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6" name="Google Shape;4366;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7" name="Google Shape;4367;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8" name="Google Shape;4368;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9" name="Google Shape;4369;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0" name="Google Shape;4370;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1" name="Google Shape;4371;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2" name="Google Shape;4372;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3" name="Google Shape;4373;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4" name="Google Shape;4374;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5" name="Google Shape;4375;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6" name="Google Shape;4376;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7" name="Google Shape;4377;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8" name="Google Shape;4378;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9" name="Google Shape;4379;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0" name="Google Shape;4380;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1" name="Google Shape;4381;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2" name="Google Shape;4382;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3" name="Google Shape;4383;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4" name="Google Shape;4384;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5" name="Google Shape;4385;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6" name="Google Shape;4386;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7" name="Google Shape;4387;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8" name="Google Shape;4388;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9" name="Google Shape;4389;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0" name="Google Shape;4390;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1" name="Google Shape;4391;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2" name="Google Shape;4392;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3" name="Google Shape;4393;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4" name="Google Shape;4394;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5" name="Google Shape;4395;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6" name="Google Shape;4396;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7" name="Google Shape;4397;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8" name="Google Shape;4398;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9" name="Google Shape;4399;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0" name="Google Shape;4400;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1" name="Google Shape;4401;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2" name="Google Shape;4402;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3" name="Google Shape;4403;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4" name="Google Shape;4404;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5" name="Google Shape;4405;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6" name="Google Shape;4406;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7" name="Google Shape;4407;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8" name="Google Shape;4408;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9" name="Google Shape;4409;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0" name="Google Shape;4410;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1" name="Google Shape;4411;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2" name="Google Shape;4412;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3" name="Google Shape;4413;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4" name="Google Shape;4414;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5" name="Google Shape;4415;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6" name="Google Shape;4416;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7" name="Google Shape;4417;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8" name="Google Shape;4418;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9" name="Google Shape;4419;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0" name="Google Shape;4420;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1" name="Google Shape;4421;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2" name="Google Shape;4422;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3" name="Google Shape;4423;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4" name="Google Shape;4424;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5" name="Google Shape;4425;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6" name="Google Shape;4426;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7" name="Google Shape;4427;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8" name="Google Shape;4428;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9" name="Google Shape;4429;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0" name="Google Shape;4430;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1" name="Google Shape;4431;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2" name="Google Shape;4432;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3" name="Google Shape;4433;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4" name="Google Shape;4434;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5" name="Google Shape;4435;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6" name="Google Shape;4436;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7" name="Google Shape;4437;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8" name="Google Shape;4438;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9" name="Google Shape;4439;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0" name="Google Shape;4440;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1" name="Google Shape;4441;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2" name="Google Shape;4442;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3" name="Google Shape;4443;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4" name="Google Shape;4444;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5" name="Google Shape;4445;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6" name="Google Shape;4446;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7" name="Google Shape;4447;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8" name="Google Shape;4448;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9" name="Google Shape;4449;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0" name="Google Shape;4450;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1" name="Google Shape;4451;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2" name="Google Shape;4452;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3" name="Google Shape;4453;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4" name="Google Shape;4454;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5" name="Google Shape;4455;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6" name="Google Shape;4456;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7" name="Google Shape;4457;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8" name="Google Shape;4458;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9" name="Google Shape;4459;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0" name="Google Shape;4460;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1" name="Google Shape;4461;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2" name="Google Shape;4462;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3" name="Google Shape;4463;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4" name="Google Shape;4464;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5" name="Google Shape;4465;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6" name="Google Shape;4466;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7" name="Google Shape;4467;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8" name="Google Shape;4468;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9" name="Google Shape;4469;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0" name="Google Shape;4470;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1" name="Google Shape;4471;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2" name="Google Shape;4472;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3" name="Google Shape;4473;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4" name="Google Shape;4474;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5" name="Google Shape;4475;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6" name="Google Shape;4476;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7" name="Google Shape;4477;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8" name="Google Shape;4478;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9" name="Google Shape;4479;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0" name="Google Shape;4480;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1" name="Google Shape;4481;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2" name="Google Shape;4482;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3" name="Google Shape;4483;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4" name="Google Shape;4484;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5" name="Google Shape;4485;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6" name="Google Shape;4486;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7" name="Google Shape;4487;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8" name="Google Shape;4488;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9" name="Google Shape;4489;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0" name="Google Shape;4490;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1" name="Google Shape;4491;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2" name="Google Shape;4492;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3" name="Google Shape;4493;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4" name="Google Shape;4494;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5" name="Google Shape;4495;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6" name="Google Shape;4496;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7" name="Google Shape;4497;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8" name="Google Shape;4498;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9" name="Google Shape;4499;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0" name="Google Shape;4500;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1" name="Google Shape;4501;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2" name="Google Shape;4502;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3" name="Google Shape;4503;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04" name="Google Shape;4504;p53"/>
          <p:cNvGrpSpPr/>
          <p:nvPr/>
        </p:nvGrpSpPr>
        <p:grpSpPr>
          <a:xfrm>
            <a:off x="5834043" y="994977"/>
            <a:ext cx="2590840" cy="1380235"/>
            <a:chOff x="233350" y="949250"/>
            <a:chExt cx="7137300" cy="3802300"/>
          </a:xfrm>
        </p:grpSpPr>
        <p:sp>
          <p:nvSpPr>
            <p:cNvPr id="4505" name="Google Shape;4505;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6" name="Google Shape;4506;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7" name="Google Shape;4507;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8" name="Google Shape;4508;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9" name="Google Shape;4509;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0" name="Google Shape;4510;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1" name="Google Shape;4511;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2" name="Google Shape;4512;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3" name="Google Shape;4513;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4" name="Google Shape;4514;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5" name="Google Shape;4515;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6" name="Google Shape;4516;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7" name="Google Shape;4517;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8" name="Google Shape;4518;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9" name="Google Shape;4519;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0" name="Google Shape;4520;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1" name="Google Shape;4521;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2" name="Google Shape;4522;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3" name="Google Shape;4523;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4" name="Google Shape;4524;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5" name="Google Shape;4525;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6" name="Google Shape;4526;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7" name="Google Shape;4527;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8" name="Google Shape;4528;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9" name="Google Shape;4529;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0" name="Google Shape;4530;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1" name="Google Shape;4531;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2" name="Google Shape;4532;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3" name="Google Shape;4533;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4" name="Google Shape;4534;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5" name="Google Shape;4535;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6" name="Google Shape;4536;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7" name="Google Shape;4537;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8" name="Google Shape;4538;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9" name="Google Shape;4539;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0" name="Google Shape;4540;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1" name="Google Shape;4541;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2" name="Google Shape;4542;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3" name="Google Shape;4543;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4" name="Google Shape;4544;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5" name="Google Shape;4545;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6" name="Google Shape;4546;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7" name="Google Shape;4547;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8" name="Google Shape;4548;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9" name="Google Shape;4549;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0" name="Google Shape;4550;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1" name="Google Shape;4551;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2" name="Google Shape;4552;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3" name="Google Shape;4553;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4" name="Google Shape;4554;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5" name="Google Shape;4555;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56" name="Google Shape;4556;p53"/>
          <p:cNvGrpSpPr/>
          <p:nvPr/>
        </p:nvGrpSpPr>
        <p:grpSpPr>
          <a:xfrm>
            <a:off x="7648472" y="3039750"/>
            <a:ext cx="104231" cy="320340"/>
            <a:chOff x="7564426" y="3224343"/>
            <a:chExt cx="119985" cy="368801"/>
          </a:xfrm>
        </p:grpSpPr>
        <p:sp>
          <p:nvSpPr>
            <p:cNvPr id="4557" name="Google Shape;4557;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8" name="Google Shape;4558;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59" name="Google Shape;4559;p53"/>
          <p:cNvGrpSpPr/>
          <p:nvPr/>
        </p:nvGrpSpPr>
        <p:grpSpPr>
          <a:xfrm>
            <a:off x="7347961" y="3033852"/>
            <a:ext cx="189489" cy="332132"/>
            <a:chOff x="8370831" y="3202002"/>
            <a:chExt cx="218129" cy="382376"/>
          </a:xfrm>
        </p:grpSpPr>
        <p:sp>
          <p:nvSpPr>
            <p:cNvPr id="4560" name="Google Shape;4560;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1" name="Google Shape;4561;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62" name="Google Shape;4562;p53"/>
          <p:cNvGrpSpPr/>
          <p:nvPr/>
        </p:nvGrpSpPr>
        <p:grpSpPr>
          <a:xfrm>
            <a:off x="8071350" y="3444984"/>
            <a:ext cx="309429" cy="267000"/>
            <a:chOff x="6742064" y="3750480"/>
            <a:chExt cx="399315" cy="344560"/>
          </a:xfrm>
        </p:grpSpPr>
        <p:sp>
          <p:nvSpPr>
            <p:cNvPr id="4563" name="Google Shape;4563;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4" name="Google Shape;4564;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65" name="Google Shape;4565;p53"/>
          <p:cNvGrpSpPr/>
          <p:nvPr/>
        </p:nvGrpSpPr>
        <p:grpSpPr>
          <a:xfrm>
            <a:off x="7610369" y="3796031"/>
            <a:ext cx="180437" cy="281608"/>
            <a:chOff x="7248525" y="3739696"/>
            <a:chExt cx="230531" cy="359790"/>
          </a:xfrm>
        </p:grpSpPr>
        <p:sp>
          <p:nvSpPr>
            <p:cNvPr id="4566" name="Google Shape;4566;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7" name="Google Shape;4567;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68" name="Google Shape;4568;p53"/>
          <p:cNvGrpSpPr/>
          <p:nvPr/>
        </p:nvGrpSpPr>
        <p:grpSpPr>
          <a:xfrm>
            <a:off x="7856288" y="3439255"/>
            <a:ext cx="162896" cy="278710"/>
            <a:chOff x="7601242" y="3729267"/>
            <a:chExt cx="222566" cy="380803"/>
          </a:xfrm>
        </p:grpSpPr>
        <p:sp>
          <p:nvSpPr>
            <p:cNvPr id="4569" name="Google Shape;4569;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0" name="Google Shape;4570;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71" name="Google Shape;4571;p53"/>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15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72" name="Google Shape;4572;p53"/>
          <p:cNvGrpSpPr/>
          <p:nvPr/>
        </p:nvGrpSpPr>
        <p:grpSpPr>
          <a:xfrm>
            <a:off x="7345934" y="3440396"/>
            <a:ext cx="193542" cy="275990"/>
            <a:chOff x="8304647" y="3738687"/>
            <a:chExt cx="225075" cy="320956"/>
          </a:xfrm>
        </p:grpSpPr>
        <p:sp>
          <p:nvSpPr>
            <p:cNvPr id="4573" name="Google Shape;4573;p53"/>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4" name="Google Shape;4574;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5" name="Google Shape;4575;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76" name="Google Shape;4576;p53"/>
          <p:cNvGrpSpPr/>
          <p:nvPr/>
        </p:nvGrpSpPr>
        <p:grpSpPr>
          <a:xfrm>
            <a:off x="7618426" y="3440396"/>
            <a:ext cx="178492" cy="275990"/>
            <a:chOff x="8615101" y="3738687"/>
            <a:chExt cx="207573" cy="320956"/>
          </a:xfrm>
        </p:grpSpPr>
        <p:sp>
          <p:nvSpPr>
            <p:cNvPr id="4577" name="Google Shape;4577;p53"/>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8" name="Google Shape;4578;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9" name="Google Shape;4579;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80" name="Google Shape;4580;p53"/>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81" name="Google Shape;4581;p53"/>
          <p:cNvGrpSpPr/>
          <p:nvPr/>
        </p:nvGrpSpPr>
        <p:grpSpPr>
          <a:xfrm>
            <a:off x="6013131" y="3561884"/>
            <a:ext cx="557670" cy="511283"/>
            <a:chOff x="6015419" y="3716859"/>
            <a:chExt cx="557671" cy="511283"/>
          </a:xfrm>
        </p:grpSpPr>
        <p:sp>
          <p:nvSpPr>
            <p:cNvPr id="4582" name="Google Shape;4582;p53"/>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83" name="Google Shape;4583;p53"/>
            <p:cNvGrpSpPr/>
            <p:nvPr/>
          </p:nvGrpSpPr>
          <p:grpSpPr>
            <a:xfrm>
              <a:off x="6036094" y="3716980"/>
              <a:ext cx="529860" cy="510469"/>
              <a:chOff x="6036094" y="3716980"/>
              <a:chExt cx="529860" cy="510469"/>
            </a:xfrm>
          </p:grpSpPr>
          <p:sp>
            <p:nvSpPr>
              <p:cNvPr id="4584" name="Google Shape;4584;p5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5" name="Google Shape;4585;p5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6" name="Google Shape;4586;p5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7" name="Google Shape;4587;p5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8" name="Google Shape;4588;p5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9" name="Google Shape;4589;p5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0" name="Google Shape;4590;p5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1" name="Google Shape;4591;p5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2" name="Google Shape;4592;p5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3" name="Google Shape;4593;p5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594" name="Google Shape;4594;p53"/>
          <p:cNvGrpSpPr/>
          <p:nvPr/>
        </p:nvGrpSpPr>
        <p:grpSpPr>
          <a:xfrm>
            <a:off x="6642016" y="2918653"/>
            <a:ext cx="576302" cy="511871"/>
            <a:chOff x="6644304" y="3073628"/>
            <a:chExt cx="576302" cy="511871"/>
          </a:xfrm>
        </p:grpSpPr>
        <p:sp>
          <p:nvSpPr>
            <p:cNvPr id="4595" name="Google Shape;4595;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96" name="Google Shape;4596;p53"/>
            <p:cNvGrpSpPr/>
            <p:nvPr/>
          </p:nvGrpSpPr>
          <p:grpSpPr>
            <a:xfrm>
              <a:off x="6712169" y="3085440"/>
              <a:ext cx="481623" cy="494913"/>
              <a:chOff x="6712169" y="3085440"/>
              <a:chExt cx="481623" cy="494913"/>
            </a:xfrm>
          </p:grpSpPr>
          <p:sp>
            <p:nvSpPr>
              <p:cNvPr id="4597" name="Google Shape;4597;p53"/>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8" name="Google Shape;4598;p53"/>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9" name="Google Shape;4599;p53"/>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0" name="Google Shape;4600;p53"/>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1" name="Google Shape;4601;p53"/>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02" name="Google Shape;4602;p53"/>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3" name="Google Shape;4603;p53"/>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4" name="Google Shape;4604;p53"/>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05" name="Google Shape;4605;p53"/>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06" name="Google Shape;4606;p53"/>
          <p:cNvGrpSpPr/>
          <p:nvPr/>
        </p:nvGrpSpPr>
        <p:grpSpPr>
          <a:xfrm>
            <a:off x="6649867" y="3561648"/>
            <a:ext cx="560631" cy="511352"/>
            <a:chOff x="6652154" y="3716623"/>
            <a:chExt cx="560631" cy="511352"/>
          </a:xfrm>
        </p:grpSpPr>
        <p:sp>
          <p:nvSpPr>
            <p:cNvPr id="4607" name="Google Shape;4607;p53"/>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08" name="Google Shape;4608;p53"/>
            <p:cNvGrpSpPr/>
            <p:nvPr/>
          </p:nvGrpSpPr>
          <p:grpSpPr>
            <a:xfrm>
              <a:off x="6669657" y="3716715"/>
              <a:ext cx="466779" cy="464290"/>
              <a:chOff x="6669657" y="3716715"/>
              <a:chExt cx="466779" cy="464290"/>
            </a:xfrm>
          </p:grpSpPr>
          <p:sp>
            <p:nvSpPr>
              <p:cNvPr id="4609" name="Google Shape;4609;p5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0" name="Google Shape;4610;p5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1" name="Google Shape;4611;p5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2" name="Google Shape;4612;p5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3" name="Google Shape;4613;p5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4" name="Google Shape;4614;p5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5" name="Google Shape;4615;p5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6" name="Google Shape;4616;p5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7" name="Google Shape;4617;p5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8" name="Google Shape;4618;p5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9" name="Google Shape;4619;p5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0" name="Google Shape;4620;p5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1" name="Google Shape;4621;p5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622" name="Google Shape;4622;p53"/>
          <p:cNvGrpSpPr/>
          <p:nvPr/>
        </p:nvGrpSpPr>
        <p:grpSpPr>
          <a:xfrm>
            <a:off x="7843958" y="3843056"/>
            <a:ext cx="187557" cy="187557"/>
            <a:chOff x="8565775" y="671075"/>
            <a:chExt cx="441000" cy="441000"/>
          </a:xfrm>
        </p:grpSpPr>
        <p:sp>
          <p:nvSpPr>
            <p:cNvPr id="4623" name="Google Shape;4623;p53"/>
            <p:cNvSpPr/>
            <p:nvPr/>
          </p:nvSpPr>
          <p:spPr>
            <a:xfrm>
              <a:off x="8565775" y="671075"/>
              <a:ext cx="441000" cy="441000"/>
            </a:xfrm>
            <a:prstGeom prst="ellipse">
              <a:avLst/>
            </a:prstGeom>
            <a:gradFill>
              <a:gsLst>
                <a:gs pos="0">
                  <a:srgbClr val="869FB1">
                    <a:alpha val="65882"/>
                  </a:srgbClr>
                </a:gs>
                <a:gs pos="100000">
                  <a:srgbClr val="FFFFFF">
                    <a:alpha val="65882"/>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4" name="Google Shape;4624;p53"/>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25" name="Google Shape;4625;p53"/>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6" name="Google Shape;4626;p53"/>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27" name="Google Shape;4627;p53"/>
          <p:cNvGrpSpPr/>
          <p:nvPr/>
        </p:nvGrpSpPr>
        <p:grpSpPr>
          <a:xfrm>
            <a:off x="5997813" y="2921275"/>
            <a:ext cx="587871" cy="512373"/>
            <a:chOff x="6000100" y="3076250"/>
            <a:chExt cx="587871" cy="512373"/>
          </a:xfrm>
        </p:grpSpPr>
        <p:sp>
          <p:nvSpPr>
            <p:cNvPr id="4628" name="Google Shape;4628;p53"/>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29" name="Google Shape;4629;p53"/>
            <p:cNvGrpSpPr/>
            <p:nvPr/>
          </p:nvGrpSpPr>
          <p:grpSpPr>
            <a:xfrm>
              <a:off x="6031360" y="3076713"/>
              <a:ext cx="539107" cy="480965"/>
              <a:chOff x="6031360" y="3076713"/>
              <a:chExt cx="539107" cy="480965"/>
            </a:xfrm>
          </p:grpSpPr>
          <p:sp>
            <p:nvSpPr>
              <p:cNvPr id="4630" name="Google Shape;4630;p53"/>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1" name="Google Shape;4631;p53"/>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2" name="Google Shape;4632;p53"/>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3" name="Google Shape;4633;p53"/>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4" name="Google Shape;4634;p53"/>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5" name="Google Shape;4635;p53"/>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6" name="Google Shape;4636;p53"/>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637" name="Google Shape;4637;p53"/>
          <p:cNvGrpSpPr/>
          <p:nvPr/>
        </p:nvGrpSpPr>
        <p:grpSpPr>
          <a:xfrm>
            <a:off x="3574273" y="2854307"/>
            <a:ext cx="2241344" cy="1330655"/>
            <a:chOff x="3597785" y="3065882"/>
            <a:chExt cx="2241344" cy="1330655"/>
          </a:xfrm>
        </p:grpSpPr>
        <p:grpSp>
          <p:nvGrpSpPr>
            <p:cNvPr id="4638" name="Google Shape;4638;p53"/>
            <p:cNvGrpSpPr/>
            <p:nvPr/>
          </p:nvGrpSpPr>
          <p:grpSpPr>
            <a:xfrm>
              <a:off x="5296908" y="3937355"/>
              <a:ext cx="143199" cy="32380"/>
              <a:chOff x="5296908" y="3937355"/>
              <a:chExt cx="143199" cy="32380"/>
            </a:xfrm>
          </p:grpSpPr>
          <p:sp>
            <p:nvSpPr>
              <p:cNvPr id="4639" name="Google Shape;4639;p53"/>
              <p:cNvSpPr/>
              <p:nvPr/>
            </p:nvSpPr>
            <p:spPr>
              <a:xfrm>
                <a:off x="5319457" y="3952794"/>
                <a:ext cx="111895" cy="8"/>
              </a:xfrm>
              <a:custGeom>
                <a:avLst/>
                <a:gdLst/>
                <a:ahLst/>
                <a:cxnLst/>
                <a:rect l="l" t="t" r="r" b="b"/>
                <a:pathLst>
                  <a:path w="14227" h="1" fill="none" extrusionOk="0">
                    <a:moveTo>
                      <a:pt x="1" y="0"/>
                    </a:moveTo>
                    <a:lnTo>
                      <a:pt x="14227"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40" name="Google Shape;4640;p53"/>
              <p:cNvGrpSpPr/>
              <p:nvPr/>
            </p:nvGrpSpPr>
            <p:grpSpPr>
              <a:xfrm>
                <a:off x="5402331" y="3937355"/>
                <a:ext cx="37776" cy="32380"/>
                <a:chOff x="5402331" y="3937355"/>
                <a:chExt cx="37776" cy="32380"/>
              </a:xfrm>
            </p:grpSpPr>
            <p:sp>
              <p:nvSpPr>
                <p:cNvPr id="4641" name="Google Shape;4641;p5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2" name="Google Shape;4642;p5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43" name="Google Shape;4643;p53"/>
              <p:cNvGrpSpPr/>
              <p:nvPr/>
            </p:nvGrpSpPr>
            <p:grpSpPr>
              <a:xfrm>
                <a:off x="5296908" y="3937355"/>
                <a:ext cx="37783" cy="32380"/>
                <a:chOff x="5296908" y="3937355"/>
                <a:chExt cx="37783" cy="32380"/>
              </a:xfrm>
            </p:grpSpPr>
            <p:sp>
              <p:nvSpPr>
                <p:cNvPr id="4644" name="Google Shape;4644;p5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5" name="Google Shape;4645;p5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646" name="Google Shape;4646;p53"/>
            <p:cNvGrpSpPr/>
            <p:nvPr/>
          </p:nvGrpSpPr>
          <p:grpSpPr>
            <a:xfrm>
              <a:off x="4724163" y="3119631"/>
              <a:ext cx="120838" cy="84218"/>
              <a:chOff x="4724163" y="3119631"/>
              <a:chExt cx="120838" cy="84218"/>
            </a:xfrm>
          </p:grpSpPr>
          <p:grpSp>
            <p:nvGrpSpPr>
              <p:cNvPr id="4647" name="Google Shape;4647;p53"/>
              <p:cNvGrpSpPr/>
              <p:nvPr/>
            </p:nvGrpSpPr>
            <p:grpSpPr>
              <a:xfrm>
                <a:off x="4746712" y="3132773"/>
                <a:ext cx="86869" cy="56424"/>
                <a:chOff x="4746712" y="3132773"/>
                <a:chExt cx="86869" cy="56424"/>
              </a:xfrm>
            </p:grpSpPr>
            <p:sp>
              <p:nvSpPr>
                <p:cNvPr id="4648" name="Google Shape;4648;p5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9" name="Google Shape;4649;p5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50" name="Google Shape;4650;p53"/>
              <p:cNvGrpSpPr/>
              <p:nvPr/>
            </p:nvGrpSpPr>
            <p:grpSpPr>
              <a:xfrm>
                <a:off x="4773634" y="3143336"/>
                <a:ext cx="37776" cy="32451"/>
                <a:chOff x="4773634" y="3143336"/>
                <a:chExt cx="37776" cy="32451"/>
              </a:xfrm>
            </p:grpSpPr>
            <p:sp>
              <p:nvSpPr>
                <p:cNvPr id="4651" name="Google Shape;4651;p5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2" name="Google Shape;4652;p5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53" name="Google Shape;4653;p53"/>
              <p:cNvGrpSpPr/>
              <p:nvPr/>
            </p:nvGrpSpPr>
            <p:grpSpPr>
              <a:xfrm>
                <a:off x="4724163" y="3131248"/>
                <a:ext cx="37776" cy="32459"/>
                <a:chOff x="4724163" y="3131248"/>
                <a:chExt cx="37776" cy="32459"/>
              </a:xfrm>
            </p:grpSpPr>
            <p:sp>
              <p:nvSpPr>
                <p:cNvPr id="4654" name="Google Shape;4654;p5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5" name="Google Shape;4655;p5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56" name="Google Shape;4656;p53"/>
              <p:cNvGrpSpPr/>
              <p:nvPr/>
            </p:nvGrpSpPr>
            <p:grpSpPr>
              <a:xfrm>
                <a:off x="4755081" y="3176054"/>
                <a:ext cx="32357" cy="27795"/>
                <a:chOff x="4755081" y="3176054"/>
                <a:chExt cx="32357" cy="27795"/>
              </a:xfrm>
            </p:grpSpPr>
            <p:sp>
              <p:nvSpPr>
                <p:cNvPr id="4657" name="Google Shape;4657;p5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8" name="Google Shape;4658;p5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59" name="Google Shape;4659;p53"/>
              <p:cNvGrpSpPr/>
              <p:nvPr/>
            </p:nvGrpSpPr>
            <p:grpSpPr>
              <a:xfrm>
                <a:off x="4812550" y="3119631"/>
                <a:ext cx="32451" cy="27803"/>
                <a:chOff x="4812550" y="3119631"/>
                <a:chExt cx="32451" cy="27803"/>
              </a:xfrm>
            </p:grpSpPr>
            <p:sp>
              <p:nvSpPr>
                <p:cNvPr id="4660" name="Google Shape;4660;p5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1" name="Google Shape;4661;p5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662" name="Google Shape;4662;p53"/>
            <p:cNvGrpSpPr/>
            <p:nvPr/>
          </p:nvGrpSpPr>
          <p:grpSpPr>
            <a:xfrm>
              <a:off x="5382826" y="4027197"/>
              <a:ext cx="268967" cy="250421"/>
              <a:chOff x="5382826" y="4027197"/>
              <a:chExt cx="268967" cy="250421"/>
            </a:xfrm>
          </p:grpSpPr>
          <p:grpSp>
            <p:nvGrpSpPr>
              <p:cNvPr id="4663" name="Google Shape;4663;p53"/>
              <p:cNvGrpSpPr/>
              <p:nvPr/>
            </p:nvGrpSpPr>
            <p:grpSpPr>
              <a:xfrm>
                <a:off x="5405280" y="4042510"/>
                <a:ext cx="237570" cy="218647"/>
                <a:chOff x="5405280" y="4042510"/>
                <a:chExt cx="237570" cy="218647"/>
              </a:xfrm>
            </p:grpSpPr>
            <p:sp>
              <p:nvSpPr>
                <p:cNvPr id="4664" name="Google Shape;4664;p5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5" name="Google Shape;4665;p5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6" name="Google Shape;4666;p5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7" name="Google Shape;4667;p5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8" name="Google Shape;4668;p5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9" name="Google Shape;4669;p5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70" name="Google Shape;4670;p53"/>
              <p:cNvGrpSpPr/>
              <p:nvPr/>
            </p:nvGrpSpPr>
            <p:grpSpPr>
              <a:xfrm>
                <a:off x="5382826" y="4125549"/>
                <a:ext cx="37776" cy="32380"/>
                <a:chOff x="5382826" y="4125549"/>
                <a:chExt cx="37776" cy="32380"/>
              </a:xfrm>
            </p:grpSpPr>
            <p:sp>
              <p:nvSpPr>
                <p:cNvPr id="4671" name="Google Shape;4671;p5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2" name="Google Shape;4672;p5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73" name="Google Shape;4673;p53"/>
              <p:cNvGrpSpPr/>
              <p:nvPr/>
            </p:nvGrpSpPr>
            <p:grpSpPr>
              <a:xfrm>
                <a:off x="5475680" y="4195587"/>
                <a:ext cx="37783" cy="32364"/>
                <a:chOff x="5475680" y="4195587"/>
                <a:chExt cx="37783" cy="32364"/>
              </a:xfrm>
            </p:grpSpPr>
            <p:sp>
              <p:nvSpPr>
                <p:cNvPr id="4674" name="Google Shape;4674;p5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5" name="Google Shape;4675;p5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76" name="Google Shape;4676;p53"/>
              <p:cNvGrpSpPr/>
              <p:nvPr/>
            </p:nvGrpSpPr>
            <p:grpSpPr>
              <a:xfrm>
                <a:off x="5532575" y="4027197"/>
                <a:ext cx="33308" cy="32262"/>
                <a:chOff x="5532575" y="4027197"/>
                <a:chExt cx="33308" cy="32262"/>
              </a:xfrm>
            </p:grpSpPr>
            <p:sp>
              <p:nvSpPr>
                <p:cNvPr id="4677" name="Google Shape;4677;p5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8" name="Google Shape;4678;p5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79" name="Google Shape;4679;p53"/>
              <p:cNvGrpSpPr/>
              <p:nvPr/>
            </p:nvGrpSpPr>
            <p:grpSpPr>
              <a:xfrm>
                <a:off x="5590706" y="4245348"/>
                <a:ext cx="33497" cy="32270"/>
                <a:chOff x="5590706" y="4245348"/>
                <a:chExt cx="33497" cy="32270"/>
              </a:xfrm>
            </p:grpSpPr>
            <p:sp>
              <p:nvSpPr>
                <p:cNvPr id="4680" name="Google Shape;4680;p5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1" name="Google Shape;4681;p5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82" name="Google Shape;4682;p53"/>
              <p:cNvGrpSpPr/>
              <p:nvPr/>
            </p:nvGrpSpPr>
            <p:grpSpPr>
              <a:xfrm>
                <a:off x="5618681" y="4109677"/>
                <a:ext cx="33112" cy="32357"/>
                <a:chOff x="5618681" y="4109677"/>
                <a:chExt cx="33112" cy="32357"/>
              </a:xfrm>
            </p:grpSpPr>
            <p:sp>
              <p:nvSpPr>
                <p:cNvPr id="4683" name="Google Shape;4683;p5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4" name="Google Shape;4684;p5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85" name="Google Shape;4685;p53"/>
              <p:cNvGrpSpPr/>
              <p:nvPr/>
            </p:nvGrpSpPr>
            <p:grpSpPr>
              <a:xfrm>
                <a:off x="5479298" y="4128262"/>
                <a:ext cx="31405" cy="26906"/>
                <a:chOff x="5479298" y="4128262"/>
                <a:chExt cx="31405" cy="26906"/>
              </a:xfrm>
            </p:grpSpPr>
            <p:sp>
              <p:nvSpPr>
                <p:cNvPr id="4686" name="Google Shape;4686;p5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7" name="Google Shape;4687;p5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88" name="Google Shape;4688;p53"/>
              <p:cNvGrpSpPr/>
              <p:nvPr/>
            </p:nvGrpSpPr>
            <p:grpSpPr>
              <a:xfrm>
                <a:off x="5582903" y="4180116"/>
                <a:ext cx="31499" cy="26898"/>
                <a:chOff x="5582903" y="4180116"/>
                <a:chExt cx="31499" cy="26898"/>
              </a:xfrm>
            </p:grpSpPr>
            <p:sp>
              <p:nvSpPr>
                <p:cNvPr id="4689" name="Google Shape;4689;p5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0" name="Google Shape;4690;p5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691" name="Google Shape;4691;p53"/>
            <p:cNvGrpSpPr/>
            <p:nvPr/>
          </p:nvGrpSpPr>
          <p:grpSpPr>
            <a:xfrm>
              <a:off x="3977681" y="3230323"/>
              <a:ext cx="94584" cy="84084"/>
              <a:chOff x="3977681" y="3230323"/>
              <a:chExt cx="94584" cy="84084"/>
            </a:xfrm>
          </p:grpSpPr>
          <p:grpSp>
            <p:nvGrpSpPr>
              <p:cNvPr id="4692" name="Google Shape;4692;p53"/>
              <p:cNvGrpSpPr/>
              <p:nvPr/>
            </p:nvGrpSpPr>
            <p:grpSpPr>
              <a:xfrm>
                <a:off x="4000135" y="3243041"/>
                <a:ext cx="59570" cy="57186"/>
                <a:chOff x="4000135" y="3243041"/>
                <a:chExt cx="59570" cy="57186"/>
              </a:xfrm>
            </p:grpSpPr>
            <p:sp>
              <p:nvSpPr>
                <p:cNvPr id="4693" name="Google Shape;4693;p5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4" name="Google Shape;4694;p5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5" name="Google Shape;4695;p5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96" name="Google Shape;4696;p53"/>
              <p:cNvGrpSpPr/>
              <p:nvPr/>
            </p:nvGrpSpPr>
            <p:grpSpPr>
              <a:xfrm>
                <a:off x="3977681" y="3245872"/>
                <a:ext cx="37783" cy="32380"/>
                <a:chOff x="3977681" y="3245872"/>
                <a:chExt cx="37783" cy="32380"/>
              </a:xfrm>
            </p:grpSpPr>
            <p:sp>
              <p:nvSpPr>
                <p:cNvPr id="4697" name="Google Shape;4697;p5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8" name="Google Shape;4698;p5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99" name="Google Shape;4699;p53"/>
              <p:cNvGrpSpPr/>
              <p:nvPr/>
            </p:nvGrpSpPr>
            <p:grpSpPr>
              <a:xfrm>
                <a:off x="4040860" y="3262672"/>
                <a:ext cx="31405" cy="27001"/>
                <a:chOff x="4040860" y="3262672"/>
                <a:chExt cx="31405" cy="27001"/>
              </a:xfrm>
            </p:grpSpPr>
            <p:sp>
              <p:nvSpPr>
                <p:cNvPr id="4700" name="Google Shape;4700;p5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1" name="Google Shape;4701;p5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02" name="Google Shape;4702;p53"/>
              <p:cNvGrpSpPr/>
              <p:nvPr/>
            </p:nvGrpSpPr>
            <p:grpSpPr>
              <a:xfrm>
                <a:off x="4021072" y="3230323"/>
                <a:ext cx="31397" cy="26906"/>
                <a:chOff x="4021072" y="3230323"/>
                <a:chExt cx="31397" cy="26906"/>
              </a:xfrm>
            </p:grpSpPr>
            <p:sp>
              <p:nvSpPr>
                <p:cNvPr id="4703" name="Google Shape;4703;p5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4" name="Google Shape;4704;p5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05" name="Google Shape;4705;p53"/>
              <p:cNvGrpSpPr/>
              <p:nvPr/>
            </p:nvGrpSpPr>
            <p:grpSpPr>
              <a:xfrm>
                <a:off x="4001472" y="3287462"/>
                <a:ext cx="31499" cy="26945"/>
                <a:chOff x="4001472" y="3287462"/>
                <a:chExt cx="31499" cy="26945"/>
              </a:xfrm>
            </p:grpSpPr>
            <p:sp>
              <p:nvSpPr>
                <p:cNvPr id="4706" name="Google Shape;4706;p5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7" name="Google Shape;4707;p5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708" name="Google Shape;4708;p53"/>
            <p:cNvGrpSpPr/>
            <p:nvPr/>
          </p:nvGrpSpPr>
          <p:grpSpPr>
            <a:xfrm>
              <a:off x="4084715" y="3258865"/>
              <a:ext cx="184962" cy="137268"/>
              <a:chOff x="4084715" y="3258865"/>
              <a:chExt cx="184962" cy="137268"/>
            </a:xfrm>
          </p:grpSpPr>
          <p:grpSp>
            <p:nvGrpSpPr>
              <p:cNvPr id="4709" name="Google Shape;4709;p53"/>
              <p:cNvGrpSpPr/>
              <p:nvPr/>
            </p:nvGrpSpPr>
            <p:grpSpPr>
              <a:xfrm>
                <a:off x="4107453" y="3271583"/>
                <a:ext cx="153470" cy="110275"/>
                <a:chOff x="4107453" y="3271583"/>
                <a:chExt cx="153470" cy="110275"/>
              </a:xfrm>
            </p:grpSpPr>
            <p:sp>
              <p:nvSpPr>
                <p:cNvPr id="4710" name="Google Shape;4710;p5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1" name="Google Shape;4711;p5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2" name="Google Shape;4712;p5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3" name="Google Shape;4713;p53"/>
                <p:cNvSpPr/>
                <p:nvPr/>
              </p:nvSpPr>
              <p:spPr>
                <a:xfrm>
                  <a:off x="4220387" y="3279196"/>
                  <a:ext cx="8" cy="71745"/>
                </a:xfrm>
                <a:custGeom>
                  <a:avLst/>
                  <a:gdLst/>
                  <a:ahLst/>
                  <a:cxnLst/>
                  <a:rect l="l" t="t" r="r" b="b"/>
                  <a:pathLst>
                    <a:path w="1" h="9122" fill="none" extrusionOk="0">
                      <a:moveTo>
                        <a:pt x="1" y="0"/>
                      </a:moveTo>
                      <a:lnTo>
                        <a:pt x="1" y="912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14" name="Google Shape;4714;p53"/>
              <p:cNvGrpSpPr/>
              <p:nvPr/>
            </p:nvGrpSpPr>
            <p:grpSpPr>
              <a:xfrm>
                <a:off x="4136947" y="3258865"/>
                <a:ext cx="31499" cy="27001"/>
                <a:chOff x="4136947" y="3258865"/>
                <a:chExt cx="31499" cy="27001"/>
              </a:xfrm>
            </p:grpSpPr>
            <p:sp>
              <p:nvSpPr>
                <p:cNvPr id="4715" name="Google Shape;4715;p5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6" name="Google Shape;4716;p5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17" name="Google Shape;4717;p53"/>
              <p:cNvGrpSpPr/>
              <p:nvPr/>
            </p:nvGrpSpPr>
            <p:grpSpPr>
              <a:xfrm>
                <a:off x="4084715" y="3266478"/>
                <a:ext cx="31468" cy="26898"/>
                <a:chOff x="4084715" y="3266478"/>
                <a:chExt cx="31468" cy="26898"/>
              </a:xfrm>
            </p:grpSpPr>
            <p:sp>
              <p:nvSpPr>
                <p:cNvPr id="4718" name="Google Shape;4718;p5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9" name="Google Shape;4719;p5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20" name="Google Shape;4720;p53"/>
              <p:cNvGrpSpPr/>
              <p:nvPr/>
            </p:nvGrpSpPr>
            <p:grpSpPr>
              <a:xfrm>
                <a:off x="4159213" y="3279849"/>
                <a:ext cx="31405" cy="26945"/>
                <a:chOff x="4159213" y="3279849"/>
                <a:chExt cx="31405" cy="26945"/>
              </a:xfrm>
            </p:grpSpPr>
            <p:sp>
              <p:nvSpPr>
                <p:cNvPr id="4721" name="Google Shape;4721;p5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2" name="Google Shape;4722;p5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23" name="Google Shape;4723;p53"/>
              <p:cNvGrpSpPr/>
              <p:nvPr/>
            </p:nvGrpSpPr>
            <p:grpSpPr>
              <a:xfrm>
                <a:off x="4201550" y="3266502"/>
                <a:ext cx="31405" cy="26883"/>
                <a:chOff x="4201550" y="3266502"/>
                <a:chExt cx="31405" cy="26883"/>
              </a:xfrm>
            </p:grpSpPr>
            <p:sp>
              <p:nvSpPr>
                <p:cNvPr id="4724" name="Google Shape;4724;p5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5" name="Google Shape;4725;p5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26" name="Google Shape;4726;p53"/>
              <p:cNvGrpSpPr/>
              <p:nvPr/>
            </p:nvGrpSpPr>
            <p:grpSpPr>
              <a:xfrm>
                <a:off x="4201550" y="3338278"/>
                <a:ext cx="31405" cy="26930"/>
                <a:chOff x="4201550" y="3338278"/>
                <a:chExt cx="31405" cy="26930"/>
              </a:xfrm>
            </p:grpSpPr>
            <p:sp>
              <p:nvSpPr>
                <p:cNvPr id="4727" name="Google Shape;4727;p5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8" name="Google Shape;4728;p5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29" name="Google Shape;4729;p53"/>
              <p:cNvGrpSpPr/>
              <p:nvPr/>
            </p:nvGrpSpPr>
            <p:grpSpPr>
              <a:xfrm>
                <a:off x="4238272" y="3369132"/>
                <a:ext cx="31405" cy="27001"/>
                <a:chOff x="4238272" y="3369132"/>
                <a:chExt cx="31405" cy="27001"/>
              </a:xfrm>
            </p:grpSpPr>
            <p:sp>
              <p:nvSpPr>
                <p:cNvPr id="4730" name="Google Shape;4730;p5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1" name="Google Shape;4731;p5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732" name="Google Shape;4732;p53"/>
            <p:cNvGrpSpPr/>
            <p:nvPr/>
          </p:nvGrpSpPr>
          <p:grpSpPr>
            <a:xfrm>
              <a:off x="4068639" y="3200169"/>
              <a:ext cx="77644" cy="37272"/>
              <a:chOff x="4068639" y="3200169"/>
              <a:chExt cx="77644" cy="37272"/>
            </a:xfrm>
          </p:grpSpPr>
          <p:sp>
            <p:nvSpPr>
              <p:cNvPr id="4733" name="Google Shape;4733;p5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734" name="Google Shape;4734;p53"/>
              <p:cNvGrpSpPr/>
              <p:nvPr/>
            </p:nvGrpSpPr>
            <p:grpSpPr>
              <a:xfrm>
                <a:off x="4114878" y="3200169"/>
                <a:ext cx="31405" cy="26993"/>
                <a:chOff x="4114878" y="3200169"/>
                <a:chExt cx="31405" cy="26993"/>
              </a:xfrm>
            </p:grpSpPr>
            <p:sp>
              <p:nvSpPr>
                <p:cNvPr id="4735" name="Google Shape;4735;p5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6" name="Google Shape;4736;p5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37" name="Google Shape;4737;p53"/>
              <p:cNvGrpSpPr/>
              <p:nvPr/>
            </p:nvGrpSpPr>
            <p:grpSpPr>
              <a:xfrm>
                <a:off x="4068639" y="3210535"/>
                <a:ext cx="31499" cy="26906"/>
                <a:chOff x="4068639" y="3210535"/>
                <a:chExt cx="31499" cy="26906"/>
              </a:xfrm>
            </p:grpSpPr>
            <p:sp>
              <p:nvSpPr>
                <p:cNvPr id="4738" name="Google Shape;4738;p5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9" name="Google Shape;4739;p5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740" name="Google Shape;4740;p53"/>
            <p:cNvGrpSpPr/>
            <p:nvPr/>
          </p:nvGrpSpPr>
          <p:grpSpPr>
            <a:xfrm>
              <a:off x="3869702" y="3066935"/>
              <a:ext cx="382663" cy="190294"/>
              <a:chOff x="3869702" y="3066935"/>
              <a:chExt cx="382663" cy="190294"/>
            </a:xfrm>
          </p:grpSpPr>
          <p:grpSp>
            <p:nvGrpSpPr>
              <p:cNvPr id="4741" name="Google Shape;4741;p53"/>
              <p:cNvGrpSpPr/>
              <p:nvPr/>
            </p:nvGrpSpPr>
            <p:grpSpPr>
              <a:xfrm>
                <a:off x="3888633" y="3082351"/>
                <a:ext cx="351173" cy="160698"/>
                <a:chOff x="3888633" y="3082351"/>
                <a:chExt cx="351173" cy="160698"/>
              </a:xfrm>
            </p:grpSpPr>
            <p:sp>
              <p:nvSpPr>
                <p:cNvPr id="4742" name="Google Shape;4742;p5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3" name="Google Shape;4743;p5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4" name="Google Shape;4744;p5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5" name="Google Shape;4745;p5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6" name="Google Shape;4746;p5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7" name="Google Shape;4747;p5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48" name="Google Shape;4748;p53"/>
              <p:cNvGrpSpPr/>
              <p:nvPr/>
            </p:nvGrpSpPr>
            <p:grpSpPr>
              <a:xfrm>
                <a:off x="4143703" y="3066935"/>
                <a:ext cx="37783" cy="32357"/>
                <a:chOff x="4143703" y="3066935"/>
                <a:chExt cx="37783" cy="32357"/>
              </a:xfrm>
            </p:grpSpPr>
            <p:sp>
              <p:nvSpPr>
                <p:cNvPr id="4749" name="Google Shape;4749;p5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0" name="Google Shape;4750;p5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51" name="Google Shape;4751;p53"/>
              <p:cNvGrpSpPr/>
              <p:nvPr/>
            </p:nvGrpSpPr>
            <p:grpSpPr>
              <a:xfrm>
                <a:off x="4044565" y="3103563"/>
                <a:ext cx="37783" cy="32451"/>
                <a:chOff x="4044565" y="3103563"/>
                <a:chExt cx="37783" cy="32451"/>
              </a:xfrm>
            </p:grpSpPr>
            <p:sp>
              <p:nvSpPr>
                <p:cNvPr id="4752" name="Google Shape;4752;p5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3" name="Google Shape;4753;p5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54" name="Google Shape;4754;p53"/>
              <p:cNvGrpSpPr/>
              <p:nvPr/>
            </p:nvGrpSpPr>
            <p:grpSpPr>
              <a:xfrm>
                <a:off x="4017454" y="3188237"/>
                <a:ext cx="37776" cy="32357"/>
                <a:chOff x="4017454" y="3188237"/>
                <a:chExt cx="37776" cy="32357"/>
              </a:xfrm>
            </p:grpSpPr>
            <p:sp>
              <p:nvSpPr>
                <p:cNvPr id="4755" name="Google Shape;4755;p5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6" name="Google Shape;4756;p5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57" name="Google Shape;4757;p53"/>
              <p:cNvGrpSpPr/>
              <p:nvPr/>
            </p:nvGrpSpPr>
            <p:grpSpPr>
              <a:xfrm>
                <a:off x="3921548" y="3157509"/>
                <a:ext cx="37783" cy="32357"/>
                <a:chOff x="3921548" y="3157509"/>
                <a:chExt cx="37783" cy="32357"/>
              </a:xfrm>
            </p:grpSpPr>
            <p:sp>
              <p:nvSpPr>
                <p:cNvPr id="4758" name="Google Shape;4758;p5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9" name="Google Shape;4759;p5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60" name="Google Shape;4760;p53"/>
              <p:cNvGrpSpPr/>
              <p:nvPr/>
            </p:nvGrpSpPr>
            <p:grpSpPr>
              <a:xfrm>
                <a:off x="3939056" y="3211620"/>
                <a:ext cx="37783" cy="32380"/>
                <a:chOff x="3939056" y="3211620"/>
                <a:chExt cx="37783" cy="32380"/>
              </a:xfrm>
            </p:grpSpPr>
            <p:sp>
              <p:nvSpPr>
                <p:cNvPr id="4761" name="Google Shape;4761;p5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2" name="Google Shape;4762;p5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63" name="Google Shape;4763;p53"/>
              <p:cNvGrpSpPr/>
              <p:nvPr/>
            </p:nvGrpSpPr>
            <p:grpSpPr>
              <a:xfrm>
                <a:off x="4176240" y="3136965"/>
                <a:ext cx="31405" cy="26930"/>
                <a:chOff x="4176240" y="3136965"/>
                <a:chExt cx="31405" cy="26930"/>
              </a:xfrm>
            </p:grpSpPr>
            <p:sp>
              <p:nvSpPr>
                <p:cNvPr id="4764" name="Google Shape;4764;p5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5" name="Google Shape;4765;p5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66" name="Google Shape;4766;p53"/>
              <p:cNvGrpSpPr/>
              <p:nvPr/>
            </p:nvGrpSpPr>
            <p:grpSpPr>
              <a:xfrm>
                <a:off x="4133148" y="3152593"/>
                <a:ext cx="31499" cy="27001"/>
                <a:chOff x="4133148" y="3152593"/>
                <a:chExt cx="31499" cy="27001"/>
              </a:xfrm>
            </p:grpSpPr>
            <p:sp>
              <p:nvSpPr>
                <p:cNvPr id="4767" name="Google Shape;4767;p5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8" name="Google Shape;4768;p5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69" name="Google Shape;4769;p53"/>
              <p:cNvGrpSpPr/>
              <p:nvPr/>
            </p:nvGrpSpPr>
            <p:grpSpPr>
              <a:xfrm>
                <a:off x="4220866" y="3073534"/>
                <a:ext cx="31499" cy="26898"/>
                <a:chOff x="4220866" y="3073534"/>
                <a:chExt cx="31499" cy="26898"/>
              </a:xfrm>
            </p:grpSpPr>
            <p:sp>
              <p:nvSpPr>
                <p:cNvPr id="4770" name="Google Shape;4770;p5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1" name="Google Shape;4771;p5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72" name="Google Shape;4772;p53"/>
              <p:cNvGrpSpPr/>
              <p:nvPr/>
            </p:nvGrpSpPr>
            <p:grpSpPr>
              <a:xfrm>
                <a:off x="3869702" y="3230323"/>
                <a:ext cx="31499" cy="26906"/>
                <a:chOff x="3869702" y="3230323"/>
                <a:chExt cx="31499" cy="26906"/>
              </a:xfrm>
            </p:grpSpPr>
            <p:sp>
              <p:nvSpPr>
                <p:cNvPr id="4773" name="Google Shape;4773;p5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4" name="Google Shape;4774;p5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775" name="Google Shape;4775;p53"/>
            <p:cNvGrpSpPr/>
            <p:nvPr/>
          </p:nvGrpSpPr>
          <p:grpSpPr>
            <a:xfrm>
              <a:off x="4271383" y="3065882"/>
              <a:ext cx="304557" cy="341663"/>
              <a:chOff x="4271383" y="3065882"/>
              <a:chExt cx="304557" cy="341663"/>
            </a:xfrm>
          </p:grpSpPr>
          <p:grpSp>
            <p:nvGrpSpPr>
              <p:cNvPr id="4776" name="Google Shape;4776;p53"/>
              <p:cNvGrpSpPr/>
              <p:nvPr/>
            </p:nvGrpSpPr>
            <p:grpSpPr>
              <a:xfrm>
                <a:off x="4293838" y="3078639"/>
                <a:ext cx="269353" cy="311973"/>
                <a:chOff x="4293838" y="3078639"/>
                <a:chExt cx="269353" cy="311973"/>
              </a:xfrm>
            </p:grpSpPr>
            <p:sp>
              <p:nvSpPr>
                <p:cNvPr id="4777" name="Google Shape;4777;p5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8" name="Google Shape;4778;p5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9" name="Google Shape;4779;p5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0" name="Google Shape;4780;p5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1" name="Google Shape;4781;p5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2" name="Google Shape;4782;p5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3" name="Google Shape;4783;p5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4" name="Google Shape;4784;p5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5" name="Google Shape;4785;p5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6" name="Google Shape;4786;p5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7" name="Google Shape;4787;p5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8" name="Google Shape;4788;p5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9" name="Google Shape;4789;p5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0" name="Google Shape;4790;p5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1" name="Google Shape;4791;p5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2" name="Google Shape;4792;p5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3" name="Google Shape;4793;p5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94" name="Google Shape;4794;p53"/>
              <p:cNvGrpSpPr/>
              <p:nvPr/>
            </p:nvGrpSpPr>
            <p:grpSpPr>
              <a:xfrm>
                <a:off x="4538164" y="3342061"/>
                <a:ext cx="37776" cy="32380"/>
                <a:chOff x="4538164" y="3342061"/>
                <a:chExt cx="37776" cy="32380"/>
              </a:xfrm>
            </p:grpSpPr>
            <p:sp>
              <p:nvSpPr>
                <p:cNvPr id="4795" name="Google Shape;4795;p5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6" name="Google Shape;4796;p5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97" name="Google Shape;4797;p53"/>
              <p:cNvGrpSpPr/>
              <p:nvPr/>
            </p:nvGrpSpPr>
            <p:grpSpPr>
              <a:xfrm>
                <a:off x="4271383" y="3194742"/>
                <a:ext cx="37783" cy="32420"/>
                <a:chOff x="4271383" y="3194742"/>
                <a:chExt cx="37783" cy="32420"/>
              </a:xfrm>
            </p:grpSpPr>
            <p:sp>
              <p:nvSpPr>
                <p:cNvPr id="4798" name="Google Shape;4798;p5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9" name="Google Shape;4799;p5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00" name="Google Shape;4800;p53"/>
              <p:cNvGrpSpPr/>
              <p:nvPr/>
            </p:nvGrpSpPr>
            <p:grpSpPr>
              <a:xfrm>
                <a:off x="4284416" y="3084058"/>
                <a:ext cx="37783" cy="32357"/>
                <a:chOff x="4284416" y="3084058"/>
                <a:chExt cx="37783" cy="32357"/>
              </a:xfrm>
            </p:grpSpPr>
            <p:sp>
              <p:nvSpPr>
                <p:cNvPr id="4801" name="Google Shape;4801;p5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2" name="Google Shape;4802;p5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03" name="Google Shape;4803;p53"/>
              <p:cNvGrpSpPr/>
              <p:nvPr/>
            </p:nvGrpSpPr>
            <p:grpSpPr>
              <a:xfrm>
                <a:off x="4478697" y="3297561"/>
                <a:ext cx="37776" cy="32451"/>
                <a:chOff x="4478697" y="3297561"/>
                <a:chExt cx="37776" cy="32451"/>
              </a:xfrm>
            </p:grpSpPr>
            <p:sp>
              <p:nvSpPr>
                <p:cNvPr id="4804" name="Google Shape;4804;p5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5" name="Google Shape;4805;p5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06" name="Google Shape;4806;p53"/>
              <p:cNvGrpSpPr/>
              <p:nvPr/>
            </p:nvGrpSpPr>
            <p:grpSpPr>
              <a:xfrm>
                <a:off x="4411813" y="3331711"/>
                <a:ext cx="37776" cy="32451"/>
                <a:chOff x="4411813" y="3331711"/>
                <a:chExt cx="37776" cy="32451"/>
              </a:xfrm>
            </p:grpSpPr>
            <p:sp>
              <p:nvSpPr>
                <p:cNvPr id="4807" name="Google Shape;4807;p5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8" name="Google Shape;4808;p5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09" name="Google Shape;4809;p53"/>
              <p:cNvGrpSpPr/>
              <p:nvPr/>
            </p:nvGrpSpPr>
            <p:grpSpPr>
              <a:xfrm>
                <a:off x="4337984" y="3375188"/>
                <a:ext cx="37776" cy="32357"/>
                <a:chOff x="4337984" y="3375188"/>
                <a:chExt cx="37776" cy="32357"/>
              </a:xfrm>
            </p:grpSpPr>
            <p:sp>
              <p:nvSpPr>
                <p:cNvPr id="4810" name="Google Shape;4810;p5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1" name="Google Shape;4811;p5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12" name="Google Shape;4812;p53"/>
              <p:cNvGrpSpPr/>
              <p:nvPr/>
            </p:nvGrpSpPr>
            <p:grpSpPr>
              <a:xfrm>
                <a:off x="4494867" y="3090530"/>
                <a:ext cx="37878" cy="32451"/>
                <a:chOff x="4494867" y="3090530"/>
                <a:chExt cx="37878" cy="32451"/>
              </a:xfrm>
            </p:grpSpPr>
            <p:sp>
              <p:nvSpPr>
                <p:cNvPr id="4813" name="Google Shape;4813;p5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4" name="Google Shape;4814;p5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15" name="Google Shape;4815;p53"/>
              <p:cNvGrpSpPr/>
              <p:nvPr/>
            </p:nvGrpSpPr>
            <p:grpSpPr>
              <a:xfrm>
                <a:off x="4525124" y="3207774"/>
                <a:ext cx="37783" cy="32420"/>
                <a:chOff x="4525124" y="3207774"/>
                <a:chExt cx="37783" cy="32420"/>
              </a:xfrm>
            </p:grpSpPr>
            <p:sp>
              <p:nvSpPr>
                <p:cNvPr id="4816" name="Google Shape;4816;p5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7" name="Google Shape;4817;p5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18" name="Google Shape;4818;p53"/>
              <p:cNvGrpSpPr/>
              <p:nvPr/>
            </p:nvGrpSpPr>
            <p:grpSpPr>
              <a:xfrm>
                <a:off x="4440544" y="3176479"/>
                <a:ext cx="31499" cy="26898"/>
                <a:chOff x="4440544" y="3176479"/>
                <a:chExt cx="31499" cy="26898"/>
              </a:xfrm>
            </p:grpSpPr>
            <p:sp>
              <p:nvSpPr>
                <p:cNvPr id="4819" name="Google Shape;4819;p5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0" name="Google Shape;4820;p5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21" name="Google Shape;4821;p53"/>
              <p:cNvGrpSpPr/>
              <p:nvPr/>
            </p:nvGrpSpPr>
            <p:grpSpPr>
              <a:xfrm>
                <a:off x="4350545" y="3156400"/>
                <a:ext cx="31405" cy="27001"/>
                <a:chOff x="4350545" y="3156400"/>
                <a:chExt cx="31405" cy="27001"/>
              </a:xfrm>
            </p:grpSpPr>
            <p:sp>
              <p:nvSpPr>
                <p:cNvPr id="4822" name="Google Shape;4822;p5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3" name="Google Shape;4823;p5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24" name="Google Shape;4824;p53"/>
              <p:cNvGrpSpPr/>
              <p:nvPr/>
            </p:nvGrpSpPr>
            <p:grpSpPr>
              <a:xfrm>
                <a:off x="4376703" y="3255058"/>
                <a:ext cx="31405" cy="27001"/>
                <a:chOff x="4376703" y="3255058"/>
                <a:chExt cx="31405" cy="27001"/>
              </a:xfrm>
            </p:grpSpPr>
            <p:sp>
              <p:nvSpPr>
                <p:cNvPr id="4825" name="Google Shape;4825;p5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6" name="Google Shape;4826;p5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27" name="Google Shape;4827;p53"/>
              <p:cNvGrpSpPr/>
              <p:nvPr/>
            </p:nvGrpSpPr>
            <p:grpSpPr>
              <a:xfrm>
                <a:off x="4331322" y="3283656"/>
                <a:ext cx="31405" cy="26945"/>
                <a:chOff x="4331322" y="3283656"/>
                <a:chExt cx="31405" cy="26945"/>
              </a:xfrm>
            </p:grpSpPr>
            <p:sp>
              <p:nvSpPr>
                <p:cNvPr id="4828" name="Google Shape;4828;p5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9" name="Google Shape;4829;p5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30" name="Google Shape;4830;p53"/>
              <p:cNvGrpSpPr/>
              <p:nvPr/>
            </p:nvGrpSpPr>
            <p:grpSpPr>
              <a:xfrm>
                <a:off x="4380510" y="3065882"/>
                <a:ext cx="31405" cy="26938"/>
                <a:chOff x="4380510" y="3065882"/>
                <a:chExt cx="31405" cy="26938"/>
              </a:xfrm>
            </p:grpSpPr>
            <p:sp>
              <p:nvSpPr>
                <p:cNvPr id="4831" name="Google Shape;4831;p5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2" name="Google Shape;4832;p5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833" name="Google Shape;4833;p53"/>
            <p:cNvGrpSpPr/>
            <p:nvPr/>
          </p:nvGrpSpPr>
          <p:grpSpPr>
            <a:xfrm>
              <a:off x="4558998" y="3188237"/>
              <a:ext cx="1280131" cy="1052747"/>
              <a:chOff x="4558998" y="3188237"/>
              <a:chExt cx="1280131" cy="1052747"/>
            </a:xfrm>
          </p:grpSpPr>
          <p:sp>
            <p:nvSpPr>
              <p:cNvPr id="4834" name="Google Shape;4834;p53"/>
              <p:cNvSpPr/>
              <p:nvPr/>
            </p:nvSpPr>
            <p:spPr>
              <a:xfrm>
                <a:off x="4916156" y="3750813"/>
                <a:ext cx="8" cy="8"/>
              </a:xfrm>
              <a:custGeom>
                <a:avLst/>
                <a:gdLst/>
                <a:ahLst/>
                <a:cxnLst/>
                <a:rect l="l" t="t" r="r" b="b"/>
                <a:pathLst>
                  <a:path w="1" h="1" fill="none" extrusionOk="0">
                    <a:moveTo>
                      <a:pt x="0" y="0"/>
                    </a:moveTo>
                    <a:close/>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35" name="Google Shape;4835;p53"/>
              <p:cNvGrpSpPr/>
              <p:nvPr/>
            </p:nvGrpSpPr>
            <p:grpSpPr>
              <a:xfrm>
                <a:off x="4579164" y="3203653"/>
                <a:ext cx="1244833" cy="1020397"/>
                <a:chOff x="4579164" y="3203653"/>
                <a:chExt cx="1244833" cy="1020397"/>
              </a:xfrm>
            </p:grpSpPr>
            <p:sp>
              <p:nvSpPr>
                <p:cNvPr id="4836" name="Google Shape;4836;p5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7" name="Google Shape;4837;p5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38" name="Google Shape;4838;p53"/>
                <p:cNvGrpSpPr/>
                <p:nvPr/>
              </p:nvGrpSpPr>
              <p:grpSpPr>
                <a:xfrm>
                  <a:off x="4579164" y="3203653"/>
                  <a:ext cx="1244833" cy="1020397"/>
                  <a:chOff x="4579164" y="3203653"/>
                  <a:chExt cx="1244833" cy="1020397"/>
                </a:xfrm>
              </p:grpSpPr>
              <p:sp>
                <p:nvSpPr>
                  <p:cNvPr id="4839" name="Google Shape;4839;p5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0" name="Google Shape;4840;p5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41" name="Google Shape;4841;p53"/>
                  <p:cNvGrpSpPr/>
                  <p:nvPr/>
                </p:nvGrpSpPr>
                <p:grpSpPr>
                  <a:xfrm>
                    <a:off x="4579164" y="3203653"/>
                    <a:ext cx="1244833" cy="1020397"/>
                    <a:chOff x="4579164" y="3203653"/>
                    <a:chExt cx="1244833" cy="1020397"/>
                  </a:xfrm>
                </p:grpSpPr>
                <p:sp>
                  <p:nvSpPr>
                    <p:cNvPr id="4842" name="Google Shape;4842;p5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3" name="Google Shape;4843;p5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4" name="Google Shape;4844;p5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5" name="Google Shape;4845;p5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6" name="Google Shape;4846;p5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7" name="Google Shape;4847;p5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8" name="Google Shape;4848;p5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9" name="Google Shape;4849;p5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50" name="Google Shape;4850;p53"/>
                    <p:cNvGrpSpPr/>
                    <p:nvPr/>
                  </p:nvGrpSpPr>
                  <p:grpSpPr>
                    <a:xfrm>
                      <a:off x="4579164" y="3203653"/>
                      <a:ext cx="1244833" cy="1020397"/>
                      <a:chOff x="4579164" y="3203653"/>
                      <a:chExt cx="1244833" cy="1020397"/>
                    </a:xfrm>
                  </p:grpSpPr>
                  <p:sp>
                    <p:nvSpPr>
                      <p:cNvPr id="4851" name="Google Shape;4851;p5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2" name="Google Shape;4852;p5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3" name="Google Shape;4853;p5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4" name="Google Shape;4854;p5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5" name="Google Shape;4855;p5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6" name="Google Shape;4856;p5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7" name="Google Shape;4857;p5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8" name="Google Shape;4858;p5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9" name="Google Shape;4859;p5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0" name="Google Shape;4860;p5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1" name="Google Shape;4861;p5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2" name="Google Shape;4862;p5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3" name="Google Shape;4863;p5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4" name="Google Shape;4864;p5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65" name="Google Shape;4865;p53"/>
                      <p:cNvGrpSpPr/>
                      <p:nvPr/>
                    </p:nvGrpSpPr>
                    <p:grpSpPr>
                      <a:xfrm>
                        <a:off x="4579164" y="3203653"/>
                        <a:ext cx="1244833" cy="1020397"/>
                        <a:chOff x="4579164" y="3203653"/>
                        <a:chExt cx="1244833" cy="1020397"/>
                      </a:xfrm>
                    </p:grpSpPr>
                    <p:sp>
                      <p:nvSpPr>
                        <p:cNvPr id="4866" name="Google Shape;4866;p5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7" name="Google Shape;4867;p5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8" name="Google Shape;4868;p5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9" name="Google Shape;4869;p5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0" name="Google Shape;4870;p5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1" name="Google Shape;4871;p5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2" name="Google Shape;4872;p5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3" name="Google Shape;4873;p5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4" name="Google Shape;4874;p5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5" name="Google Shape;4875;p5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6" name="Google Shape;4876;p5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7" name="Google Shape;4877;p5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8" name="Google Shape;4878;p5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9" name="Google Shape;4879;p5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0" name="Google Shape;4880;p5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1" name="Google Shape;4881;p5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2" name="Google Shape;4882;p5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3" name="Google Shape;4883;p5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4" name="Google Shape;4884;p5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5" name="Google Shape;4885;p5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6" name="Google Shape;4886;p5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7" name="Google Shape;4887;p5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8" name="Google Shape;4888;p5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9" name="Google Shape;4889;p5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90" name="Google Shape;4890;p53"/>
                        <p:cNvGrpSpPr/>
                        <p:nvPr/>
                      </p:nvGrpSpPr>
                      <p:grpSpPr>
                        <a:xfrm>
                          <a:off x="4579164" y="3203653"/>
                          <a:ext cx="1244833" cy="1020397"/>
                          <a:chOff x="4579164" y="3203653"/>
                          <a:chExt cx="1244833" cy="1020397"/>
                        </a:xfrm>
                      </p:grpSpPr>
                      <p:sp>
                        <p:nvSpPr>
                          <p:cNvPr id="4891" name="Google Shape;4891;p5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92" name="Google Shape;4892;p53"/>
                          <p:cNvGrpSpPr/>
                          <p:nvPr/>
                        </p:nvGrpSpPr>
                        <p:grpSpPr>
                          <a:xfrm>
                            <a:off x="4579164" y="3203653"/>
                            <a:ext cx="1244833" cy="1020397"/>
                            <a:chOff x="4579164" y="3203653"/>
                            <a:chExt cx="1244833" cy="1020397"/>
                          </a:xfrm>
                        </p:grpSpPr>
                        <p:sp>
                          <p:nvSpPr>
                            <p:cNvPr id="4893" name="Google Shape;4893;p5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4" name="Google Shape;4894;p5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5" name="Google Shape;4895;p5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6" name="Google Shape;4896;p5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7" name="Google Shape;4897;p5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8" name="Google Shape;4898;p5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9" name="Google Shape;4899;p5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00" name="Google Shape;4900;p53"/>
                            <p:cNvGrpSpPr/>
                            <p:nvPr/>
                          </p:nvGrpSpPr>
                          <p:grpSpPr>
                            <a:xfrm>
                              <a:off x="4579164" y="3203653"/>
                              <a:ext cx="1244833" cy="1020397"/>
                              <a:chOff x="4579164" y="3203653"/>
                              <a:chExt cx="1244833" cy="1020397"/>
                            </a:xfrm>
                          </p:grpSpPr>
                          <p:sp>
                            <p:nvSpPr>
                              <p:cNvPr id="4901" name="Google Shape;4901;p5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2" name="Google Shape;4902;p5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3" name="Google Shape;4903;p5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4" name="Google Shape;4904;p5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5" name="Google Shape;4905;p5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6" name="Google Shape;4906;p5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7" name="Google Shape;4907;p5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8" name="Google Shape;4908;p5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9" name="Google Shape;4909;p5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0" name="Google Shape;4910;p5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1" name="Google Shape;4911;p5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2" name="Google Shape;4912;p5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3" name="Google Shape;4913;p5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14" name="Google Shape;4914;p53"/>
                              <p:cNvGrpSpPr/>
                              <p:nvPr/>
                            </p:nvGrpSpPr>
                            <p:grpSpPr>
                              <a:xfrm>
                                <a:off x="4579164" y="3203653"/>
                                <a:ext cx="1244833" cy="1020397"/>
                                <a:chOff x="4579164" y="3203653"/>
                                <a:chExt cx="1244833" cy="1020397"/>
                              </a:xfrm>
                            </p:grpSpPr>
                            <p:sp>
                              <p:nvSpPr>
                                <p:cNvPr id="4915" name="Google Shape;4915;p5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6" name="Google Shape;4916;p5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7" name="Google Shape;4917;p5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8" name="Google Shape;4918;p5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9" name="Google Shape;4919;p5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0" name="Google Shape;4920;p5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1" name="Google Shape;4921;p5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22" name="Google Shape;4922;p53"/>
                                <p:cNvGrpSpPr/>
                                <p:nvPr/>
                              </p:nvGrpSpPr>
                              <p:grpSpPr>
                                <a:xfrm>
                                  <a:off x="4579164" y="3203653"/>
                                  <a:ext cx="1244833" cy="1020397"/>
                                  <a:chOff x="4579164" y="3203653"/>
                                  <a:chExt cx="1244833" cy="1020397"/>
                                </a:xfrm>
                              </p:grpSpPr>
                              <p:sp>
                                <p:nvSpPr>
                                  <p:cNvPr id="4923" name="Google Shape;4923;p5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4" name="Google Shape;4924;p5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5" name="Google Shape;4925;p5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6" name="Google Shape;4926;p5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7" name="Google Shape;4927;p5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28" name="Google Shape;4928;p53"/>
                                  <p:cNvGrpSpPr/>
                                  <p:nvPr/>
                                </p:nvGrpSpPr>
                                <p:grpSpPr>
                                  <a:xfrm>
                                    <a:off x="4579164" y="3203653"/>
                                    <a:ext cx="1244833" cy="1020397"/>
                                    <a:chOff x="4579164" y="3203653"/>
                                    <a:chExt cx="1244833" cy="1020397"/>
                                  </a:xfrm>
                                </p:grpSpPr>
                                <p:sp>
                                  <p:nvSpPr>
                                    <p:cNvPr id="4929" name="Google Shape;4929;p5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0" name="Google Shape;4930;p5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1" name="Google Shape;4931;p5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2" name="Google Shape;4932;p5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sp>
                          <p:nvSpPr>
                            <p:cNvPr id="4933" name="Google Shape;4933;p5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4" name="Google Shape;4934;p5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5" name="Google Shape;4935;p5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936" name="Google Shape;4936;p5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grpSp>
          <p:grpSp>
            <p:nvGrpSpPr>
              <p:cNvPr id="4937" name="Google Shape;4937;p53"/>
              <p:cNvGrpSpPr/>
              <p:nvPr/>
            </p:nvGrpSpPr>
            <p:grpSpPr>
              <a:xfrm>
                <a:off x="4595437" y="3598775"/>
                <a:ext cx="37776" cy="32451"/>
                <a:chOff x="4595437" y="3598775"/>
                <a:chExt cx="37776" cy="32451"/>
              </a:xfrm>
            </p:grpSpPr>
            <p:sp>
              <p:nvSpPr>
                <p:cNvPr id="4938" name="Google Shape;4938;p5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9" name="Google Shape;4939;p5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40" name="Google Shape;4940;p53"/>
              <p:cNvGrpSpPr/>
              <p:nvPr/>
            </p:nvGrpSpPr>
            <p:grpSpPr>
              <a:xfrm>
                <a:off x="4641864" y="3524443"/>
                <a:ext cx="37776" cy="32380"/>
                <a:chOff x="4641864" y="3524443"/>
                <a:chExt cx="37776" cy="32380"/>
              </a:xfrm>
            </p:grpSpPr>
            <p:sp>
              <p:nvSpPr>
                <p:cNvPr id="4941" name="Google Shape;4941;p5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2" name="Google Shape;4942;p5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43" name="Google Shape;4943;p53"/>
              <p:cNvGrpSpPr/>
              <p:nvPr/>
            </p:nvGrpSpPr>
            <p:grpSpPr>
              <a:xfrm>
                <a:off x="4648431" y="3893901"/>
                <a:ext cx="37776" cy="32357"/>
                <a:chOff x="4648431" y="3893901"/>
                <a:chExt cx="37776" cy="32357"/>
              </a:xfrm>
            </p:grpSpPr>
            <p:sp>
              <p:nvSpPr>
                <p:cNvPr id="4944" name="Google Shape;4944;p5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5" name="Google Shape;4945;p5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46" name="Google Shape;4946;p53"/>
              <p:cNvGrpSpPr/>
              <p:nvPr/>
            </p:nvGrpSpPr>
            <p:grpSpPr>
              <a:xfrm>
                <a:off x="4567752" y="3722908"/>
                <a:ext cx="37870" cy="32380"/>
                <a:chOff x="4567752" y="3722908"/>
                <a:chExt cx="37870" cy="32380"/>
              </a:xfrm>
            </p:grpSpPr>
            <p:sp>
              <p:nvSpPr>
                <p:cNvPr id="4947" name="Google Shape;4947;p5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8" name="Google Shape;4948;p5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49" name="Google Shape;4949;p53"/>
              <p:cNvGrpSpPr/>
              <p:nvPr/>
            </p:nvGrpSpPr>
            <p:grpSpPr>
              <a:xfrm>
                <a:off x="4617506" y="3652052"/>
                <a:ext cx="37783" cy="32357"/>
                <a:chOff x="4617506" y="3652052"/>
                <a:chExt cx="37783" cy="32357"/>
              </a:xfrm>
            </p:grpSpPr>
            <p:sp>
              <p:nvSpPr>
                <p:cNvPr id="4950" name="Google Shape;4950;p5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1" name="Google Shape;4951;p5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52" name="Google Shape;4952;p53"/>
              <p:cNvGrpSpPr/>
              <p:nvPr/>
            </p:nvGrpSpPr>
            <p:grpSpPr>
              <a:xfrm>
                <a:off x="4739005" y="3554149"/>
                <a:ext cx="37870" cy="32357"/>
                <a:chOff x="4739005" y="3554149"/>
                <a:chExt cx="37870" cy="32357"/>
              </a:xfrm>
            </p:grpSpPr>
            <p:sp>
              <p:nvSpPr>
                <p:cNvPr id="4953" name="Google Shape;4953;p5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4" name="Google Shape;4954;p5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55" name="Google Shape;4955;p53"/>
              <p:cNvGrpSpPr/>
              <p:nvPr/>
            </p:nvGrpSpPr>
            <p:grpSpPr>
              <a:xfrm>
                <a:off x="4806557" y="3630258"/>
                <a:ext cx="37776" cy="32364"/>
                <a:chOff x="4806557" y="3630258"/>
                <a:chExt cx="37776" cy="32364"/>
              </a:xfrm>
            </p:grpSpPr>
            <p:sp>
              <p:nvSpPr>
                <p:cNvPr id="4956" name="Google Shape;4956;p5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7" name="Google Shape;4957;p5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58" name="Google Shape;4958;p53"/>
              <p:cNvGrpSpPr/>
              <p:nvPr/>
            </p:nvGrpSpPr>
            <p:grpSpPr>
              <a:xfrm>
                <a:off x="4737007" y="4004357"/>
                <a:ext cx="37870" cy="32357"/>
                <a:chOff x="4737007" y="4004357"/>
                <a:chExt cx="37870" cy="32357"/>
              </a:xfrm>
            </p:grpSpPr>
            <p:sp>
              <p:nvSpPr>
                <p:cNvPr id="4959" name="Google Shape;4959;p5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0" name="Google Shape;4960;p5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61" name="Google Shape;4961;p53"/>
              <p:cNvGrpSpPr/>
              <p:nvPr/>
            </p:nvGrpSpPr>
            <p:grpSpPr>
              <a:xfrm>
                <a:off x="4773634" y="4208627"/>
                <a:ext cx="37776" cy="32357"/>
                <a:chOff x="4773634" y="4208627"/>
                <a:chExt cx="37776" cy="32357"/>
              </a:xfrm>
            </p:grpSpPr>
            <p:sp>
              <p:nvSpPr>
                <p:cNvPr id="4962" name="Google Shape;4962;p5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3" name="Google Shape;4963;p5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64" name="Google Shape;4964;p53"/>
              <p:cNvGrpSpPr/>
              <p:nvPr/>
            </p:nvGrpSpPr>
            <p:grpSpPr>
              <a:xfrm>
                <a:off x="4888282" y="4074764"/>
                <a:ext cx="37776" cy="32451"/>
                <a:chOff x="4888282" y="4074764"/>
                <a:chExt cx="37776" cy="32451"/>
              </a:xfrm>
            </p:grpSpPr>
            <p:sp>
              <p:nvSpPr>
                <p:cNvPr id="4965" name="Google Shape;4965;p5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6" name="Google Shape;4966;p5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67" name="Google Shape;4967;p53"/>
              <p:cNvGrpSpPr/>
              <p:nvPr/>
            </p:nvGrpSpPr>
            <p:grpSpPr>
              <a:xfrm>
                <a:off x="4901315" y="3804271"/>
                <a:ext cx="37776" cy="32364"/>
                <a:chOff x="4901315" y="3804271"/>
                <a:chExt cx="37776" cy="32364"/>
              </a:xfrm>
            </p:grpSpPr>
            <p:sp>
              <p:nvSpPr>
                <p:cNvPr id="4968" name="Google Shape;4968;p5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9" name="Google Shape;4969;p5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70" name="Google Shape;4970;p53"/>
              <p:cNvGrpSpPr/>
              <p:nvPr/>
            </p:nvGrpSpPr>
            <p:grpSpPr>
              <a:xfrm>
                <a:off x="4866394" y="3715035"/>
                <a:ext cx="37846" cy="32357"/>
                <a:chOff x="4866394" y="3715035"/>
                <a:chExt cx="37846" cy="32357"/>
              </a:xfrm>
            </p:grpSpPr>
            <p:sp>
              <p:nvSpPr>
                <p:cNvPr id="4971" name="Google Shape;4971;p5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2" name="Google Shape;4972;p5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73" name="Google Shape;4973;p53"/>
              <p:cNvGrpSpPr/>
              <p:nvPr/>
            </p:nvGrpSpPr>
            <p:grpSpPr>
              <a:xfrm>
                <a:off x="4979233" y="3839798"/>
                <a:ext cx="37878" cy="32420"/>
                <a:chOff x="4979233" y="3839798"/>
                <a:chExt cx="37878" cy="32420"/>
              </a:xfrm>
            </p:grpSpPr>
            <p:sp>
              <p:nvSpPr>
                <p:cNvPr id="4974" name="Google Shape;4974;p5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5" name="Google Shape;4975;p5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76" name="Google Shape;4976;p53"/>
              <p:cNvGrpSpPr/>
              <p:nvPr/>
            </p:nvGrpSpPr>
            <p:grpSpPr>
              <a:xfrm>
                <a:off x="4790662" y="3679147"/>
                <a:ext cx="37783" cy="32380"/>
                <a:chOff x="4790662" y="3679147"/>
                <a:chExt cx="37783" cy="32380"/>
              </a:xfrm>
            </p:grpSpPr>
            <p:sp>
              <p:nvSpPr>
                <p:cNvPr id="4977" name="Google Shape;4977;p5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8" name="Google Shape;4978;p5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79" name="Google Shape;4979;p53"/>
              <p:cNvGrpSpPr/>
              <p:nvPr/>
            </p:nvGrpSpPr>
            <p:grpSpPr>
              <a:xfrm>
                <a:off x="4857263" y="3557861"/>
                <a:ext cx="37776" cy="32357"/>
                <a:chOff x="4857263" y="3557861"/>
                <a:chExt cx="37776" cy="32357"/>
              </a:xfrm>
            </p:grpSpPr>
            <p:sp>
              <p:nvSpPr>
                <p:cNvPr id="4980" name="Google Shape;4980;p5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1" name="Google Shape;4981;p5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82" name="Google Shape;4982;p53"/>
              <p:cNvGrpSpPr/>
              <p:nvPr/>
            </p:nvGrpSpPr>
            <p:grpSpPr>
              <a:xfrm>
                <a:off x="4883902" y="3648033"/>
                <a:ext cx="37783" cy="32380"/>
                <a:chOff x="4883902" y="3648033"/>
                <a:chExt cx="37783" cy="32380"/>
              </a:xfrm>
            </p:grpSpPr>
            <p:sp>
              <p:nvSpPr>
                <p:cNvPr id="4983" name="Google Shape;4983;p5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4" name="Google Shape;4984;p5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85" name="Google Shape;4985;p53"/>
              <p:cNvGrpSpPr/>
              <p:nvPr/>
            </p:nvGrpSpPr>
            <p:grpSpPr>
              <a:xfrm>
                <a:off x="4907780" y="3347220"/>
                <a:ext cx="37878" cy="32357"/>
                <a:chOff x="4907780" y="3347220"/>
                <a:chExt cx="37878" cy="32357"/>
              </a:xfrm>
            </p:grpSpPr>
            <p:sp>
              <p:nvSpPr>
                <p:cNvPr id="4986" name="Google Shape;4986;p5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7" name="Google Shape;4987;p5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88" name="Google Shape;4988;p53"/>
              <p:cNvGrpSpPr/>
              <p:nvPr/>
            </p:nvGrpSpPr>
            <p:grpSpPr>
              <a:xfrm>
                <a:off x="5065048" y="3738150"/>
                <a:ext cx="37783" cy="32364"/>
                <a:chOff x="5065048" y="3738150"/>
                <a:chExt cx="37783" cy="32364"/>
              </a:xfrm>
            </p:grpSpPr>
            <p:sp>
              <p:nvSpPr>
                <p:cNvPr id="4989" name="Google Shape;4989;p5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0" name="Google Shape;4990;p5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91" name="Google Shape;4991;p53"/>
              <p:cNvGrpSpPr/>
              <p:nvPr/>
            </p:nvGrpSpPr>
            <p:grpSpPr>
              <a:xfrm>
                <a:off x="5071616" y="3284615"/>
                <a:ext cx="37783" cy="32357"/>
                <a:chOff x="5071616" y="3284615"/>
                <a:chExt cx="37783" cy="32357"/>
              </a:xfrm>
            </p:grpSpPr>
            <p:sp>
              <p:nvSpPr>
                <p:cNvPr id="4992" name="Google Shape;4992;p5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3" name="Google Shape;4993;p5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94" name="Google Shape;4994;p53"/>
              <p:cNvGrpSpPr/>
              <p:nvPr/>
            </p:nvGrpSpPr>
            <p:grpSpPr>
              <a:xfrm>
                <a:off x="5389291" y="3759921"/>
                <a:ext cx="37783" cy="32380"/>
                <a:chOff x="5389291" y="3759921"/>
                <a:chExt cx="37783" cy="32380"/>
              </a:xfrm>
            </p:grpSpPr>
            <p:sp>
              <p:nvSpPr>
                <p:cNvPr id="4995" name="Google Shape;4995;p5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6" name="Google Shape;4996;p5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97" name="Google Shape;4997;p53"/>
              <p:cNvGrpSpPr/>
              <p:nvPr/>
            </p:nvGrpSpPr>
            <p:grpSpPr>
              <a:xfrm>
                <a:off x="5431534" y="3632932"/>
                <a:ext cx="37878" cy="32451"/>
                <a:chOff x="5431534" y="3632932"/>
                <a:chExt cx="37878" cy="32451"/>
              </a:xfrm>
            </p:grpSpPr>
            <p:sp>
              <p:nvSpPr>
                <p:cNvPr id="4998" name="Google Shape;4998;p5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9" name="Google Shape;4999;p5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00" name="Google Shape;5000;p53"/>
              <p:cNvGrpSpPr/>
              <p:nvPr/>
            </p:nvGrpSpPr>
            <p:grpSpPr>
              <a:xfrm>
                <a:off x="5540755" y="3544829"/>
                <a:ext cx="37783" cy="32357"/>
                <a:chOff x="5540755" y="3544829"/>
                <a:chExt cx="37783" cy="32357"/>
              </a:xfrm>
            </p:grpSpPr>
            <p:sp>
              <p:nvSpPr>
                <p:cNvPr id="5001" name="Google Shape;5001;p5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2" name="Google Shape;5002;p5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03" name="Google Shape;5003;p53"/>
              <p:cNvGrpSpPr/>
              <p:nvPr/>
            </p:nvGrpSpPr>
            <p:grpSpPr>
              <a:xfrm>
                <a:off x="5579293" y="3412107"/>
                <a:ext cx="37776" cy="32357"/>
                <a:chOff x="5579293" y="3412107"/>
                <a:chExt cx="37776" cy="32357"/>
              </a:xfrm>
            </p:grpSpPr>
            <p:sp>
              <p:nvSpPr>
                <p:cNvPr id="5004" name="Google Shape;5004;p5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5" name="Google Shape;5005;p5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06" name="Google Shape;5006;p53"/>
              <p:cNvGrpSpPr/>
              <p:nvPr/>
            </p:nvGrpSpPr>
            <p:grpSpPr>
              <a:xfrm>
                <a:off x="5801346" y="3284615"/>
                <a:ext cx="37783" cy="32357"/>
                <a:chOff x="5801346" y="3284615"/>
                <a:chExt cx="37783" cy="32357"/>
              </a:xfrm>
            </p:grpSpPr>
            <p:sp>
              <p:nvSpPr>
                <p:cNvPr id="5007" name="Google Shape;5007;p5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8" name="Google Shape;5008;p5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09" name="Google Shape;5009;p53"/>
              <p:cNvGrpSpPr/>
              <p:nvPr/>
            </p:nvGrpSpPr>
            <p:grpSpPr>
              <a:xfrm>
                <a:off x="5763578" y="3399067"/>
                <a:ext cx="37776" cy="32364"/>
                <a:chOff x="5763578" y="3399067"/>
                <a:chExt cx="37776" cy="32364"/>
              </a:xfrm>
            </p:grpSpPr>
            <p:sp>
              <p:nvSpPr>
                <p:cNvPr id="5010" name="Google Shape;5010;p5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1" name="Google Shape;5011;p5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12" name="Google Shape;5012;p53"/>
              <p:cNvGrpSpPr/>
              <p:nvPr/>
            </p:nvGrpSpPr>
            <p:grpSpPr>
              <a:xfrm>
                <a:off x="5395858" y="3230952"/>
                <a:ext cx="37776" cy="32364"/>
                <a:chOff x="5395858" y="3230952"/>
                <a:chExt cx="37776" cy="32364"/>
              </a:xfrm>
            </p:grpSpPr>
            <p:sp>
              <p:nvSpPr>
                <p:cNvPr id="5013" name="Google Shape;5013;p5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4" name="Google Shape;5014;p5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15" name="Google Shape;5015;p53"/>
              <p:cNvGrpSpPr/>
              <p:nvPr/>
            </p:nvGrpSpPr>
            <p:grpSpPr>
              <a:xfrm>
                <a:off x="5264088" y="3188237"/>
                <a:ext cx="37776" cy="32357"/>
                <a:chOff x="5264088" y="3188237"/>
                <a:chExt cx="37776" cy="32357"/>
              </a:xfrm>
            </p:grpSpPr>
            <p:sp>
              <p:nvSpPr>
                <p:cNvPr id="5016" name="Google Shape;5016;p5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7" name="Google Shape;5017;p5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18" name="Google Shape;5018;p53"/>
              <p:cNvGrpSpPr/>
              <p:nvPr/>
            </p:nvGrpSpPr>
            <p:grpSpPr>
              <a:xfrm>
                <a:off x="5585758" y="3237425"/>
                <a:ext cx="37878" cy="32357"/>
                <a:chOff x="5585758" y="3237425"/>
                <a:chExt cx="37878" cy="32357"/>
              </a:xfrm>
            </p:grpSpPr>
            <p:sp>
              <p:nvSpPr>
                <p:cNvPr id="5019" name="Google Shape;5019;p5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0" name="Google Shape;5020;p5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21" name="Google Shape;5021;p53"/>
              <p:cNvGrpSpPr/>
              <p:nvPr/>
            </p:nvGrpSpPr>
            <p:grpSpPr>
              <a:xfrm>
                <a:off x="4874196" y="3291088"/>
                <a:ext cx="37878" cy="32451"/>
                <a:chOff x="4874196" y="3291088"/>
                <a:chExt cx="37878" cy="32451"/>
              </a:xfrm>
            </p:grpSpPr>
            <p:sp>
              <p:nvSpPr>
                <p:cNvPr id="5022" name="Google Shape;5022;p5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3" name="Google Shape;5023;p5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24" name="Google Shape;5024;p53"/>
              <p:cNvGrpSpPr/>
              <p:nvPr/>
            </p:nvGrpSpPr>
            <p:grpSpPr>
              <a:xfrm>
                <a:off x="5197770" y="3785466"/>
                <a:ext cx="37783" cy="32427"/>
                <a:chOff x="5197770" y="3785466"/>
                <a:chExt cx="37783" cy="32427"/>
              </a:xfrm>
            </p:grpSpPr>
            <p:sp>
              <p:nvSpPr>
                <p:cNvPr id="5025" name="Google Shape;5025;p5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6" name="Google Shape;5026;p5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27" name="Google Shape;5027;p53"/>
              <p:cNvGrpSpPr/>
              <p:nvPr/>
            </p:nvGrpSpPr>
            <p:grpSpPr>
              <a:xfrm>
                <a:off x="5177699" y="3492117"/>
                <a:ext cx="37776" cy="32357"/>
                <a:chOff x="5177699" y="3492117"/>
                <a:chExt cx="37776" cy="32357"/>
              </a:xfrm>
            </p:grpSpPr>
            <p:sp>
              <p:nvSpPr>
                <p:cNvPr id="5028" name="Google Shape;5028;p5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9" name="Google Shape;5029;p5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30" name="Google Shape;5030;p53"/>
              <p:cNvGrpSpPr/>
              <p:nvPr/>
            </p:nvGrpSpPr>
            <p:grpSpPr>
              <a:xfrm>
                <a:off x="5349431" y="3622346"/>
                <a:ext cx="37870" cy="32380"/>
                <a:chOff x="5349431" y="3622346"/>
                <a:chExt cx="37870" cy="32380"/>
              </a:xfrm>
            </p:grpSpPr>
            <p:sp>
              <p:nvSpPr>
                <p:cNvPr id="5031" name="Google Shape;5031;p5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2" name="Google Shape;5032;p5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33" name="Google Shape;5033;p53"/>
              <p:cNvGrpSpPr/>
              <p:nvPr/>
            </p:nvGrpSpPr>
            <p:grpSpPr>
              <a:xfrm>
                <a:off x="5068855" y="3563980"/>
                <a:ext cx="53954" cy="46223"/>
                <a:chOff x="5068855" y="3563980"/>
                <a:chExt cx="53954" cy="46223"/>
              </a:xfrm>
            </p:grpSpPr>
            <p:sp>
              <p:nvSpPr>
                <p:cNvPr id="5034" name="Google Shape;5034;p5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5" name="Google Shape;5035;p5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36" name="Google Shape;5036;p53"/>
              <p:cNvGrpSpPr/>
              <p:nvPr/>
            </p:nvGrpSpPr>
            <p:grpSpPr>
              <a:xfrm>
                <a:off x="5037654" y="3392507"/>
                <a:ext cx="37870" cy="32451"/>
                <a:chOff x="5037654" y="3392507"/>
                <a:chExt cx="37870" cy="32451"/>
              </a:xfrm>
            </p:grpSpPr>
            <p:sp>
              <p:nvSpPr>
                <p:cNvPr id="5037" name="Google Shape;5037;p5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8" name="Google Shape;5038;p5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39" name="Google Shape;5039;p53"/>
              <p:cNvGrpSpPr/>
              <p:nvPr/>
            </p:nvGrpSpPr>
            <p:grpSpPr>
              <a:xfrm>
                <a:off x="5456560" y="3368629"/>
                <a:ext cx="37870" cy="32451"/>
                <a:chOff x="5456560" y="3368629"/>
                <a:chExt cx="37870" cy="32451"/>
              </a:xfrm>
            </p:grpSpPr>
            <p:sp>
              <p:nvSpPr>
                <p:cNvPr id="5040" name="Google Shape;5040;p5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1" name="Google Shape;5041;p5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42" name="Google Shape;5042;p53"/>
              <p:cNvGrpSpPr/>
              <p:nvPr/>
            </p:nvGrpSpPr>
            <p:grpSpPr>
              <a:xfrm>
                <a:off x="4755749" y="3501516"/>
                <a:ext cx="46246" cy="39608"/>
                <a:chOff x="4755749" y="3501516"/>
                <a:chExt cx="46246" cy="39608"/>
              </a:xfrm>
            </p:grpSpPr>
            <p:sp>
              <p:nvSpPr>
                <p:cNvPr id="5043" name="Google Shape;5043;p5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4" name="Google Shape;5044;p5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45" name="Google Shape;5045;p53"/>
              <p:cNvGrpSpPr/>
              <p:nvPr/>
            </p:nvGrpSpPr>
            <p:grpSpPr>
              <a:xfrm>
                <a:off x="4681346" y="3485582"/>
                <a:ext cx="37783" cy="32427"/>
                <a:chOff x="4681346" y="3485582"/>
                <a:chExt cx="37783" cy="32427"/>
              </a:xfrm>
            </p:grpSpPr>
            <p:sp>
              <p:nvSpPr>
                <p:cNvPr id="5046" name="Google Shape;5046;p5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7" name="Google Shape;5047;p5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48" name="Google Shape;5048;p53"/>
              <p:cNvGrpSpPr/>
              <p:nvPr/>
            </p:nvGrpSpPr>
            <p:grpSpPr>
              <a:xfrm>
                <a:off x="4767067" y="3291088"/>
                <a:ext cx="37878" cy="32451"/>
                <a:chOff x="4767067" y="3291088"/>
                <a:chExt cx="37878" cy="32451"/>
              </a:xfrm>
            </p:grpSpPr>
            <p:sp>
              <p:nvSpPr>
                <p:cNvPr id="5049" name="Google Shape;5049;p5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0" name="Google Shape;5050;p5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51" name="Google Shape;5051;p53"/>
              <p:cNvGrpSpPr/>
              <p:nvPr/>
            </p:nvGrpSpPr>
            <p:grpSpPr>
              <a:xfrm>
                <a:off x="4687819" y="3405539"/>
                <a:ext cx="37776" cy="32451"/>
                <a:chOff x="4687819" y="3405539"/>
                <a:chExt cx="37776" cy="32451"/>
              </a:xfrm>
            </p:grpSpPr>
            <p:sp>
              <p:nvSpPr>
                <p:cNvPr id="5052" name="Google Shape;5052;p5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3" name="Google Shape;5053;p5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54" name="Google Shape;5054;p53"/>
              <p:cNvGrpSpPr/>
              <p:nvPr/>
            </p:nvGrpSpPr>
            <p:grpSpPr>
              <a:xfrm>
                <a:off x="4923101" y="3444809"/>
                <a:ext cx="52813" cy="45318"/>
                <a:chOff x="4923101" y="3444809"/>
                <a:chExt cx="52813" cy="45318"/>
              </a:xfrm>
            </p:grpSpPr>
            <p:sp>
              <p:nvSpPr>
                <p:cNvPr id="5055" name="Google Shape;5055;p5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6" name="Google Shape;5056;p5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57" name="Google Shape;5057;p53"/>
              <p:cNvGrpSpPr/>
              <p:nvPr/>
            </p:nvGrpSpPr>
            <p:grpSpPr>
              <a:xfrm>
                <a:off x="4846040" y="3654750"/>
                <a:ext cx="31405" cy="26993"/>
                <a:chOff x="4846040" y="3654750"/>
                <a:chExt cx="31405" cy="26993"/>
              </a:xfrm>
            </p:grpSpPr>
            <p:sp>
              <p:nvSpPr>
                <p:cNvPr id="5058" name="Google Shape;5058;p5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9" name="Google Shape;5059;p5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60" name="Google Shape;5060;p53"/>
              <p:cNvGrpSpPr/>
              <p:nvPr/>
            </p:nvGrpSpPr>
            <p:grpSpPr>
              <a:xfrm>
                <a:off x="4925673" y="3691700"/>
                <a:ext cx="40253" cy="34472"/>
                <a:chOff x="4925673" y="3691700"/>
                <a:chExt cx="40253" cy="34472"/>
              </a:xfrm>
            </p:grpSpPr>
            <p:sp>
              <p:nvSpPr>
                <p:cNvPr id="5061" name="Google Shape;5061;p5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2" name="Google Shape;5062;p5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63" name="Google Shape;5063;p53"/>
              <p:cNvGrpSpPr/>
              <p:nvPr/>
            </p:nvGrpSpPr>
            <p:grpSpPr>
              <a:xfrm>
                <a:off x="4894653" y="3740848"/>
                <a:ext cx="31405" cy="26906"/>
                <a:chOff x="4894653" y="3740848"/>
                <a:chExt cx="31405" cy="26906"/>
              </a:xfrm>
            </p:grpSpPr>
            <p:sp>
              <p:nvSpPr>
                <p:cNvPr id="5064" name="Google Shape;5064;p5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5" name="Google Shape;5065;p5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66" name="Google Shape;5066;p53"/>
              <p:cNvGrpSpPr/>
              <p:nvPr/>
            </p:nvGrpSpPr>
            <p:grpSpPr>
              <a:xfrm>
                <a:off x="4962300" y="3696348"/>
                <a:ext cx="38255" cy="32773"/>
                <a:chOff x="4962300" y="3696348"/>
                <a:chExt cx="38255" cy="32773"/>
              </a:xfrm>
            </p:grpSpPr>
            <p:sp>
              <p:nvSpPr>
                <p:cNvPr id="5067" name="Google Shape;5067;p5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8" name="Google Shape;5068;p5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69" name="Google Shape;5069;p53"/>
              <p:cNvGrpSpPr/>
              <p:nvPr/>
            </p:nvGrpSpPr>
            <p:grpSpPr>
              <a:xfrm>
                <a:off x="4980185" y="3743349"/>
                <a:ext cx="31499" cy="26969"/>
                <a:chOff x="4980185" y="3743349"/>
                <a:chExt cx="31499" cy="26969"/>
              </a:xfrm>
            </p:grpSpPr>
            <p:sp>
              <p:nvSpPr>
                <p:cNvPr id="5070" name="Google Shape;5070;p5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1" name="Google Shape;5071;p5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72" name="Google Shape;5072;p53"/>
              <p:cNvGrpSpPr/>
              <p:nvPr/>
            </p:nvGrpSpPr>
            <p:grpSpPr>
              <a:xfrm>
                <a:off x="5013768" y="3734312"/>
                <a:ext cx="31499" cy="26969"/>
                <a:chOff x="5013768" y="3734312"/>
                <a:chExt cx="31499" cy="26969"/>
              </a:xfrm>
            </p:grpSpPr>
            <p:sp>
              <p:nvSpPr>
                <p:cNvPr id="5073" name="Google Shape;5073;p5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4" name="Google Shape;5074;p5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75" name="Google Shape;5075;p53"/>
              <p:cNvGrpSpPr/>
              <p:nvPr/>
            </p:nvGrpSpPr>
            <p:grpSpPr>
              <a:xfrm>
                <a:off x="5036703" y="3764545"/>
                <a:ext cx="31499" cy="26898"/>
                <a:chOff x="5036703" y="3764545"/>
                <a:chExt cx="31499" cy="26898"/>
              </a:xfrm>
            </p:grpSpPr>
            <p:sp>
              <p:nvSpPr>
                <p:cNvPr id="5076" name="Google Shape;5076;p5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7" name="Google Shape;5077;p5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78" name="Google Shape;5078;p53"/>
              <p:cNvGrpSpPr/>
              <p:nvPr/>
            </p:nvGrpSpPr>
            <p:grpSpPr>
              <a:xfrm>
                <a:off x="4953546" y="3768352"/>
                <a:ext cx="31405" cy="26898"/>
                <a:chOff x="4953546" y="3768352"/>
                <a:chExt cx="31405" cy="26898"/>
              </a:xfrm>
            </p:grpSpPr>
            <p:sp>
              <p:nvSpPr>
                <p:cNvPr id="5079" name="Google Shape;5079;p5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0" name="Google Shape;5080;p5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81" name="Google Shape;5081;p53"/>
              <p:cNvGrpSpPr/>
              <p:nvPr/>
            </p:nvGrpSpPr>
            <p:grpSpPr>
              <a:xfrm>
                <a:off x="4964770" y="3814016"/>
                <a:ext cx="31499" cy="26993"/>
                <a:chOff x="4964770" y="3814016"/>
                <a:chExt cx="31499" cy="26993"/>
              </a:xfrm>
            </p:grpSpPr>
            <p:sp>
              <p:nvSpPr>
                <p:cNvPr id="5082" name="Google Shape;5082;p5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3" name="Google Shape;5083;p5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84" name="Google Shape;5084;p53"/>
              <p:cNvGrpSpPr/>
              <p:nvPr/>
            </p:nvGrpSpPr>
            <p:grpSpPr>
              <a:xfrm>
                <a:off x="4923290" y="3800504"/>
                <a:ext cx="31468" cy="26898"/>
                <a:chOff x="4923290" y="3800504"/>
                <a:chExt cx="31468" cy="26898"/>
              </a:xfrm>
            </p:grpSpPr>
            <p:sp>
              <p:nvSpPr>
                <p:cNvPr id="5085" name="Google Shape;5085;p5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6" name="Google Shape;5086;p5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87" name="Google Shape;5087;p53"/>
              <p:cNvGrpSpPr/>
              <p:nvPr/>
            </p:nvGrpSpPr>
            <p:grpSpPr>
              <a:xfrm>
                <a:off x="5108534" y="3650943"/>
                <a:ext cx="31405" cy="26993"/>
                <a:chOff x="5108534" y="3650943"/>
                <a:chExt cx="31405" cy="26993"/>
              </a:xfrm>
            </p:grpSpPr>
            <p:sp>
              <p:nvSpPr>
                <p:cNvPr id="5088" name="Google Shape;5088;p5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9" name="Google Shape;5089;p5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90" name="Google Shape;5090;p53"/>
              <p:cNvGrpSpPr/>
              <p:nvPr/>
            </p:nvGrpSpPr>
            <p:grpSpPr>
              <a:xfrm>
                <a:off x="5119380" y="3760739"/>
                <a:ext cx="31499" cy="26993"/>
                <a:chOff x="5119380" y="3760739"/>
                <a:chExt cx="31499" cy="26993"/>
              </a:xfrm>
            </p:grpSpPr>
            <p:sp>
              <p:nvSpPr>
                <p:cNvPr id="5091" name="Google Shape;5091;p5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2" name="Google Shape;5092;p5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93" name="Google Shape;5093;p53"/>
              <p:cNvGrpSpPr/>
              <p:nvPr/>
            </p:nvGrpSpPr>
            <p:grpSpPr>
              <a:xfrm>
                <a:off x="5119380" y="3788235"/>
                <a:ext cx="31499" cy="26993"/>
                <a:chOff x="5119380" y="3788235"/>
                <a:chExt cx="31499" cy="26993"/>
              </a:xfrm>
            </p:grpSpPr>
            <p:sp>
              <p:nvSpPr>
                <p:cNvPr id="5094" name="Google Shape;5094;p5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5" name="Google Shape;5095;p5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96" name="Google Shape;5096;p53"/>
              <p:cNvGrpSpPr/>
              <p:nvPr/>
            </p:nvGrpSpPr>
            <p:grpSpPr>
              <a:xfrm>
                <a:off x="5158005" y="3875284"/>
                <a:ext cx="31405" cy="27001"/>
                <a:chOff x="5158005" y="3875284"/>
                <a:chExt cx="31405" cy="27001"/>
              </a:xfrm>
            </p:grpSpPr>
            <p:sp>
              <p:nvSpPr>
                <p:cNvPr id="5097" name="Google Shape;5097;p5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8" name="Google Shape;5098;p5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99" name="Google Shape;5099;p53"/>
              <p:cNvGrpSpPr/>
              <p:nvPr/>
            </p:nvGrpSpPr>
            <p:grpSpPr>
              <a:xfrm>
                <a:off x="5233163" y="3764545"/>
                <a:ext cx="31499" cy="26898"/>
                <a:chOff x="5233163" y="3764545"/>
                <a:chExt cx="31499" cy="26898"/>
              </a:xfrm>
            </p:grpSpPr>
            <p:sp>
              <p:nvSpPr>
                <p:cNvPr id="5100" name="Google Shape;5100;p5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1" name="Google Shape;5101;p5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02" name="Google Shape;5102;p53"/>
              <p:cNvGrpSpPr/>
              <p:nvPr/>
            </p:nvGrpSpPr>
            <p:grpSpPr>
              <a:xfrm>
                <a:off x="5276168" y="3805545"/>
                <a:ext cx="31499" cy="26906"/>
                <a:chOff x="5276168" y="3805545"/>
                <a:chExt cx="31499" cy="26906"/>
              </a:xfrm>
            </p:grpSpPr>
            <p:sp>
              <p:nvSpPr>
                <p:cNvPr id="5103" name="Google Shape;5103;p5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4" name="Google Shape;5104;p5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05" name="Google Shape;5105;p53"/>
              <p:cNvGrpSpPr/>
              <p:nvPr/>
            </p:nvGrpSpPr>
            <p:grpSpPr>
              <a:xfrm>
                <a:off x="5294053" y="3851933"/>
                <a:ext cx="31405" cy="26945"/>
                <a:chOff x="5294053" y="3851933"/>
                <a:chExt cx="31405" cy="26945"/>
              </a:xfrm>
            </p:grpSpPr>
            <p:sp>
              <p:nvSpPr>
                <p:cNvPr id="5106" name="Google Shape;5106;p5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7" name="Google Shape;5107;p5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08" name="Google Shape;5108;p53"/>
              <p:cNvGrpSpPr/>
              <p:nvPr/>
            </p:nvGrpSpPr>
            <p:grpSpPr>
              <a:xfrm>
                <a:off x="5341723" y="3851902"/>
                <a:ext cx="31405" cy="26977"/>
                <a:chOff x="5341723" y="3851902"/>
                <a:chExt cx="31405" cy="26977"/>
              </a:xfrm>
            </p:grpSpPr>
            <p:sp>
              <p:nvSpPr>
                <p:cNvPr id="5109" name="Google Shape;5109;p5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0" name="Google Shape;5110;p5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11" name="Google Shape;5111;p53"/>
              <p:cNvGrpSpPr/>
              <p:nvPr/>
            </p:nvGrpSpPr>
            <p:grpSpPr>
              <a:xfrm>
                <a:off x="5054871" y="3507855"/>
                <a:ext cx="31405" cy="26993"/>
                <a:chOff x="5054871" y="3507855"/>
                <a:chExt cx="31405" cy="26993"/>
              </a:xfrm>
            </p:grpSpPr>
            <p:sp>
              <p:nvSpPr>
                <p:cNvPr id="5112" name="Google Shape;5112;p5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3" name="Google Shape;5113;p5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14" name="Google Shape;5114;p53"/>
              <p:cNvGrpSpPr/>
              <p:nvPr/>
            </p:nvGrpSpPr>
            <p:grpSpPr>
              <a:xfrm>
                <a:off x="4876579" y="3675325"/>
                <a:ext cx="31405" cy="26969"/>
                <a:chOff x="4876579" y="3675325"/>
                <a:chExt cx="31405" cy="26969"/>
              </a:xfrm>
            </p:grpSpPr>
            <p:sp>
              <p:nvSpPr>
                <p:cNvPr id="5115" name="Google Shape;5115;p5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6" name="Google Shape;5116;p5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17" name="Google Shape;5117;p53"/>
              <p:cNvGrpSpPr/>
              <p:nvPr/>
            </p:nvGrpSpPr>
            <p:grpSpPr>
              <a:xfrm>
                <a:off x="4842233" y="3688333"/>
                <a:ext cx="31405" cy="26993"/>
                <a:chOff x="4842233" y="3688333"/>
                <a:chExt cx="31405" cy="26993"/>
              </a:xfrm>
            </p:grpSpPr>
            <p:sp>
              <p:nvSpPr>
                <p:cNvPr id="5118" name="Google Shape;5118;p5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9" name="Google Shape;5119;p5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20" name="Google Shape;5120;p53"/>
              <p:cNvGrpSpPr/>
              <p:nvPr/>
            </p:nvGrpSpPr>
            <p:grpSpPr>
              <a:xfrm>
                <a:off x="5187876" y="3608032"/>
                <a:ext cx="31405" cy="27001"/>
                <a:chOff x="5187876" y="3608032"/>
                <a:chExt cx="31405" cy="27001"/>
              </a:xfrm>
            </p:grpSpPr>
            <p:sp>
              <p:nvSpPr>
                <p:cNvPr id="5121" name="Google Shape;5121;p5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2" name="Google Shape;5122;p5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23" name="Google Shape;5123;p5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4" name="Google Shape;5124;p5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125" name="Google Shape;5125;p53"/>
              <p:cNvGrpSpPr/>
              <p:nvPr/>
            </p:nvGrpSpPr>
            <p:grpSpPr>
              <a:xfrm>
                <a:off x="5269224" y="3304167"/>
                <a:ext cx="40253" cy="34402"/>
                <a:chOff x="5269224" y="3304167"/>
                <a:chExt cx="40253" cy="34402"/>
              </a:xfrm>
            </p:grpSpPr>
            <p:sp>
              <p:nvSpPr>
                <p:cNvPr id="5126" name="Google Shape;5126;p5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7" name="Google Shape;5127;p5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28" name="Google Shape;5128;p53"/>
              <p:cNvGrpSpPr/>
              <p:nvPr/>
            </p:nvGrpSpPr>
            <p:grpSpPr>
              <a:xfrm>
                <a:off x="5327354" y="3476615"/>
                <a:ext cx="49864" cy="42723"/>
                <a:chOff x="5327354" y="3476615"/>
                <a:chExt cx="49864" cy="42723"/>
              </a:xfrm>
            </p:grpSpPr>
            <p:sp>
              <p:nvSpPr>
                <p:cNvPr id="5129" name="Google Shape;5129;p5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0" name="Google Shape;5130;p5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31" name="Google Shape;5131;p5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2" name="Google Shape;5132;p5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133" name="Google Shape;5133;p53"/>
              <p:cNvGrpSpPr/>
              <p:nvPr/>
            </p:nvGrpSpPr>
            <p:grpSpPr>
              <a:xfrm>
                <a:off x="5341723" y="3775957"/>
                <a:ext cx="31405" cy="26898"/>
                <a:chOff x="5341723" y="3775957"/>
                <a:chExt cx="31405" cy="26898"/>
              </a:xfrm>
            </p:grpSpPr>
            <p:sp>
              <p:nvSpPr>
                <p:cNvPr id="5134" name="Google Shape;5134;p5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5" name="Google Shape;5135;p5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36" name="Google Shape;5136;p53"/>
              <p:cNvGrpSpPr/>
              <p:nvPr/>
            </p:nvGrpSpPr>
            <p:grpSpPr>
              <a:xfrm>
                <a:off x="5439053" y="3699274"/>
                <a:ext cx="31405" cy="26898"/>
                <a:chOff x="5439053" y="3699274"/>
                <a:chExt cx="31405" cy="26898"/>
              </a:xfrm>
            </p:grpSpPr>
            <p:sp>
              <p:nvSpPr>
                <p:cNvPr id="5137" name="Google Shape;5137;p5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8" name="Google Shape;5138;p5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39" name="Google Shape;5139;p53"/>
              <p:cNvGrpSpPr/>
              <p:nvPr/>
            </p:nvGrpSpPr>
            <p:grpSpPr>
              <a:xfrm>
                <a:off x="5412414" y="3622307"/>
                <a:ext cx="31499" cy="26993"/>
                <a:chOff x="5412414" y="3622307"/>
                <a:chExt cx="31499" cy="26993"/>
              </a:xfrm>
            </p:grpSpPr>
            <p:sp>
              <p:nvSpPr>
                <p:cNvPr id="5140" name="Google Shape;5140;p5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1" name="Google Shape;5141;p5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42" name="Google Shape;5142;p53"/>
              <p:cNvGrpSpPr/>
              <p:nvPr/>
            </p:nvGrpSpPr>
            <p:grpSpPr>
              <a:xfrm>
                <a:off x="5476254" y="3473949"/>
                <a:ext cx="26835" cy="26930"/>
                <a:chOff x="5476254" y="3473949"/>
                <a:chExt cx="26835" cy="26930"/>
              </a:xfrm>
            </p:grpSpPr>
            <p:sp>
              <p:nvSpPr>
                <p:cNvPr id="5143" name="Google Shape;5143;p5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4" name="Google Shape;5144;p5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45" name="Google Shape;5145;p53"/>
              <p:cNvGrpSpPr/>
              <p:nvPr/>
            </p:nvGrpSpPr>
            <p:grpSpPr>
              <a:xfrm>
                <a:off x="5564547" y="3481594"/>
                <a:ext cx="31397" cy="26898"/>
                <a:chOff x="5564547" y="3481594"/>
                <a:chExt cx="31397" cy="26898"/>
              </a:xfrm>
            </p:grpSpPr>
            <p:sp>
              <p:nvSpPr>
                <p:cNvPr id="5146" name="Google Shape;5146;p5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7" name="Google Shape;5147;p5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48" name="Google Shape;5148;p53"/>
              <p:cNvGrpSpPr/>
              <p:nvPr/>
            </p:nvGrpSpPr>
            <p:grpSpPr>
              <a:xfrm>
                <a:off x="5534101" y="3470174"/>
                <a:ext cx="31397" cy="26906"/>
                <a:chOff x="5534101" y="3470174"/>
                <a:chExt cx="31397" cy="26906"/>
              </a:xfrm>
            </p:grpSpPr>
            <p:sp>
              <p:nvSpPr>
                <p:cNvPr id="5149" name="Google Shape;5149;p5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0" name="Google Shape;5150;p5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51" name="Google Shape;5151;p53"/>
              <p:cNvGrpSpPr/>
              <p:nvPr/>
            </p:nvGrpSpPr>
            <p:grpSpPr>
              <a:xfrm>
                <a:off x="5610879" y="3314486"/>
                <a:ext cx="31499" cy="26938"/>
                <a:chOff x="5610879" y="3314486"/>
                <a:chExt cx="31499" cy="26938"/>
              </a:xfrm>
            </p:grpSpPr>
            <p:sp>
              <p:nvSpPr>
                <p:cNvPr id="5152" name="Google Shape;5152;p5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3" name="Google Shape;5153;p5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54" name="Google Shape;5154;p53"/>
              <p:cNvGrpSpPr/>
              <p:nvPr/>
            </p:nvGrpSpPr>
            <p:grpSpPr>
              <a:xfrm>
                <a:off x="4834525" y="3501382"/>
                <a:ext cx="31499" cy="26898"/>
                <a:chOff x="4834525" y="3501382"/>
                <a:chExt cx="31499" cy="26898"/>
              </a:xfrm>
            </p:grpSpPr>
            <p:sp>
              <p:nvSpPr>
                <p:cNvPr id="5155" name="Google Shape;5155;p5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6" name="Google Shape;5156;p5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57" name="Google Shape;5157;p53"/>
              <p:cNvGrpSpPr/>
              <p:nvPr/>
            </p:nvGrpSpPr>
            <p:grpSpPr>
              <a:xfrm>
                <a:off x="4898460" y="3580158"/>
                <a:ext cx="31405" cy="26898"/>
                <a:chOff x="4898460" y="3580158"/>
                <a:chExt cx="31405" cy="26898"/>
              </a:xfrm>
            </p:grpSpPr>
            <p:sp>
              <p:nvSpPr>
                <p:cNvPr id="5158" name="Google Shape;5158;p5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9" name="Google Shape;5159;p5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60" name="Google Shape;5160;p53"/>
              <p:cNvGrpSpPr/>
              <p:nvPr/>
            </p:nvGrpSpPr>
            <p:grpSpPr>
              <a:xfrm>
                <a:off x="4882667" y="3608032"/>
                <a:ext cx="31499" cy="27001"/>
                <a:chOff x="4882667" y="3608032"/>
                <a:chExt cx="31499" cy="27001"/>
              </a:xfrm>
            </p:grpSpPr>
            <p:sp>
              <p:nvSpPr>
                <p:cNvPr id="5161" name="Google Shape;5161;p5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2" name="Google Shape;5162;p5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63" name="Google Shape;5163;p53"/>
              <p:cNvGrpSpPr/>
              <p:nvPr/>
            </p:nvGrpSpPr>
            <p:grpSpPr>
              <a:xfrm>
                <a:off x="4843373" y="3631407"/>
                <a:ext cx="16273" cy="16186"/>
                <a:chOff x="4843373" y="3631407"/>
                <a:chExt cx="16273" cy="16186"/>
              </a:xfrm>
            </p:grpSpPr>
            <p:sp>
              <p:nvSpPr>
                <p:cNvPr id="5164" name="Google Shape;5164;p5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5" name="Google Shape;5165;p5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66" name="Google Shape;5166;p53"/>
              <p:cNvGrpSpPr/>
              <p:nvPr/>
            </p:nvGrpSpPr>
            <p:grpSpPr>
              <a:xfrm>
                <a:off x="4727773" y="3591578"/>
                <a:ext cx="31499" cy="26898"/>
                <a:chOff x="4727773" y="3591578"/>
                <a:chExt cx="31499" cy="26898"/>
              </a:xfrm>
            </p:grpSpPr>
            <p:sp>
              <p:nvSpPr>
                <p:cNvPr id="5167" name="Google Shape;5167;p5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8" name="Google Shape;5168;p5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69" name="Google Shape;5169;p5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0" name="Google Shape;5170;p5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171" name="Google Shape;5171;p53"/>
              <p:cNvGrpSpPr/>
              <p:nvPr/>
            </p:nvGrpSpPr>
            <p:grpSpPr>
              <a:xfrm>
                <a:off x="4609421" y="3577398"/>
                <a:ext cx="31499" cy="27001"/>
                <a:chOff x="4609421" y="3577398"/>
                <a:chExt cx="31499" cy="27001"/>
              </a:xfrm>
            </p:grpSpPr>
            <p:sp>
              <p:nvSpPr>
                <p:cNvPr id="5172" name="Google Shape;5172;p5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3" name="Google Shape;5173;p5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74" name="Google Shape;5174;p53"/>
              <p:cNvGrpSpPr/>
              <p:nvPr/>
            </p:nvGrpSpPr>
            <p:grpSpPr>
              <a:xfrm>
                <a:off x="4649289" y="3577398"/>
                <a:ext cx="31499" cy="27001"/>
                <a:chOff x="4649289" y="3577398"/>
                <a:chExt cx="31499" cy="27001"/>
              </a:xfrm>
            </p:grpSpPr>
            <p:sp>
              <p:nvSpPr>
                <p:cNvPr id="5175" name="Google Shape;5175;p5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6" name="Google Shape;5176;p5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77" name="Google Shape;5177;p53"/>
              <p:cNvGrpSpPr/>
              <p:nvPr/>
            </p:nvGrpSpPr>
            <p:grpSpPr>
              <a:xfrm>
                <a:off x="4605614" y="3639523"/>
                <a:ext cx="31499" cy="26906"/>
                <a:chOff x="4605614" y="3639523"/>
                <a:chExt cx="31499" cy="26906"/>
              </a:xfrm>
            </p:grpSpPr>
            <p:sp>
              <p:nvSpPr>
                <p:cNvPr id="5178" name="Google Shape;5178;p5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9" name="Google Shape;5179;p5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80" name="Google Shape;5180;p53"/>
              <p:cNvGrpSpPr/>
              <p:nvPr/>
            </p:nvGrpSpPr>
            <p:grpSpPr>
              <a:xfrm>
                <a:off x="4785149" y="3618846"/>
                <a:ext cx="26930" cy="26843"/>
                <a:chOff x="4785149" y="3618846"/>
                <a:chExt cx="26930" cy="26843"/>
              </a:xfrm>
            </p:grpSpPr>
            <p:sp>
              <p:nvSpPr>
                <p:cNvPr id="5181" name="Google Shape;5181;p5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2" name="Google Shape;5182;p5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83" name="Google Shape;5183;p53"/>
              <p:cNvGrpSpPr/>
              <p:nvPr/>
            </p:nvGrpSpPr>
            <p:grpSpPr>
              <a:xfrm>
                <a:off x="4810167" y="3601567"/>
                <a:ext cx="31405" cy="26898"/>
                <a:chOff x="4810167" y="3601567"/>
                <a:chExt cx="31405" cy="26898"/>
              </a:xfrm>
            </p:grpSpPr>
            <p:sp>
              <p:nvSpPr>
                <p:cNvPr id="5184" name="Google Shape;5184;p5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5" name="Google Shape;5185;p5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86" name="Google Shape;5186;p53"/>
              <p:cNvGrpSpPr/>
              <p:nvPr/>
            </p:nvGrpSpPr>
            <p:grpSpPr>
              <a:xfrm>
                <a:off x="4831002" y="3373230"/>
                <a:ext cx="31405" cy="26898"/>
                <a:chOff x="4831002" y="3373230"/>
                <a:chExt cx="31405" cy="26898"/>
              </a:xfrm>
            </p:grpSpPr>
            <p:sp>
              <p:nvSpPr>
                <p:cNvPr id="5187" name="Google Shape;5187;p5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8" name="Google Shape;5188;p5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89" name="Google Shape;5189;p53"/>
              <p:cNvGrpSpPr/>
              <p:nvPr/>
            </p:nvGrpSpPr>
            <p:grpSpPr>
              <a:xfrm>
                <a:off x="4719311" y="3355054"/>
                <a:ext cx="31499" cy="27001"/>
                <a:chOff x="4719311" y="3355054"/>
                <a:chExt cx="31499" cy="27001"/>
              </a:xfrm>
            </p:grpSpPr>
            <p:sp>
              <p:nvSpPr>
                <p:cNvPr id="5190" name="Google Shape;5190;p5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1" name="Google Shape;5191;p5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92" name="Google Shape;5192;p53"/>
              <p:cNvGrpSpPr/>
              <p:nvPr/>
            </p:nvGrpSpPr>
            <p:grpSpPr>
              <a:xfrm>
                <a:off x="4798755" y="3450260"/>
                <a:ext cx="26930" cy="26930"/>
                <a:chOff x="4798755" y="3450260"/>
                <a:chExt cx="26930" cy="26930"/>
              </a:xfrm>
            </p:grpSpPr>
            <p:sp>
              <p:nvSpPr>
                <p:cNvPr id="5193" name="Google Shape;5193;p5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4" name="Google Shape;5194;p5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95" name="Google Shape;5195;p53"/>
              <p:cNvGrpSpPr/>
              <p:nvPr/>
            </p:nvGrpSpPr>
            <p:grpSpPr>
              <a:xfrm>
                <a:off x="4645576" y="3467555"/>
                <a:ext cx="31405" cy="26953"/>
                <a:chOff x="4645576" y="3467555"/>
                <a:chExt cx="31405" cy="26953"/>
              </a:xfrm>
            </p:grpSpPr>
            <p:sp>
              <p:nvSpPr>
                <p:cNvPr id="5196" name="Google Shape;5196;p5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7" name="Google Shape;5197;p5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98" name="Google Shape;5198;p53"/>
              <p:cNvGrpSpPr/>
              <p:nvPr/>
            </p:nvGrpSpPr>
            <p:grpSpPr>
              <a:xfrm>
                <a:off x="4687631" y="3583965"/>
                <a:ext cx="31499" cy="26898"/>
                <a:chOff x="4687631" y="3583965"/>
                <a:chExt cx="31499" cy="26898"/>
              </a:xfrm>
            </p:grpSpPr>
            <p:sp>
              <p:nvSpPr>
                <p:cNvPr id="5199" name="Google Shape;5199;p5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0" name="Google Shape;5200;p5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01" name="Google Shape;5201;p53"/>
              <p:cNvGrpSpPr/>
              <p:nvPr/>
            </p:nvGrpSpPr>
            <p:grpSpPr>
              <a:xfrm>
                <a:off x="4719311" y="3471314"/>
                <a:ext cx="31499" cy="27001"/>
                <a:chOff x="4719311" y="3471314"/>
                <a:chExt cx="31499" cy="27001"/>
              </a:xfrm>
            </p:grpSpPr>
            <p:sp>
              <p:nvSpPr>
                <p:cNvPr id="5202" name="Google Shape;5202;p5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3" name="Google Shape;5203;p5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04" name="Google Shape;5204;p53"/>
              <p:cNvGrpSpPr/>
              <p:nvPr/>
            </p:nvGrpSpPr>
            <p:grpSpPr>
              <a:xfrm>
                <a:off x="4719311" y="3434404"/>
                <a:ext cx="31499" cy="26898"/>
                <a:chOff x="4719311" y="3434404"/>
                <a:chExt cx="31499" cy="26898"/>
              </a:xfrm>
            </p:grpSpPr>
            <p:sp>
              <p:nvSpPr>
                <p:cNvPr id="5205" name="Google Shape;5205;p5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6" name="Google Shape;5206;p5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07" name="Google Shape;5207;p53"/>
              <p:cNvGrpSpPr/>
              <p:nvPr/>
            </p:nvGrpSpPr>
            <p:grpSpPr>
              <a:xfrm>
                <a:off x="4768876" y="3401772"/>
                <a:ext cx="31499" cy="26898"/>
                <a:chOff x="4768876" y="3401772"/>
                <a:chExt cx="31499" cy="26898"/>
              </a:xfrm>
            </p:grpSpPr>
            <p:sp>
              <p:nvSpPr>
                <p:cNvPr id="5208" name="Google Shape;5208;p5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9" name="Google Shape;5209;p5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10" name="Google Shape;5210;p53"/>
              <p:cNvGrpSpPr/>
              <p:nvPr/>
            </p:nvGrpSpPr>
            <p:grpSpPr>
              <a:xfrm>
                <a:off x="4762214" y="3471377"/>
                <a:ext cx="26938" cy="26938"/>
                <a:chOff x="4762214" y="3471377"/>
                <a:chExt cx="26938" cy="26938"/>
              </a:xfrm>
            </p:grpSpPr>
            <p:sp>
              <p:nvSpPr>
                <p:cNvPr id="5211" name="Google Shape;5211;p5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2" name="Google Shape;5212;p5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13" name="Google Shape;5213;p53"/>
              <p:cNvGrpSpPr/>
              <p:nvPr/>
            </p:nvGrpSpPr>
            <p:grpSpPr>
              <a:xfrm>
                <a:off x="4790473" y="3344782"/>
                <a:ext cx="31405" cy="26898"/>
                <a:chOff x="4790473" y="3344782"/>
                <a:chExt cx="31405" cy="26898"/>
              </a:xfrm>
            </p:grpSpPr>
            <p:sp>
              <p:nvSpPr>
                <p:cNvPr id="5214" name="Google Shape;5214;p5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5" name="Google Shape;5215;p5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16" name="Google Shape;5216;p53"/>
              <p:cNvGrpSpPr/>
              <p:nvPr/>
            </p:nvGrpSpPr>
            <p:grpSpPr>
              <a:xfrm>
                <a:off x="4823774" y="3950733"/>
                <a:ext cx="37398" cy="32034"/>
                <a:chOff x="4823774" y="3950733"/>
                <a:chExt cx="37398" cy="32034"/>
              </a:xfrm>
            </p:grpSpPr>
            <p:sp>
              <p:nvSpPr>
                <p:cNvPr id="5217" name="Google Shape;5217;p5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8" name="Google Shape;5218;p5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19" name="Google Shape;5219;p53"/>
              <p:cNvGrpSpPr/>
              <p:nvPr/>
            </p:nvGrpSpPr>
            <p:grpSpPr>
              <a:xfrm>
                <a:off x="4823396" y="4110566"/>
                <a:ext cx="31405" cy="26906"/>
                <a:chOff x="4823396" y="4110566"/>
                <a:chExt cx="31405" cy="26906"/>
              </a:xfrm>
            </p:grpSpPr>
            <p:sp>
              <p:nvSpPr>
                <p:cNvPr id="5220" name="Google Shape;5220;p5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1" name="Google Shape;5221;p5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22" name="Google Shape;5222;p53"/>
              <p:cNvGrpSpPr/>
              <p:nvPr/>
            </p:nvGrpSpPr>
            <p:grpSpPr>
              <a:xfrm>
                <a:off x="4838332" y="3821150"/>
                <a:ext cx="31499" cy="26898"/>
                <a:chOff x="4838332" y="3821150"/>
                <a:chExt cx="31499" cy="26898"/>
              </a:xfrm>
            </p:grpSpPr>
            <p:sp>
              <p:nvSpPr>
                <p:cNvPr id="5223" name="Google Shape;5223;p5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4" name="Google Shape;5224;p5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25" name="Google Shape;5225;p53"/>
              <p:cNvGrpSpPr/>
              <p:nvPr/>
            </p:nvGrpSpPr>
            <p:grpSpPr>
              <a:xfrm>
                <a:off x="4661275" y="3815007"/>
                <a:ext cx="36824" cy="31523"/>
                <a:chOff x="4661275" y="3815007"/>
                <a:chExt cx="36824" cy="31523"/>
              </a:xfrm>
            </p:grpSpPr>
            <p:sp>
              <p:nvSpPr>
                <p:cNvPr id="5226" name="Google Shape;5226;p5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7" name="Google Shape;5227;p5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28" name="Google Shape;5228;p53"/>
              <p:cNvGrpSpPr/>
              <p:nvPr/>
            </p:nvGrpSpPr>
            <p:grpSpPr>
              <a:xfrm>
                <a:off x="4558998" y="3851037"/>
                <a:ext cx="33591" cy="28699"/>
                <a:chOff x="4558998" y="3851037"/>
                <a:chExt cx="33591" cy="28699"/>
              </a:xfrm>
            </p:grpSpPr>
            <p:sp>
              <p:nvSpPr>
                <p:cNvPr id="5229" name="Google Shape;5229;p5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0" name="Google Shape;5230;p5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31" name="Google Shape;5231;p53"/>
              <p:cNvGrpSpPr/>
              <p:nvPr/>
            </p:nvGrpSpPr>
            <p:grpSpPr>
              <a:xfrm>
                <a:off x="4696762" y="3638587"/>
                <a:ext cx="33591" cy="28794"/>
                <a:chOff x="4696762" y="3638587"/>
                <a:chExt cx="33591" cy="28794"/>
              </a:xfrm>
            </p:grpSpPr>
            <p:sp>
              <p:nvSpPr>
                <p:cNvPr id="5232" name="Google Shape;5232;p5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3" name="Google Shape;5233;p5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34" name="Google Shape;5234;p53"/>
              <p:cNvGrpSpPr/>
              <p:nvPr/>
            </p:nvGrpSpPr>
            <p:grpSpPr>
              <a:xfrm>
                <a:off x="4929479" y="3939140"/>
                <a:ext cx="33497" cy="28692"/>
                <a:chOff x="4929479" y="3939140"/>
                <a:chExt cx="33497" cy="28692"/>
              </a:xfrm>
            </p:grpSpPr>
            <p:sp>
              <p:nvSpPr>
                <p:cNvPr id="5235" name="Google Shape;5235;p5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6" name="Google Shape;5236;p5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37" name="Google Shape;5237;p53"/>
              <p:cNvGrpSpPr/>
              <p:nvPr/>
            </p:nvGrpSpPr>
            <p:grpSpPr>
              <a:xfrm>
                <a:off x="4907119" y="3986039"/>
                <a:ext cx="33497" cy="28699"/>
                <a:chOff x="4907119" y="3986039"/>
                <a:chExt cx="33497" cy="28699"/>
              </a:xfrm>
            </p:grpSpPr>
            <p:sp>
              <p:nvSpPr>
                <p:cNvPr id="5238" name="Google Shape;5238;p5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9" name="Google Shape;5239;p5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40" name="Google Shape;5240;p53"/>
              <p:cNvGrpSpPr/>
              <p:nvPr/>
            </p:nvGrpSpPr>
            <p:grpSpPr>
              <a:xfrm>
                <a:off x="4911783" y="4048102"/>
                <a:ext cx="33591" cy="28762"/>
                <a:chOff x="4911783" y="4048102"/>
                <a:chExt cx="33591" cy="28762"/>
              </a:xfrm>
            </p:grpSpPr>
            <p:sp>
              <p:nvSpPr>
                <p:cNvPr id="5241" name="Google Shape;5241;p5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2" name="Google Shape;5242;p5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243" name="Google Shape;5243;p5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4" name="Google Shape;5244;p5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245" name="Google Shape;5245;p53"/>
              <p:cNvGrpSpPr/>
              <p:nvPr/>
            </p:nvGrpSpPr>
            <p:grpSpPr>
              <a:xfrm>
                <a:off x="4762623" y="3837847"/>
                <a:ext cx="42416" cy="36273"/>
                <a:chOff x="4762623" y="3837847"/>
                <a:chExt cx="42416" cy="36273"/>
              </a:xfrm>
            </p:grpSpPr>
            <p:sp>
              <p:nvSpPr>
                <p:cNvPr id="5246" name="Google Shape;5246;p5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7" name="Google Shape;5247;p5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48" name="Google Shape;5248;p53"/>
              <p:cNvGrpSpPr/>
              <p:nvPr/>
            </p:nvGrpSpPr>
            <p:grpSpPr>
              <a:xfrm>
                <a:off x="4746044" y="4104966"/>
                <a:ext cx="33497" cy="28699"/>
                <a:chOff x="4746044" y="4104966"/>
                <a:chExt cx="33497" cy="28699"/>
              </a:xfrm>
            </p:grpSpPr>
            <p:sp>
              <p:nvSpPr>
                <p:cNvPr id="5249" name="Google Shape;5249;p5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0" name="Google Shape;5250;p5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51" name="Google Shape;5251;p53"/>
              <p:cNvGrpSpPr/>
              <p:nvPr/>
            </p:nvGrpSpPr>
            <p:grpSpPr>
              <a:xfrm>
                <a:off x="4859646" y="4162554"/>
                <a:ext cx="33591" cy="28762"/>
                <a:chOff x="4859646" y="4162554"/>
                <a:chExt cx="33591" cy="28762"/>
              </a:xfrm>
            </p:grpSpPr>
            <p:sp>
              <p:nvSpPr>
                <p:cNvPr id="5252" name="Google Shape;5252;p5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3" name="Google Shape;5253;p5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254" name="Google Shape;5254;p53"/>
            <p:cNvGrpSpPr/>
            <p:nvPr/>
          </p:nvGrpSpPr>
          <p:grpSpPr>
            <a:xfrm>
              <a:off x="3597785" y="3274438"/>
              <a:ext cx="855610" cy="1122099"/>
              <a:chOff x="3597785" y="3274438"/>
              <a:chExt cx="855610" cy="1122099"/>
            </a:xfrm>
          </p:grpSpPr>
          <p:grpSp>
            <p:nvGrpSpPr>
              <p:cNvPr id="5255" name="Google Shape;5255;p53"/>
              <p:cNvGrpSpPr/>
              <p:nvPr/>
            </p:nvGrpSpPr>
            <p:grpSpPr>
              <a:xfrm>
                <a:off x="3617857" y="3284717"/>
                <a:ext cx="826784" cy="1099165"/>
                <a:chOff x="3617857" y="3284717"/>
                <a:chExt cx="826784" cy="1099165"/>
              </a:xfrm>
            </p:grpSpPr>
            <p:sp>
              <p:nvSpPr>
                <p:cNvPr id="5256" name="Google Shape;5256;p5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7" name="Google Shape;5257;p5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8" name="Google Shape;5258;p5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9" name="Google Shape;5259;p5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0" name="Google Shape;5260;p5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1" name="Google Shape;5261;p5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2" name="Google Shape;5262;p5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3" name="Google Shape;5263;p5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4" name="Google Shape;5264;p5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5" name="Google Shape;5265;p5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6" name="Google Shape;5266;p5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7" name="Google Shape;5267;p5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8" name="Google Shape;5268;p5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9" name="Google Shape;5269;p5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0" name="Google Shape;5270;p5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1" name="Google Shape;5271;p5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2" name="Google Shape;5272;p5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3" name="Google Shape;5273;p5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4" name="Google Shape;5274;p53"/>
                <p:cNvSpPr/>
                <p:nvPr/>
              </p:nvSpPr>
              <p:spPr>
                <a:xfrm>
                  <a:off x="4248071" y="4019772"/>
                  <a:ext cx="76597" cy="8"/>
                </a:xfrm>
                <a:custGeom>
                  <a:avLst/>
                  <a:gdLst/>
                  <a:ahLst/>
                  <a:cxnLst/>
                  <a:rect l="l" t="t" r="r" b="b"/>
                  <a:pathLst>
                    <a:path w="9739" h="1" fill="none" extrusionOk="0">
                      <a:moveTo>
                        <a:pt x="1" y="1"/>
                      </a:moveTo>
                      <a:lnTo>
                        <a:pt x="9739"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5" name="Google Shape;5275;p5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6" name="Google Shape;5276;p5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7" name="Google Shape;5277;p5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8" name="Google Shape;5278;p5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9" name="Google Shape;5279;p5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0" name="Google Shape;5280;p5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1" name="Google Shape;5281;p5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2" name="Google Shape;5282;p5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3" name="Google Shape;5283;p5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4" name="Google Shape;5284;p5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5" name="Google Shape;5285;p5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6" name="Google Shape;5286;p5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7" name="Google Shape;5287;p5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8" name="Google Shape;5288;p5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9" name="Google Shape;5289;p5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0" name="Google Shape;5290;p5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1" name="Google Shape;5291;p5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2" name="Google Shape;5292;p5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3" name="Google Shape;5293;p5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4" name="Google Shape;5294;p5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5" name="Google Shape;5295;p5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6" name="Google Shape;5296;p5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7" name="Google Shape;5297;p5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8" name="Google Shape;5298;p5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9" name="Google Shape;5299;p5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0" name="Google Shape;5300;p5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1" name="Google Shape;5301;p5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2" name="Google Shape;5302;p5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3" name="Google Shape;5303;p5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4" name="Google Shape;5304;p5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5" name="Google Shape;5305;p5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6" name="Google Shape;5306;p5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7" name="Google Shape;5307;p5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8" name="Google Shape;5308;p5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9" name="Google Shape;5309;p5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0" name="Google Shape;5310;p5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1" name="Google Shape;5311;p5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95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12" name="Google Shape;5312;p53"/>
              <p:cNvGrpSpPr/>
              <p:nvPr/>
            </p:nvGrpSpPr>
            <p:grpSpPr>
              <a:xfrm>
                <a:off x="4180904" y="4251758"/>
                <a:ext cx="37783" cy="32420"/>
                <a:chOff x="4180904" y="4251758"/>
                <a:chExt cx="37783" cy="32420"/>
              </a:xfrm>
            </p:grpSpPr>
            <p:sp>
              <p:nvSpPr>
                <p:cNvPr id="5313" name="Google Shape;5313;p5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4" name="Google Shape;5314;p5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15" name="Google Shape;5315;p53"/>
              <p:cNvGrpSpPr/>
              <p:nvPr/>
            </p:nvGrpSpPr>
            <p:grpSpPr>
              <a:xfrm>
                <a:off x="4201644" y="4081324"/>
                <a:ext cx="37783" cy="32364"/>
                <a:chOff x="4201644" y="4081324"/>
                <a:chExt cx="37783" cy="32364"/>
              </a:xfrm>
            </p:grpSpPr>
            <p:sp>
              <p:nvSpPr>
                <p:cNvPr id="5316" name="Google Shape;5316;p5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7" name="Google Shape;5317;p5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18" name="Google Shape;5318;p53"/>
              <p:cNvGrpSpPr/>
              <p:nvPr/>
            </p:nvGrpSpPr>
            <p:grpSpPr>
              <a:xfrm>
                <a:off x="4284416" y="3887428"/>
                <a:ext cx="37783" cy="32451"/>
                <a:chOff x="4284416" y="3887428"/>
                <a:chExt cx="37783" cy="32451"/>
              </a:xfrm>
            </p:grpSpPr>
            <p:sp>
              <p:nvSpPr>
                <p:cNvPr id="5319" name="Google Shape;5319;p5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0" name="Google Shape;5320;p5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21" name="Google Shape;5321;p53"/>
              <p:cNvGrpSpPr/>
              <p:nvPr/>
            </p:nvGrpSpPr>
            <p:grpSpPr>
              <a:xfrm>
                <a:off x="4223721" y="3860404"/>
                <a:ext cx="37870" cy="32364"/>
                <a:chOff x="4223721" y="3860404"/>
                <a:chExt cx="37870" cy="32364"/>
              </a:xfrm>
            </p:grpSpPr>
            <p:sp>
              <p:nvSpPr>
                <p:cNvPr id="5322" name="Google Shape;5322;p5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3" name="Google Shape;5323;p5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24" name="Google Shape;5324;p53"/>
              <p:cNvGrpSpPr/>
              <p:nvPr/>
            </p:nvGrpSpPr>
            <p:grpSpPr>
              <a:xfrm>
                <a:off x="4104889" y="3699242"/>
                <a:ext cx="37776" cy="32357"/>
                <a:chOff x="4104889" y="3699242"/>
                <a:chExt cx="37776" cy="32357"/>
              </a:xfrm>
            </p:grpSpPr>
            <p:sp>
              <p:nvSpPr>
                <p:cNvPr id="5325" name="Google Shape;5325;p5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6" name="Google Shape;5326;p5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27" name="Google Shape;5327;p53"/>
              <p:cNvGrpSpPr/>
              <p:nvPr/>
            </p:nvGrpSpPr>
            <p:grpSpPr>
              <a:xfrm>
                <a:off x="4143608" y="3475121"/>
                <a:ext cx="37878" cy="32420"/>
                <a:chOff x="4143608" y="3475121"/>
                <a:chExt cx="37878" cy="32420"/>
              </a:xfrm>
            </p:grpSpPr>
            <p:sp>
              <p:nvSpPr>
                <p:cNvPr id="5328" name="Google Shape;5328;p5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9" name="Google Shape;5329;p5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30" name="Google Shape;5330;p53"/>
              <p:cNvGrpSpPr/>
              <p:nvPr/>
            </p:nvGrpSpPr>
            <p:grpSpPr>
              <a:xfrm>
                <a:off x="4217248" y="3570893"/>
                <a:ext cx="37776" cy="32364"/>
                <a:chOff x="4217248" y="3570893"/>
                <a:chExt cx="37776" cy="32364"/>
              </a:xfrm>
            </p:grpSpPr>
            <p:sp>
              <p:nvSpPr>
                <p:cNvPr id="5331" name="Google Shape;5331;p5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2" name="Google Shape;5332;p5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33" name="Google Shape;5333;p53"/>
              <p:cNvGrpSpPr/>
              <p:nvPr/>
            </p:nvGrpSpPr>
            <p:grpSpPr>
              <a:xfrm>
                <a:off x="4255307" y="3431612"/>
                <a:ext cx="37776" cy="32451"/>
                <a:chOff x="4255307" y="3431612"/>
                <a:chExt cx="37776" cy="32451"/>
              </a:xfrm>
            </p:grpSpPr>
            <p:sp>
              <p:nvSpPr>
                <p:cNvPr id="5334" name="Google Shape;5334;p5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5" name="Google Shape;5335;p5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36" name="Google Shape;5336;p53"/>
              <p:cNvGrpSpPr/>
              <p:nvPr/>
            </p:nvGrpSpPr>
            <p:grpSpPr>
              <a:xfrm>
                <a:off x="3853052" y="3577398"/>
                <a:ext cx="37776" cy="32420"/>
                <a:chOff x="3853052" y="3577398"/>
                <a:chExt cx="37776" cy="32420"/>
              </a:xfrm>
            </p:grpSpPr>
            <p:sp>
              <p:nvSpPr>
                <p:cNvPr id="5337" name="Google Shape;5337;p5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8" name="Google Shape;5338;p5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39" name="Google Shape;5339;p53"/>
              <p:cNvGrpSpPr/>
              <p:nvPr/>
            </p:nvGrpSpPr>
            <p:grpSpPr>
              <a:xfrm>
                <a:off x="4039908" y="3412107"/>
                <a:ext cx="37776" cy="32357"/>
                <a:chOff x="4039908" y="3412107"/>
                <a:chExt cx="37776" cy="32357"/>
              </a:xfrm>
            </p:grpSpPr>
            <p:sp>
              <p:nvSpPr>
                <p:cNvPr id="5340" name="Google Shape;5340;p5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1" name="Google Shape;5341;p5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42" name="Google Shape;5342;p53"/>
              <p:cNvGrpSpPr/>
              <p:nvPr/>
            </p:nvGrpSpPr>
            <p:grpSpPr>
              <a:xfrm>
                <a:off x="4017360" y="3342061"/>
                <a:ext cx="37870" cy="32380"/>
                <a:chOff x="4017360" y="3342061"/>
                <a:chExt cx="37870" cy="32380"/>
              </a:xfrm>
            </p:grpSpPr>
            <p:sp>
              <p:nvSpPr>
                <p:cNvPr id="5343" name="Google Shape;5343;p5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4" name="Google Shape;5344;p5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345" name="Google Shape;5345;p5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6" name="Google Shape;5346;p5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347" name="Google Shape;5347;p53"/>
              <p:cNvGrpSpPr/>
              <p:nvPr/>
            </p:nvGrpSpPr>
            <p:grpSpPr>
              <a:xfrm>
                <a:off x="3750870" y="3418650"/>
                <a:ext cx="37776" cy="32380"/>
                <a:chOff x="3750870" y="3418650"/>
                <a:chExt cx="37776" cy="32380"/>
              </a:xfrm>
            </p:grpSpPr>
            <p:sp>
              <p:nvSpPr>
                <p:cNvPr id="5348" name="Google Shape;5348;p5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9" name="Google Shape;5349;p5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50" name="Google Shape;5350;p53"/>
              <p:cNvGrpSpPr/>
              <p:nvPr/>
            </p:nvGrpSpPr>
            <p:grpSpPr>
              <a:xfrm>
                <a:off x="3632509" y="3274438"/>
                <a:ext cx="37783" cy="32357"/>
                <a:chOff x="3632509" y="3274438"/>
                <a:chExt cx="37783" cy="32357"/>
              </a:xfrm>
            </p:grpSpPr>
            <p:sp>
              <p:nvSpPr>
                <p:cNvPr id="5351" name="Google Shape;5351;p5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2" name="Google Shape;5352;p5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53" name="Google Shape;5353;p53"/>
              <p:cNvGrpSpPr/>
              <p:nvPr/>
            </p:nvGrpSpPr>
            <p:grpSpPr>
              <a:xfrm>
                <a:off x="3906424" y="3297561"/>
                <a:ext cx="37776" cy="32451"/>
                <a:chOff x="3906424" y="3297561"/>
                <a:chExt cx="37776" cy="32451"/>
              </a:xfrm>
            </p:grpSpPr>
            <p:sp>
              <p:nvSpPr>
                <p:cNvPr id="5354" name="Google Shape;5354;p5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5" name="Google Shape;5355;p5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56" name="Google Shape;5356;p53"/>
              <p:cNvGrpSpPr/>
              <p:nvPr/>
            </p:nvGrpSpPr>
            <p:grpSpPr>
              <a:xfrm>
                <a:off x="3866084" y="3412107"/>
                <a:ext cx="37776" cy="32357"/>
                <a:chOff x="3866084" y="3412107"/>
                <a:chExt cx="37776" cy="32357"/>
              </a:xfrm>
            </p:grpSpPr>
            <p:sp>
              <p:nvSpPr>
                <p:cNvPr id="5357" name="Google Shape;5357;p5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8" name="Google Shape;5358;p5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59" name="Google Shape;5359;p53"/>
              <p:cNvGrpSpPr/>
              <p:nvPr/>
            </p:nvGrpSpPr>
            <p:grpSpPr>
              <a:xfrm>
                <a:off x="4023919" y="3766409"/>
                <a:ext cx="37783" cy="32357"/>
                <a:chOff x="4023919" y="3766409"/>
                <a:chExt cx="37783" cy="32357"/>
              </a:xfrm>
            </p:grpSpPr>
            <p:sp>
              <p:nvSpPr>
                <p:cNvPr id="5360" name="Google Shape;5360;p5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1" name="Google Shape;5361;p5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62" name="Google Shape;5362;p53"/>
              <p:cNvGrpSpPr/>
              <p:nvPr/>
            </p:nvGrpSpPr>
            <p:grpSpPr>
              <a:xfrm>
                <a:off x="3973882" y="3779449"/>
                <a:ext cx="37776" cy="32357"/>
                <a:chOff x="3973882" y="3779449"/>
                <a:chExt cx="37776" cy="32357"/>
              </a:xfrm>
            </p:grpSpPr>
            <p:sp>
              <p:nvSpPr>
                <p:cNvPr id="5363" name="Google Shape;5363;p5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4" name="Google Shape;5364;p5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65" name="Google Shape;5365;p53"/>
              <p:cNvGrpSpPr/>
              <p:nvPr/>
            </p:nvGrpSpPr>
            <p:grpSpPr>
              <a:xfrm>
                <a:off x="4073398" y="3838028"/>
                <a:ext cx="37776" cy="32380"/>
                <a:chOff x="4073398" y="3838028"/>
                <a:chExt cx="37776" cy="32380"/>
              </a:xfrm>
            </p:grpSpPr>
            <p:sp>
              <p:nvSpPr>
                <p:cNvPr id="5366" name="Google Shape;5366;p5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7" name="Google Shape;5367;p5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68" name="Google Shape;5368;p53"/>
              <p:cNvGrpSpPr/>
              <p:nvPr/>
            </p:nvGrpSpPr>
            <p:grpSpPr>
              <a:xfrm>
                <a:off x="4342672" y="4144496"/>
                <a:ext cx="37752" cy="32364"/>
                <a:chOff x="4342672" y="4144496"/>
                <a:chExt cx="37752" cy="32364"/>
              </a:xfrm>
            </p:grpSpPr>
            <p:sp>
              <p:nvSpPr>
                <p:cNvPr id="5369" name="Google Shape;5369;p5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0" name="Google Shape;5370;p5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71" name="Google Shape;5371;p53"/>
              <p:cNvGrpSpPr/>
              <p:nvPr/>
            </p:nvGrpSpPr>
            <p:grpSpPr>
              <a:xfrm>
                <a:off x="4406386" y="4056872"/>
                <a:ext cx="37783" cy="32364"/>
                <a:chOff x="4406386" y="4056872"/>
                <a:chExt cx="37783" cy="32364"/>
              </a:xfrm>
            </p:grpSpPr>
            <p:sp>
              <p:nvSpPr>
                <p:cNvPr id="5372" name="Google Shape;5372;p5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3" name="Google Shape;5373;p5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74" name="Google Shape;5374;p53"/>
              <p:cNvGrpSpPr/>
              <p:nvPr/>
            </p:nvGrpSpPr>
            <p:grpSpPr>
              <a:xfrm>
                <a:off x="4284416" y="4245254"/>
                <a:ext cx="37783" cy="32357"/>
                <a:chOff x="4284416" y="4245254"/>
                <a:chExt cx="37783" cy="32357"/>
              </a:xfrm>
            </p:grpSpPr>
            <p:sp>
              <p:nvSpPr>
                <p:cNvPr id="5375" name="Google Shape;5375;p5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6" name="Google Shape;5376;p5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77" name="Google Shape;5377;p53"/>
              <p:cNvGrpSpPr/>
              <p:nvPr/>
            </p:nvGrpSpPr>
            <p:grpSpPr>
              <a:xfrm>
                <a:off x="4219057" y="4331258"/>
                <a:ext cx="37776" cy="32364"/>
                <a:chOff x="4219057" y="4331258"/>
                <a:chExt cx="37776" cy="32364"/>
              </a:xfrm>
            </p:grpSpPr>
            <p:sp>
              <p:nvSpPr>
                <p:cNvPr id="5378" name="Google Shape;5378;p5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9" name="Google Shape;5379;p5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80" name="Google Shape;5380;p53"/>
              <p:cNvGrpSpPr/>
              <p:nvPr/>
            </p:nvGrpSpPr>
            <p:grpSpPr>
              <a:xfrm>
                <a:off x="4204122" y="4141688"/>
                <a:ext cx="33497" cy="28699"/>
                <a:chOff x="4204122" y="4141688"/>
                <a:chExt cx="33497" cy="28699"/>
              </a:xfrm>
            </p:grpSpPr>
            <p:sp>
              <p:nvSpPr>
                <p:cNvPr id="5381" name="Google Shape;5381;p5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2" name="Google Shape;5382;p5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83" name="Google Shape;5383;p53"/>
              <p:cNvGrpSpPr/>
              <p:nvPr/>
            </p:nvGrpSpPr>
            <p:grpSpPr>
              <a:xfrm>
                <a:off x="4301546" y="4003869"/>
                <a:ext cx="38916" cy="33324"/>
                <a:chOff x="4301546" y="4003869"/>
                <a:chExt cx="38916" cy="33324"/>
              </a:xfrm>
            </p:grpSpPr>
            <p:sp>
              <p:nvSpPr>
                <p:cNvPr id="5384" name="Google Shape;5384;p5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5" name="Google Shape;5385;p5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86" name="Google Shape;5386;p53"/>
              <p:cNvGrpSpPr/>
              <p:nvPr/>
            </p:nvGrpSpPr>
            <p:grpSpPr>
              <a:xfrm>
                <a:off x="4210681" y="3924669"/>
                <a:ext cx="36549" cy="31366"/>
                <a:chOff x="4210681" y="3924669"/>
                <a:chExt cx="36549" cy="31366"/>
              </a:xfrm>
            </p:grpSpPr>
            <p:sp>
              <p:nvSpPr>
                <p:cNvPr id="5387" name="Google Shape;5387;p5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8" name="Google Shape;5388;p5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89" name="Google Shape;5389;p53"/>
              <p:cNvGrpSpPr/>
              <p:nvPr/>
            </p:nvGrpSpPr>
            <p:grpSpPr>
              <a:xfrm>
                <a:off x="3987771" y="3628874"/>
                <a:ext cx="31499" cy="26993"/>
                <a:chOff x="3987771" y="3628874"/>
                <a:chExt cx="31499" cy="26993"/>
              </a:xfrm>
            </p:grpSpPr>
            <p:sp>
              <p:nvSpPr>
                <p:cNvPr id="5390" name="Google Shape;5390;p5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1" name="Google Shape;5391;p5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92" name="Google Shape;5392;p53"/>
              <p:cNvGrpSpPr/>
              <p:nvPr/>
            </p:nvGrpSpPr>
            <p:grpSpPr>
              <a:xfrm>
                <a:off x="4087382" y="3775674"/>
                <a:ext cx="31405" cy="26898"/>
                <a:chOff x="4087382" y="3775674"/>
                <a:chExt cx="31405" cy="26898"/>
              </a:xfrm>
            </p:grpSpPr>
            <p:sp>
              <p:nvSpPr>
                <p:cNvPr id="5393" name="Google Shape;5393;p5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4" name="Google Shape;5394;p5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95" name="Google Shape;5395;p53"/>
              <p:cNvGrpSpPr/>
              <p:nvPr/>
            </p:nvGrpSpPr>
            <p:grpSpPr>
              <a:xfrm>
                <a:off x="4118873" y="3856637"/>
                <a:ext cx="31405" cy="26906"/>
                <a:chOff x="4118873" y="3856637"/>
                <a:chExt cx="31405" cy="26906"/>
              </a:xfrm>
            </p:grpSpPr>
            <p:sp>
              <p:nvSpPr>
                <p:cNvPr id="5396" name="Google Shape;5396;p5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7" name="Google Shape;5397;p5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98" name="Google Shape;5398;p53"/>
              <p:cNvGrpSpPr/>
              <p:nvPr/>
            </p:nvGrpSpPr>
            <p:grpSpPr>
              <a:xfrm>
                <a:off x="4168541" y="3639523"/>
                <a:ext cx="31499" cy="26906"/>
                <a:chOff x="4168541" y="3639523"/>
                <a:chExt cx="31499" cy="26906"/>
              </a:xfrm>
            </p:grpSpPr>
            <p:sp>
              <p:nvSpPr>
                <p:cNvPr id="5399" name="Google Shape;5399;p5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0" name="Google Shape;5400;p5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01" name="Google Shape;5401;p53"/>
              <p:cNvGrpSpPr/>
              <p:nvPr/>
            </p:nvGrpSpPr>
            <p:grpSpPr>
              <a:xfrm>
                <a:off x="3965789" y="3393545"/>
                <a:ext cx="31405" cy="26945"/>
                <a:chOff x="3965789" y="3393545"/>
                <a:chExt cx="31405" cy="26945"/>
              </a:xfrm>
            </p:grpSpPr>
            <p:sp>
              <p:nvSpPr>
                <p:cNvPr id="5402" name="Google Shape;5402;p5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3" name="Google Shape;5403;p5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04" name="Google Shape;5404;p53"/>
              <p:cNvGrpSpPr/>
              <p:nvPr/>
            </p:nvGrpSpPr>
            <p:grpSpPr>
              <a:xfrm>
                <a:off x="3925166" y="3491008"/>
                <a:ext cx="31405" cy="27001"/>
                <a:chOff x="3925166" y="3491008"/>
                <a:chExt cx="31405" cy="27001"/>
              </a:xfrm>
            </p:grpSpPr>
            <p:sp>
              <p:nvSpPr>
                <p:cNvPr id="5405" name="Google Shape;5405;p5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6" name="Google Shape;5406;p5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07" name="Google Shape;5407;p53"/>
              <p:cNvGrpSpPr/>
              <p:nvPr/>
            </p:nvGrpSpPr>
            <p:grpSpPr>
              <a:xfrm>
                <a:off x="3682845" y="3340976"/>
                <a:ext cx="31397" cy="26898"/>
                <a:chOff x="3682845" y="3340976"/>
                <a:chExt cx="31397" cy="26898"/>
              </a:xfrm>
            </p:grpSpPr>
            <p:sp>
              <p:nvSpPr>
                <p:cNvPr id="5408" name="Google Shape;5408;p5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9" name="Google Shape;5409;p5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10" name="Google Shape;5410;p53"/>
              <p:cNvGrpSpPr/>
              <p:nvPr/>
            </p:nvGrpSpPr>
            <p:grpSpPr>
              <a:xfrm>
                <a:off x="3795393" y="3353725"/>
                <a:ext cx="31499" cy="26993"/>
                <a:chOff x="3795393" y="3353725"/>
                <a:chExt cx="31499" cy="26993"/>
              </a:xfrm>
            </p:grpSpPr>
            <p:sp>
              <p:nvSpPr>
                <p:cNvPr id="5411" name="Google Shape;5411;p5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2" name="Google Shape;5412;p5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13" name="Google Shape;5413;p53"/>
              <p:cNvGrpSpPr/>
              <p:nvPr/>
            </p:nvGrpSpPr>
            <p:grpSpPr>
              <a:xfrm>
                <a:off x="4176909" y="4363221"/>
                <a:ext cx="38924" cy="33316"/>
                <a:chOff x="4176909" y="4363221"/>
                <a:chExt cx="38924" cy="33316"/>
              </a:xfrm>
            </p:grpSpPr>
            <p:sp>
              <p:nvSpPr>
                <p:cNvPr id="5414" name="Google Shape;5414;p5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5" name="Google Shape;5415;p5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16" name="Google Shape;5416;p53"/>
              <p:cNvGrpSpPr/>
              <p:nvPr/>
            </p:nvGrpSpPr>
            <p:grpSpPr>
              <a:xfrm>
                <a:off x="4226191" y="4007660"/>
                <a:ext cx="33560" cy="28770"/>
                <a:chOff x="4226191" y="4007660"/>
                <a:chExt cx="33560" cy="28770"/>
              </a:xfrm>
            </p:grpSpPr>
            <p:sp>
              <p:nvSpPr>
                <p:cNvPr id="5417" name="Google Shape;5417;p5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8" name="Google Shape;5418;p5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19" name="Google Shape;5419;p53"/>
              <p:cNvGrpSpPr/>
              <p:nvPr/>
            </p:nvGrpSpPr>
            <p:grpSpPr>
              <a:xfrm>
                <a:off x="3597785" y="3377045"/>
                <a:ext cx="33591" cy="28699"/>
                <a:chOff x="3597785" y="3377045"/>
                <a:chExt cx="33591" cy="28699"/>
              </a:xfrm>
            </p:grpSpPr>
            <p:sp>
              <p:nvSpPr>
                <p:cNvPr id="5420" name="Google Shape;5420;p5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1" name="Google Shape;5421;p5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22" name="Google Shape;5422;p53"/>
              <p:cNvGrpSpPr/>
              <p:nvPr/>
            </p:nvGrpSpPr>
            <p:grpSpPr>
              <a:xfrm>
                <a:off x="3887870" y="3669796"/>
                <a:ext cx="33591" cy="28692"/>
                <a:chOff x="3887870" y="3669796"/>
                <a:chExt cx="33591" cy="28692"/>
              </a:xfrm>
            </p:grpSpPr>
            <p:sp>
              <p:nvSpPr>
                <p:cNvPr id="5423" name="Google Shape;5423;p5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4" name="Google Shape;5424;p5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25" name="Google Shape;5425;p53"/>
              <p:cNvGrpSpPr/>
              <p:nvPr/>
            </p:nvGrpSpPr>
            <p:grpSpPr>
              <a:xfrm>
                <a:off x="3818320" y="3481625"/>
                <a:ext cx="33497" cy="28770"/>
                <a:chOff x="3818320" y="3481625"/>
                <a:chExt cx="33497" cy="28770"/>
              </a:xfrm>
            </p:grpSpPr>
            <p:sp>
              <p:nvSpPr>
                <p:cNvPr id="5426" name="Google Shape;5426;p5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7" name="Google Shape;5427;p5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28" name="Google Shape;5428;p53"/>
              <p:cNvGrpSpPr/>
              <p:nvPr/>
            </p:nvGrpSpPr>
            <p:grpSpPr>
              <a:xfrm>
                <a:off x="4278139" y="4120948"/>
                <a:ext cx="37492" cy="32129"/>
                <a:chOff x="4278139" y="4120948"/>
                <a:chExt cx="37492" cy="32129"/>
              </a:xfrm>
            </p:grpSpPr>
            <p:sp>
              <p:nvSpPr>
                <p:cNvPr id="5429" name="Google Shape;5429;p5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0" name="Google Shape;5430;p5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31" name="Google Shape;5431;p53"/>
              <p:cNvGrpSpPr/>
              <p:nvPr/>
            </p:nvGrpSpPr>
            <p:grpSpPr>
              <a:xfrm>
                <a:off x="4419898" y="3977388"/>
                <a:ext cx="33497" cy="28692"/>
                <a:chOff x="4419898" y="3977388"/>
                <a:chExt cx="33497" cy="28692"/>
              </a:xfrm>
            </p:grpSpPr>
            <p:sp>
              <p:nvSpPr>
                <p:cNvPr id="5432" name="Google Shape;5432;p5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3" name="Google Shape;5433;p5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34" name="Google Shape;5434;p53"/>
              <p:cNvGrpSpPr/>
              <p:nvPr/>
            </p:nvGrpSpPr>
            <p:grpSpPr>
              <a:xfrm>
                <a:off x="4158930" y="4034684"/>
                <a:ext cx="33497" cy="28762"/>
                <a:chOff x="4158930" y="4034684"/>
                <a:chExt cx="33497" cy="28762"/>
              </a:xfrm>
            </p:grpSpPr>
            <p:sp>
              <p:nvSpPr>
                <p:cNvPr id="5435" name="Google Shape;5435;p5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6" name="Google Shape;5436;p5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37" name="Google Shape;5437;p53"/>
              <p:cNvGrpSpPr/>
              <p:nvPr/>
            </p:nvGrpSpPr>
            <p:grpSpPr>
              <a:xfrm>
                <a:off x="4134949" y="3957049"/>
                <a:ext cx="33497" cy="28770"/>
                <a:chOff x="4134949" y="3957049"/>
                <a:chExt cx="33497" cy="28770"/>
              </a:xfrm>
            </p:grpSpPr>
            <p:sp>
              <p:nvSpPr>
                <p:cNvPr id="5438" name="Google Shape;5438;p5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9" name="Google Shape;5439;p5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40" name="Google Shape;5440;p53"/>
              <p:cNvGrpSpPr/>
              <p:nvPr/>
            </p:nvGrpSpPr>
            <p:grpSpPr>
              <a:xfrm>
                <a:off x="4193653" y="4184403"/>
                <a:ext cx="43580" cy="37264"/>
                <a:chOff x="4193653" y="4184403"/>
                <a:chExt cx="43580" cy="37264"/>
              </a:xfrm>
            </p:grpSpPr>
            <p:sp>
              <p:nvSpPr>
                <p:cNvPr id="5441" name="Google Shape;5441;p5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2" name="Google Shape;5442;p5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43" name="Google Shape;5443;p53"/>
              <p:cNvGrpSpPr/>
              <p:nvPr/>
            </p:nvGrpSpPr>
            <p:grpSpPr>
              <a:xfrm>
                <a:off x="4343600" y="3943844"/>
                <a:ext cx="43580" cy="37312"/>
                <a:chOff x="4343600" y="3943844"/>
                <a:chExt cx="43580" cy="37312"/>
              </a:xfrm>
            </p:grpSpPr>
            <p:sp>
              <p:nvSpPr>
                <p:cNvPr id="5444" name="Google Shape;5444;p5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5" name="Google Shape;5445;p5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46" name="Google Shape;5446;p53"/>
              <p:cNvGrpSpPr/>
              <p:nvPr/>
            </p:nvGrpSpPr>
            <p:grpSpPr>
              <a:xfrm>
                <a:off x="4172339" y="3381693"/>
                <a:ext cx="31499" cy="27001"/>
                <a:chOff x="4172339" y="3381693"/>
                <a:chExt cx="31499" cy="27001"/>
              </a:xfrm>
            </p:grpSpPr>
            <p:sp>
              <p:nvSpPr>
                <p:cNvPr id="5447" name="Google Shape;5447;p5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8" name="Google Shape;5448;p5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452"/>
        <p:cNvGrpSpPr/>
        <p:nvPr/>
      </p:nvGrpSpPr>
      <p:grpSpPr>
        <a:xfrm>
          <a:off x="0" y="0"/>
          <a:ext cx="0" cy="0"/>
          <a:chOff x="0" y="0"/>
          <a:chExt cx="0" cy="0"/>
        </a:xfrm>
      </p:grpSpPr>
      <p:grpSp>
        <p:nvGrpSpPr>
          <p:cNvPr id="5453" name="Google Shape;5453;p54"/>
          <p:cNvGrpSpPr/>
          <p:nvPr/>
        </p:nvGrpSpPr>
        <p:grpSpPr>
          <a:xfrm>
            <a:off x="729274" y="969771"/>
            <a:ext cx="2507799" cy="206238"/>
            <a:chOff x="106648" y="895722"/>
            <a:chExt cx="4481414" cy="374299"/>
          </a:xfrm>
        </p:grpSpPr>
        <p:grpSp>
          <p:nvGrpSpPr>
            <p:cNvPr id="5454" name="Google Shape;5454;p54"/>
            <p:cNvGrpSpPr/>
            <p:nvPr/>
          </p:nvGrpSpPr>
          <p:grpSpPr>
            <a:xfrm>
              <a:off x="2233276" y="895722"/>
              <a:ext cx="1082667" cy="223591"/>
              <a:chOff x="4808316" y="2800065"/>
              <a:chExt cx="1999386" cy="412910"/>
            </a:xfrm>
          </p:grpSpPr>
          <p:sp>
            <p:nvSpPr>
              <p:cNvPr id="5455" name="Google Shape;5455;p54"/>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456" name="Google Shape;5456;p54"/>
              <p:cNvGrpSpPr/>
              <p:nvPr/>
            </p:nvGrpSpPr>
            <p:grpSpPr>
              <a:xfrm>
                <a:off x="4808316" y="2800065"/>
                <a:ext cx="92400" cy="411825"/>
                <a:chOff x="845575" y="2563700"/>
                <a:chExt cx="92400" cy="411825"/>
              </a:xfrm>
            </p:grpSpPr>
            <p:cxnSp>
              <p:nvCxnSpPr>
                <p:cNvPr id="5457" name="Google Shape;5457;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58" name="Google Shape;5458;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459" name="Google Shape;5459;p54"/>
            <p:cNvGrpSpPr/>
            <p:nvPr/>
          </p:nvGrpSpPr>
          <p:grpSpPr>
            <a:xfrm>
              <a:off x="106648" y="895722"/>
              <a:ext cx="1088401" cy="223591"/>
              <a:chOff x="881025" y="2800065"/>
              <a:chExt cx="2009975" cy="412910"/>
            </a:xfrm>
          </p:grpSpPr>
          <p:sp>
            <p:nvSpPr>
              <p:cNvPr id="5460" name="Google Shape;5460;p54"/>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461" name="Google Shape;5461;p54"/>
              <p:cNvGrpSpPr/>
              <p:nvPr/>
            </p:nvGrpSpPr>
            <p:grpSpPr>
              <a:xfrm>
                <a:off x="881025" y="2800065"/>
                <a:ext cx="92400" cy="411825"/>
                <a:chOff x="845575" y="2563700"/>
                <a:chExt cx="92400" cy="411825"/>
              </a:xfrm>
            </p:grpSpPr>
            <p:cxnSp>
              <p:nvCxnSpPr>
                <p:cNvPr id="5462" name="Google Shape;5462;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63" name="Google Shape;5463;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464" name="Google Shape;5464;p54"/>
            <p:cNvGrpSpPr/>
            <p:nvPr/>
          </p:nvGrpSpPr>
          <p:grpSpPr>
            <a:xfrm>
              <a:off x="1172346" y="1047018"/>
              <a:ext cx="1083151" cy="223003"/>
              <a:chOff x="2849073" y="3079467"/>
              <a:chExt cx="2000279" cy="411825"/>
            </a:xfrm>
          </p:grpSpPr>
          <p:sp>
            <p:nvSpPr>
              <p:cNvPr id="5465" name="Google Shape;5465;p54"/>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466" name="Google Shape;5466;p54"/>
              <p:cNvGrpSpPr/>
              <p:nvPr/>
            </p:nvGrpSpPr>
            <p:grpSpPr>
              <a:xfrm rot="10800000">
                <a:off x="2849073" y="3079467"/>
                <a:ext cx="92400" cy="411825"/>
                <a:chOff x="2070100" y="2563700"/>
                <a:chExt cx="92400" cy="411825"/>
              </a:xfrm>
            </p:grpSpPr>
            <p:cxnSp>
              <p:nvCxnSpPr>
                <p:cNvPr id="5467" name="Google Shape;5467;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68" name="Google Shape;5468;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469" name="Google Shape;5469;p54"/>
            <p:cNvGrpSpPr/>
            <p:nvPr/>
          </p:nvGrpSpPr>
          <p:grpSpPr>
            <a:xfrm>
              <a:off x="3290132" y="1047018"/>
              <a:ext cx="1297930" cy="223003"/>
              <a:chOff x="6760035" y="3079467"/>
              <a:chExt cx="2396915" cy="411825"/>
            </a:xfrm>
          </p:grpSpPr>
          <p:sp>
            <p:nvSpPr>
              <p:cNvPr id="5470" name="Google Shape;5470;p54"/>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471" name="Google Shape;5471;p54"/>
              <p:cNvGrpSpPr/>
              <p:nvPr/>
            </p:nvGrpSpPr>
            <p:grpSpPr>
              <a:xfrm rot="10800000">
                <a:off x="6760035" y="3079467"/>
                <a:ext cx="92400" cy="411825"/>
                <a:chOff x="2070100" y="2563700"/>
                <a:chExt cx="92400" cy="411825"/>
              </a:xfrm>
            </p:grpSpPr>
            <p:cxnSp>
              <p:nvCxnSpPr>
                <p:cNvPr id="5472" name="Google Shape;5472;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73" name="Google Shape;5473;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5474" name="Google Shape;5474;p54"/>
          <p:cNvGrpSpPr/>
          <p:nvPr/>
        </p:nvGrpSpPr>
        <p:grpSpPr>
          <a:xfrm>
            <a:off x="2147036" y="3369142"/>
            <a:ext cx="1086701" cy="799429"/>
            <a:chOff x="2183288" y="3555572"/>
            <a:chExt cx="1136241" cy="835873"/>
          </a:xfrm>
        </p:grpSpPr>
        <p:sp>
          <p:nvSpPr>
            <p:cNvPr id="5475" name="Google Shape;5475;p54"/>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476" name="Google Shape;5476;p54"/>
            <p:cNvGrpSpPr/>
            <p:nvPr/>
          </p:nvGrpSpPr>
          <p:grpSpPr>
            <a:xfrm>
              <a:off x="2205895" y="3637269"/>
              <a:ext cx="1089848" cy="724994"/>
              <a:chOff x="2205895" y="3637269"/>
              <a:chExt cx="1089848" cy="724994"/>
            </a:xfrm>
          </p:grpSpPr>
          <p:sp>
            <p:nvSpPr>
              <p:cNvPr id="5477" name="Google Shape;5477;p54"/>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8" name="Google Shape;5478;p54"/>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9" name="Google Shape;5479;p54"/>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0" name="Google Shape;5480;p54"/>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1" name="Google Shape;5481;p54"/>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2" name="Google Shape;5482;p54"/>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483" name="Google Shape;5483;p54"/>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484" name="Google Shape;5484;p54"/>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sm" len="sm"/>
            </a:ln>
          </p:spPr>
        </p:cxnSp>
        <p:grpSp>
          <p:nvGrpSpPr>
            <p:cNvPr id="5485" name="Google Shape;5485;p54"/>
            <p:cNvGrpSpPr/>
            <p:nvPr/>
          </p:nvGrpSpPr>
          <p:grpSpPr>
            <a:xfrm>
              <a:off x="3173850" y="3779427"/>
              <a:ext cx="145678" cy="70048"/>
              <a:chOff x="3173850" y="3779427"/>
              <a:chExt cx="145678" cy="70048"/>
            </a:xfrm>
          </p:grpSpPr>
          <p:cxnSp>
            <p:nvCxnSpPr>
              <p:cNvPr id="5486" name="Google Shape;5486;p54"/>
              <p:cNvCxnSpPr/>
              <p:nvPr/>
            </p:nvCxnSpPr>
            <p:spPr>
              <a:xfrm rot="10800000">
                <a:off x="3173850" y="3817250"/>
                <a:ext cx="94500" cy="0"/>
              </a:xfrm>
              <a:prstGeom prst="straightConnector1">
                <a:avLst/>
              </a:prstGeom>
              <a:noFill/>
              <a:ln w="9525" cap="flat" cmpd="sng">
                <a:solidFill>
                  <a:srgbClr val="BAC8D3"/>
                </a:solidFill>
                <a:prstDash val="solid"/>
                <a:round/>
                <a:headEnd type="none" w="sm" len="sm"/>
                <a:tailEnd type="diamond" w="med" len="med"/>
              </a:ln>
            </p:spPr>
          </p:cxnSp>
          <p:sp>
            <p:nvSpPr>
              <p:cNvPr id="5487" name="Google Shape;5487;p54"/>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88" name="Google Shape;5488;p54"/>
            <p:cNvGrpSpPr/>
            <p:nvPr/>
          </p:nvGrpSpPr>
          <p:grpSpPr>
            <a:xfrm>
              <a:off x="2183288" y="4139483"/>
              <a:ext cx="145133" cy="70048"/>
              <a:chOff x="2183288" y="4139484"/>
              <a:chExt cx="145133" cy="70048"/>
            </a:xfrm>
          </p:grpSpPr>
          <p:cxnSp>
            <p:nvCxnSpPr>
              <p:cNvPr id="5489" name="Google Shape;5489;p54"/>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sm" len="sm"/>
              </a:ln>
            </p:spPr>
          </p:cxnSp>
          <p:sp>
            <p:nvSpPr>
              <p:cNvPr id="5490" name="Google Shape;5490;p54"/>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491" name="Google Shape;5491;p54"/>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492" name="Google Shape;5492;p54"/>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sm" len="sm"/>
            </a:ln>
          </p:spPr>
        </p:cxnSp>
        <p:grpSp>
          <p:nvGrpSpPr>
            <p:cNvPr id="5493" name="Google Shape;5493;p54"/>
            <p:cNvGrpSpPr/>
            <p:nvPr/>
          </p:nvGrpSpPr>
          <p:grpSpPr>
            <a:xfrm>
              <a:off x="2943836" y="4268886"/>
              <a:ext cx="60717" cy="122559"/>
              <a:chOff x="2943836" y="4268886"/>
              <a:chExt cx="60717" cy="122559"/>
            </a:xfrm>
          </p:grpSpPr>
          <p:sp>
            <p:nvSpPr>
              <p:cNvPr id="5494" name="Google Shape;5494;p54"/>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495" name="Google Shape;5495;p54"/>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sm" len="sm"/>
              </a:ln>
            </p:spPr>
          </p:cxnSp>
        </p:grpSp>
      </p:grpSp>
      <p:grpSp>
        <p:nvGrpSpPr>
          <p:cNvPr id="5496" name="Google Shape;5496;p54"/>
          <p:cNvGrpSpPr/>
          <p:nvPr/>
        </p:nvGrpSpPr>
        <p:grpSpPr>
          <a:xfrm>
            <a:off x="3409981" y="1290142"/>
            <a:ext cx="1675870" cy="758252"/>
            <a:chOff x="3530532" y="1496185"/>
            <a:chExt cx="1562000" cy="706731"/>
          </a:xfrm>
        </p:grpSpPr>
        <p:cxnSp>
          <p:nvCxnSpPr>
            <p:cNvPr id="5497" name="Google Shape;5497;p54"/>
            <p:cNvCxnSpPr/>
            <p:nvPr/>
          </p:nvCxnSpPr>
          <p:spPr>
            <a:xfrm>
              <a:off x="3583832" y="1857562"/>
              <a:ext cx="1508700" cy="0"/>
            </a:xfrm>
            <a:prstGeom prst="straightConnector1">
              <a:avLst/>
            </a:prstGeom>
            <a:noFill/>
            <a:ln w="28575" cap="flat" cmpd="sng">
              <a:solidFill>
                <a:srgbClr val="A5B7C6"/>
              </a:solidFill>
              <a:prstDash val="solid"/>
              <a:round/>
              <a:headEnd type="none" w="sm" len="sm"/>
              <a:tailEnd type="triangle" w="med" len="med"/>
            </a:ln>
          </p:spPr>
        </p:cxnSp>
        <p:grpSp>
          <p:nvGrpSpPr>
            <p:cNvPr id="5498" name="Google Shape;5498;p54"/>
            <p:cNvGrpSpPr/>
            <p:nvPr/>
          </p:nvGrpSpPr>
          <p:grpSpPr>
            <a:xfrm>
              <a:off x="3530532" y="1496185"/>
              <a:ext cx="323430" cy="463587"/>
              <a:chOff x="3530532" y="1496185"/>
              <a:chExt cx="323430" cy="463587"/>
            </a:xfrm>
          </p:grpSpPr>
          <p:grpSp>
            <p:nvGrpSpPr>
              <p:cNvPr id="5499" name="Google Shape;5499;p54"/>
              <p:cNvGrpSpPr/>
              <p:nvPr/>
            </p:nvGrpSpPr>
            <p:grpSpPr>
              <a:xfrm>
                <a:off x="3567462" y="1496185"/>
                <a:ext cx="286500" cy="361376"/>
                <a:chOff x="3567462" y="1496185"/>
                <a:chExt cx="286500" cy="361376"/>
              </a:xfrm>
            </p:grpSpPr>
            <p:cxnSp>
              <p:nvCxnSpPr>
                <p:cNvPr id="5500" name="Google Shape;5500;p54"/>
                <p:cNvCxnSpPr/>
                <p:nvPr/>
              </p:nvCxnSpPr>
              <p:spPr>
                <a:xfrm rot="10800000">
                  <a:off x="3626630" y="1565661"/>
                  <a:ext cx="0" cy="291900"/>
                </a:xfrm>
                <a:prstGeom prst="straightConnector1">
                  <a:avLst/>
                </a:prstGeom>
                <a:noFill/>
                <a:ln w="28575" cap="flat" cmpd="sng">
                  <a:solidFill>
                    <a:srgbClr val="A5B7C6"/>
                  </a:solidFill>
                  <a:prstDash val="solid"/>
                  <a:round/>
                  <a:headEnd type="none" w="sm" len="sm"/>
                  <a:tailEnd type="none" w="sm" len="sm"/>
                </a:ln>
              </p:spPr>
            </p:cxnSp>
            <p:sp>
              <p:nvSpPr>
                <p:cNvPr id="5501" name="Google Shape;5501;p54"/>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502" name="Google Shape;5502;p54"/>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03" name="Google Shape;5503;p54"/>
            <p:cNvGrpSpPr/>
            <p:nvPr/>
          </p:nvGrpSpPr>
          <p:grpSpPr>
            <a:xfrm>
              <a:off x="3891569" y="1779209"/>
              <a:ext cx="323945" cy="423707"/>
              <a:chOff x="3891569" y="1779209"/>
              <a:chExt cx="323945" cy="423707"/>
            </a:xfrm>
          </p:grpSpPr>
          <p:grpSp>
            <p:nvGrpSpPr>
              <p:cNvPr id="5504" name="Google Shape;5504;p54"/>
              <p:cNvGrpSpPr/>
              <p:nvPr/>
            </p:nvGrpSpPr>
            <p:grpSpPr>
              <a:xfrm>
                <a:off x="3929014" y="1881638"/>
                <a:ext cx="286500" cy="321278"/>
                <a:chOff x="3929014" y="1881638"/>
                <a:chExt cx="286500" cy="321278"/>
              </a:xfrm>
            </p:grpSpPr>
            <p:cxnSp>
              <p:nvCxnSpPr>
                <p:cNvPr id="5505" name="Google Shape;5505;p54"/>
                <p:cNvCxnSpPr/>
                <p:nvPr/>
              </p:nvCxnSpPr>
              <p:spPr>
                <a:xfrm rot="10800000">
                  <a:off x="3988388" y="1881638"/>
                  <a:ext cx="0" cy="291900"/>
                </a:xfrm>
                <a:prstGeom prst="straightConnector1">
                  <a:avLst/>
                </a:prstGeom>
                <a:noFill/>
                <a:ln w="28575" cap="flat" cmpd="sng">
                  <a:solidFill>
                    <a:srgbClr val="A5B7C6"/>
                  </a:solidFill>
                  <a:prstDash val="solid"/>
                  <a:round/>
                  <a:headEnd type="none" w="sm" len="sm"/>
                  <a:tailEnd type="none" w="sm" len="sm"/>
                </a:ln>
              </p:spPr>
            </p:cxnSp>
            <p:sp>
              <p:nvSpPr>
                <p:cNvPr id="5506" name="Google Shape;5506;p54"/>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507" name="Google Shape;5507;p54"/>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08" name="Google Shape;5508;p54"/>
            <p:cNvGrpSpPr/>
            <p:nvPr/>
          </p:nvGrpSpPr>
          <p:grpSpPr>
            <a:xfrm>
              <a:off x="4252606" y="1496185"/>
              <a:ext cx="324722" cy="463587"/>
              <a:chOff x="4252606" y="1496185"/>
              <a:chExt cx="324722" cy="463587"/>
            </a:xfrm>
          </p:grpSpPr>
          <p:grpSp>
            <p:nvGrpSpPr>
              <p:cNvPr id="5509" name="Google Shape;5509;p54"/>
              <p:cNvGrpSpPr/>
              <p:nvPr/>
            </p:nvGrpSpPr>
            <p:grpSpPr>
              <a:xfrm>
                <a:off x="4290828" y="1496185"/>
                <a:ext cx="286500" cy="361376"/>
                <a:chOff x="4290828" y="1496185"/>
                <a:chExt cx="286500" cy="361376"/>
              </a:xfrm>
            </p:grpSpPr>
            <p:cxnSp>
              <p:nvCxnSpPr>
                <p:cNvPr id="5510" name="Google Shape;5510;p54"/>
                <p:cNvCxnSpPr/>
                <p:nvPr/>
              </p:nvCxnSpPr>
              <p:spPr>
                <a:xfrm rot="10800000">
                  <a:off x="4349995" y="1565661"/>
                  <a:ext cx="0" cy="291900"/>
                </a:xfrm>
                <a:prstGeom prst="straightConnector1">
                  <a:avLst/>
                </a:prstGeom>
                <a:noFill/>
                <a:ln w="28575" cap="flat" cmpd="sng">
                  <a:solidFill>
                    <a:srgbClr val="A5B7C6"/>
                  </a:solidFill>
                  <a:prstDash val="solid"/>
                  <a:round/>
                  <a:headEnd type="none" w="sm" len="sm"/>
                  <a:tailEnd type="none" w="sm" len="sm"/>
                </a:ln>
              </p:spPr>
            </p:cxnSp>
            <p:sp>
              <p:nvSpPr>
                <p:cNvPr id="5511" name="Google Shape;5511;p54"/>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512" name="Google Shape;5512;p54"/>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13" name="Google Shape;5513;p54"/>
            <p:cNvGrpSpPr/>
            <p:nvPr/>
          </p:nvGrpSpPr>
          <p:grpSpPr>
            <a:xfrm>
              <a:off x="4613643" y="1763716"/>
              <a:ext cx="325308" cy="439200"/>
              <a:chOff x="4613643" y="1763716"/>
              <a:chExt cx="325308" cy="439200"/>
            </a:xfrm>
          </p:grpSpPr>
          <p:grpSp>
            <p:nvGrpSpPr>
              <p:cNvPr id="5514" name="Google Shape;5514;p54"/>
              <p:cNvGrpSpPr/>
              <p:nvPr/>
            </p:nvGrpSpPr>
            <p:grpSpPr>
              <a:xfrm>
                <a:off x="4652451" y="1879538"/>
                <a:ext cx="286500" cy="323378"/>
                <a:chOff x="4652451" y="1879538"/>
                <a:chExt cx="286500" cy="323378"/>
              </a:xfrm>
            </p:grpSpPr>
            <p:cxnSp>
              <p:nvCxnSpPr>
                <p:cNvPr id="5515" name="Google Shape;5515;p54"/>
                <p:cNvCxnSpPr/>
                <p:nvPr/>
              </p:nvCxnSpPr>
              <p:spPr>
                <a:xfrm rot="10800000">
                  <a:off x="4707486" y="1879538"/>
                  <a:ext cx="0" cy="294000"/>
                </a:xfrm>
                <a:prstGeom prst="straightConnector1">
                  <a:avLst/>
                </a:prstGeom>
                <a:noFill/>
                <a:ln w="28575" cap="flat" cmpd="sng">
                  <a:solidFill>
                    <a:srgbClr val="A5B7C6"/>
                  </a:solidFill>
                  <a:prstDash val="solid"/>
                  <a:round/>
                  <a:headEnd type="none" w="sm" len="sm"/>
                  <a:tailEnd type="none" w="sm" len="sm"/>
                </a:ln>
              </p:spPr>
            </p:cxnSp>
            <p:sp>
              <p:nvSpPr>
                <p:cNvPr id="5516" name="Google Shape;5516;p54"/>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517" name="Google Shape;5517;p54"/>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518" name="Google Shape;5518;p54"/>
          <p:cNvGrpSpPr/>
          <p:nvPr/>
        </p:nvGrpSpPr>
        <p:grpSpPr>
          <a:xfrm>
            <a:off x="3421841" y="2143768"/>
            <a:ext cx="1652173" cy="391518"/>
            <a:chOff x="3512551" y="2358270"/>
            <a:chExt cx="1597383" cy="378534"/>
          </a:xfrm>
        </p:grpSpPr>
        <p:cxnSp>
          <p:nvCxnSpPr>
            <p:cNvPr id="5519" name="Google Shape;5519;p54"/>
            <p:cNvCxnSpPr>
              <a:stCxn id="5520" idx="6"/>
              <a:endCxn id="5521" idx="2"/>
            </p:cNvCxnSpPr>
            <p:nvPr/>
          </p:nvCxnSpPr>
          <p:spPr>
            <a:xfrm>
              <a:off x="3738198" y="2553118"/>
              <a:ext cx="1146000" cy="0"/>
            </a:xfrm>
            <a:prstGeom prst="straightConnector1">
              <a:avLst/>
            </a:prstGeom>
            <a:noFill/>
            <a:ln w="19050" cap="flat" cmpd="sng">
              <a:solidFill>
                <a:srgbClr val="435D74"/>
              </a:solidFill>
              <a:prstDash val="solid"/>
              <a:round/>
              <a:headEnd type="none" w="sm" len="sm"/>
              <a:tailEnd type="none" w="sm" len="sm"/>
            </a:ln>
          </p:spPr>
        </p:cxnSp>
        <p:grpSp>
          <p:nvGrpSpPr>
            <p:cNvPr id="5522" name="Google Shape;5522;p54"/>
            <p:cNvGrpSpPr/>
            <p:nvPr/>
          </p:nvGrpSpPr>
          <p:grpSpPr>
            <a:xfrm>
              <a:off x="3512551" y="2358270"/>
              <a:ext cx="225647" cy="307714"/>
              <a:chOff x="2182679" y="2004714"/>
              <a:chExt cx="792300" cy="1080458"/>
            </a:xfrm>
          </p:grpSpPr>
          <p:cxnSp>
            <p:nvCxnSpPr>
              <p:cNvPr id="5523" name="Google Shape;5523;p54"/>
              <p:cNvCxnSpPr>
                <a:stCxn id="5524" idx="0"/>
              </p:cNvCxnSpPr>
              <p:nvPr/>
            </p:nvCxnSpPr>
            <p:spPr>
              <a:xfrm rot="10800000">
                <a:off x="2578961" y="2004714"/>
                <a:ext cx="0" cy="389100"/>
              </a:xfrm>
              <a:prstGeom prst="straightConnector1">
                <a:avLst/>
              </a:prstGeom>
              <a:noFill/>
              <a:ln w="9525" cap="flat" cmpd="sng">
                <a:solidFill>
                  <a:srgbClr val="435D74"/>
                </a:solidFill>
                <a:prstDash val="solid"/>
                <a:round/>
                <a:headEnd type="none" w="sm" len="sm"/>
                <a:tailEnd type="none" w="sm" len="sm"/>
              </a:ln>
            </p:spPr>
          </p:cxnSp>
          <p:sp>
            <p:nvSpPr>
              <p:cNvPr id="5520" name="Google Shape;5520;p54"/>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4" name="Google Shape;5524;p54"/>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25" name="Google Shape;5525;p54"/>
            <p:cNvGrpSpPr/>
            <p:nvPr/>
          </p:nvGrpSpPr>
          <p:grpSpPr>
            <a:xfrm>
              <a:off x="3969644" y="2440153"/>
              <a:ext cx="225853" cy="296651"/>
              <a:chOff x="3775710" y="1729289"/>
              <a:chExt cx="136500" cy="179289"/>
            </a:xfrm>
          </p:grpSpPr>
          <p:cxnSp>
            <p:nvCxnSpPr>
              <p:cNvPr id="5526" name="Google Shape;5526;p54"/>
              <p:cNvCxnSpPr/>
              <p:nvPr/>
            </p:nvCxnSpPr>
            <p:spPr>
              <a:xfrm>
                <a:off x="3843851" y="1848278"/>
                <a:ext cx="0" cy="60300"/>
              </a:xfrm>
              <a:prstGeom prst="straightConnector1">
                <a:avLst/>
              </a:prstGeom>
              <a:noFill/>
              <a:ln w="9525" cap="flat" cmpd="sng">
                <a:solidFill>
                  <a:srgbClr val="435D74"/>
                </a:solidFill>
                <a:prstDash val="solid"/>
                <a:round/>
                <a:headEnd type="none" w="sm" len="sm"/>
                <a:tailEnd type="none" w="sm" len="sm"/>
              </a:ln>
            </p:spPr>
          </p:cxnSp>
          <p:sp>
            <p:nvSpPr>
              <p:cNvPr id="5527" name="Google Shape;5527;p54"/>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8" name="Google Shape;5528;p54"/>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29" name="Google Shape;5529;p54"/>
            <p:cNvGrpSpPr/>
            <p:nvPr/>
          </p:nvGrpSpPr>
          <p:grpSpPr>
            <a:xfrm>
              <a:off x="4427051" y="2358270"/>
              <a:ext cx="225647" cy="307714"/>
              <a:chOff x="5393704" y="2004714"/>
              <a:chExt cx="792300" cy="1080458"/>
            </a:xfrm>
          </p:grpSpPr>
          <p:cxnSp>
            <p:nvCxnSpPr>
              <p:cNvPr id="5530" name="Google Shape;5530;p54"/>
              <p:cNvCxnSpPr>
                <a:stCxn id="5531" idx="0"/>
              </p:cNvCxnSpPr>
              <p:nvPr/>
            </p:nvCxnSpPr>
            <p:spPr>
              <a:xfrm rot="10800000">
                <a:off x="5789986" y="2004714"/>
                <a:ext cx="0" cy="389100"/>
              </a:xfrm>
              <a:prstGeom prst="straightConnector1">
                <a:avLst/>
              </a:prstGeom>
              <a:noFill/>
              <a:ln w="9525" cap="flat" cmpd="sng">
                <a:solidFill>
                  <a:srgbClr val="435D74"/>
                </a:solidFill>
                <a:prstDash val="solid"/>
                <a:round/>
                <a:headEnd type="none" w="sm" len="sm"/>
                <a:tailEnd type="none" w="sm" len="sm"/>
              </a:ln>
            </p:spPr>
          </p:cxnSp>
          <p:sp>
            <p:nvSpPr>
              <p:cNvPr id="5532" name="Google Shape;5532;p54"/>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1" name="Google Shape;5531;p54"/>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33" name="Google Shape;5533;p54"/>
            <p:cNvGrpSpPr/>
            <p:nvPr/>
          </p:nvGrpSpPr>
          <p:grpSpPr>
            <a:xfrm>
              <a:off x="4884287" y="2440252"/>
              <a:ext cx="225647" cy="296532"/>
              <a:chOff x="6999166" y="2292572"/>
              <a:chExt cx="792300" cy="1041192"/>
            </a:xfrm>
          </p:grpSpPr>
          <p:cxnSp>
            <p:nvCxnSpPr>
              <p:cNvPr id="5534" name="Google Shape;5534;p54"/>
              <p:cNvCxnSpPr/>
              <p:nvPr/>
            </p:nvCxnSpPr>
            <p:spPr>
              <a:xfrm>
                <a:off x="7395553" y="2983964"/>
                <a:ext cx="0" cy="349800"/>
              </a:xfrm>
              <a:prstGeom prst="straightConnector1">
                <a:avLst/>
              </a:prstGeom>
              <a:noFill/>
              <a:ln w="9525" cap="flat" cmpd="sng">
                <a:solidFill>
                  <a:srgbClr val="435D74"/>
                </a:solidFill>
                <a:prstDash val="solid"/>
                <a:round/>
                <a:headEnd type="none" w="sm" len="sm"/>
                <a:tailEnd type="none" w="sm" len="sm"/>
              </a:ln>
            </p:spPr>
          </p:cxnSp>
          <p:sp>
            <p:nvSpPr>
              <p:cNvPr id="5521" name="Google Shape;5521;p54"/>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5" name="Google Shape;5535;p54"/>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536" name="Google Shape;5536;p54"/>
          <p:cNvGrpSpPr/>
          <p:nvPr/>
        </p:nvGrpSpPr>
        <p:grpSpPr>
          <a:xfrm>
            <a:off x="6842649" y="979967"/>
            <a:ext cx="1581844" cy="732818"/>
            <a:chOff x="634175" y="2986275"/>
            <a:chExt cx="3147949" cy="1458344"/>
          </a:xfrm>
        </p:grpSpPr>
        <p:cxnSp>
          <p:nvCxnSpPr>
            <p:cNvPr id="5537" name="Google Shape;5537;p54"/>
            <p:cNvCxnSpPr>
              <a:stCxn id="5538" idx="4"/>
              <a:endCxn id="5539" idx="0"/>
            </p:cNvCxnSpPr>
            <p:nvPr/>
          </p:nvCxnSpPr>
          <p:spPr>
            <a:xfrm>
              <a:off x="929975" y="3577875"/>
              <a:ext cx="591300" cy="275100"/>
            </a:xfrm>
            <a:prstGeom prst="straightConnector1">
              <a:avLst/>
            </a:prstGeom>
            <a:noFill/>
            <a:ln w="19050" cap="flat" cmpd="sng">
              <a:solidFill>
                <a:srgbClr val="435D74"/>
              </a:solidFill>
              <a:prstDash val="solid"/>
              <a:round/>
              <a:headEnd type="none" w="sm" len="sm"/>
              <a:tailEnd type="none" w="sm" len="sm"/>
            </a:ln>
          </p:spPr>
        </p:cxnSp>
        <p:cxnSp>
          <p:nvCxnSpPr>
            <p:cNvPr id="5540" name="Google Shape;5540;p54"/>
            <p:cNvCxnSpPr>
              <a:stCxn id="5539" idx="0"/>
              <a:endCxn id="554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sm" len="sm"/>
              <a:tailEnd type="none" w="sm" len="sm"/>
            </a:ln>
          </p:spPr>
        </p:cxnSp>
        <p:cxnSp>
          <p:nvCxnSpPr>
            <p:cNvPr id="5542" name="Google Shape;5542;p54"/>
            <p:cNvCxnSpPr>
              <a:stCxn id="5541" idx="4"/>
              <a:endCxn id="5543" idx="0"/>
            </p:cNvCxnSpPr>
            <p:nvPr/>
          </p:nvCxnSpPr>
          <p:spPr>
            <a:xfrm>
              <a:off x="2208152" y="3577875"/>
              <a:ext cx="686700" cy="275100"/>
            </a:xfrm>
            <a:prstGeom prst="straightConnector1">
              <a:avLst/>
            </a:prstGeom>
            <a:noFill/>
            <a:ln w="19050" cap="flat" cmpd="sng">
              <a:solidFill>
                <a:srgbClr val="435D74"/>
              </a:solidFill>
              <a:prstDash val="solid"/>
              <a:round/>
              <a:headEnd type="none" w="sm" len="sm"/>
              <a:tailEnd type="none" w="sm" len="sm"/>
            </a:ln>
          </p:spPr>
        </p:cxnSp>
        <p:cxnSp>
          <p:nvCxnSpPr>
            <p:cNvPr id="5544" name="Google Shape;5544;p54"/>
            <p:cNvCxnSpPr>
              <a:stCxn id="5543" idx="0"/>
              <a:endCxn id="5545"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sm" len="sm"/>
              <a:tailEnd type="none" w="sm" len="sm"/>
            </a:ln>
          </p:spPr>
        </p:cxnSp>
        <p:sp>
          <p:nvSpPr>
            <p:cNvPr id="5545" name="Google Shape;5545;p54"/>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sp>
          <p:nvSpPr>
            <p:cNvPr id="5541" name="Google Shape;5541;p54"/>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sp>
          <p:nvSpPr>
            <p:cNvPr id="5538" name="Google Shape;5538;p54"/>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sp>
          <p:nvSpPr>
            <p:cNvPr id="5543" name="Google Shape;5543;p54"/>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sp>
          <p:nvSpPr>
            <p:cNvPr id="5539" name="Google Shape;5539;p54"/>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Calibri"/>
                <a:ea typeface="Calibri"/>
                <a:cs typeface="Calibri"/>
                <a:sym typeface="Calibri"/>
              </a:endParaRPr>
            </a:p>
          </p:txBody>
        </p:sp>
      </p:grpSp>
      <p:grpSp>
        <p:nvGrpSpPr>
          <p:cNvPr id="5546" name="Google Shape;5546;p54"/>
          <p:cNvGrpSpPr/>
          <p:nvPr/>
        </p:nvGrpSpPr>
        <p:grpSpPr>
          <a:xfrm>
            <a:off x="3410364" y="2674277"/>
            <a:ext cx="1675128" cy="313674"/>
            <a:chOff x="998425" y="1182125"/>
            <a:chExt cx="1065400" cy="199500"/>
          </a:xfrm>
        </p:grpSpPr>
        <p:sp>
          <p:nvSpPr>
            <p:cNvPr id="5547" name="Google Shape;5547;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8" name="Google Shape;5548;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9" name="Google Shape;5549;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0" name="Google Shape;5550;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1" name="Google Shape;5551;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52" name="Google Shape;5552;p54"/>
          <p:cNvGrpSpPr/>
          <p:nvPr/>
        </p:nvGrpSpPr>
        <p:grpSpPr>
          <a:xfrm>
            <a:off x="3410363" y="3630244"/>
            <a:ext cx="1675129" cy="525345"/>
            <a:chOff x="5194708" y="3484366"/>
            <a:chExt cx="3148148" cy="987304"/>
          </a:xfrm>
        </p:grpSpPr>
        <p:grpSp>
          <p:nvGrpSpPr>
            <p:cNvPr id="5553" name="Google Shape;5553;p54"/>
            <p:cNvGrpSpPr/>
            <p:nvPr/>
          </p:nvGrpSpPr>
          <p:grpSpPr>
            <a:xfrm>
              <a:off x="7531521" y="3484366"/>
              <a:ext cx="811335" cy="987304"/>
              <a:chOff x="3379425" y="1617275"/>
              <a:chExt cx="1090650" cy="1327200"/>
            </a:xfrm>
          </p:grpSpPr>
          <p:sp>
            <p:nvSpPr>
              <p:cNvPr id="5554" name="Google Shape;5554;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5" name="Google Shape;5555;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6" name="Google Shape;5556;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57" name="Google Shape;5557;p54"/>
            <p:cNvGrpSpPr/>
            <p:nvPr/>
          </p:nvGrpSpPr>
          <p:grpSpPr>
            <a:xfrm>
              <a:off x="6752546" y="3484366"/>
              <a:ext cx="811428" cy="987304"/>
              <a:chOff x="2332275" y="1617275"/>
              <a:chExt cx="1090775" cy="1327200"/>
            </a:xfrm>
          </p:grpSpPr>
          <p:sp>
            <p:nvSpPr>
              <p:cNvPr id="5558" name="Google Shape;5558;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9" name="Google Shape;5559;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0" name="Google Shape;5560;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61" name="Google Shape;5561;p54"/>
            <p:cNvGrpSpPr/>
            <p:nvPr/>
          </p:nvGrpSpPr>
          <p:grpSpPr>
            <a:xfrm>
              <a:off x="5973664" y="3484366"/>
              <a:ext cx="811335" cy="987304"/>
              <a:chOff x="1285250" y="1617275"/>
              <a:chExt cx="1090650" cy="1327200"/>
            </a:xfrm>
          </p:grpSpPr>
          <p:sp>
            <p:nvSpPr>
              <p:cNvPr id="5562" name="Google Shape;5562;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3" name="Google Shape;5563;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4" name="Google Shape;5564;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65" name="Google Shape;5565;p54"/>
            <p:cNvGrpSpPr/>
            <p:nvPr/>
          </p:nvGrpSpPr>
          <p:grpSpPr>
            <a:xfrm>
              <a:off x="5194708" y="3484366"/>
              <a:ext cx="811409" cy="987304"/>
              <a:chOff x="238125" y="1617275"/>
              <a:chExt cx="1090750" cy="1327200"/>
            </a:xfrm>
          </p:grpSpPr>
          <p:sp>
            <p:nvSpPr>
              <p:cNvPr id="5566" name="Google Shape;5566;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7" name="Google Shape;5567;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8" name="Google Shape;5568;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569" name="Google Shape;5569;p54"/>
          <p:cNvGrpSpPr/>
          <p:nvPr/>
        </p:nvGrpSpPr>
        <p:grpSpPr>
          <a:xfrm>
            <a:off x="6844048" y="2276133"/>
            <a:ext cx="1579046" cy="522230"/>
            <a:chOff x="6853641" y="2534077"/>
            <a:chExt cx="1515545" cy="501229"/>
          </a:xfrm>
        </p:grpSpPr>
        <p:grpSp>
          <p:nvGrpSpPr>
            <p:cNvPr id="5570" name="Google Shape;5570;p54"/>
            <p:cNvGrpSpPr/>
            <p:nvPr/>
          </p:nvGrpSpPr>
          <p:grpSpPr>
            <a:xfrm>
              <a:off x="6853641" y="2618923"/>
              <a:ext cx="1515545" cy="324557"/>
              <a:chOff x="6853641" y="2618923"/>
              <a:chExt cx="1515545" cy="324557"/>
            </a:xfrm>
          </p:grpSpPr>
          <p:sp>
            <p:nvSpPr>
              <p:cNvPr id="5571" name="Google Shape;5571;p54"/>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2" name="Google Shape;5572;p54"/>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3" name="Google Shape;5573;p54"/>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4" name="Google Shape;5574;p54"/>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5" name="Google Shape;5575;p54"/>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576" name="Google Shape;5576;p54"/>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7" name="Google Shape;5577;p54"/>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8" name="Google Shape;5578;p54"/>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9" name="Google Shape;5579;p54"/>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0" name="Google Shape;5580;p54"/>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81" name="Google Shape;5581;p54"/>
          <p:cNvGrpSpPr/>
          <p:nvPr/>
        </p:nvGrpSpPr>
        <p:grpSpPr>
          <a:xfrm>
            <a:off x="3438940" y="3151173"/>
            <a:ext cx="1617976" cy="346616"/>
            <a:chOff x="1808063" y="4294338"/>
            <a:chExt cx="3370782" cy="721817"/>
          </a:xfrm>
        </p:grpSpPr>
        <p:sp>
          <p:nvSpPr>
            <p:cNvPr id="5582" name="Google Shape;5582;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3" name="Google Shape;5583;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4" name="Google Shape;5584;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5" name="Google Shape;5585;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6" name="Google Shape;5586;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7" name="Google Shape;5587;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8" name="Google Shape;5588;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9" name="Google Shape;5589;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0" name="Google Shape;5590;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1" name="Google Shape;5591;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92" name="Google Shape;5592;p54"/>
          <p:cNvGrpSpPr/>
          <p:nvPr/>
        </p:nvGrpSpPr>
        <p:grpSpPr>
          <a:xfrm>
            <a:off x="5264936" y="3817923"/>
            <a:ext cx="1417067" cy="350605"/>
            <a:chOff x="4234950" y="2101012"/>
            <a:chExt cx="4219974" cy="1044091"/>
          </a:xfrm>
        </p:grpSpPr>
        <p:sp>
          <p:nvSpPr>
            <p:cNvPr id="5593" name="Google Shape;5593;p54"/>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4" name="Google Shape;5594;p54"/>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5" name="Google Shape;5595;p54"/>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6" name="Google Shape;5596;p54"/>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7" name="Google Shape;5597;p54"/>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8" name="Google Shape;5598;p54"/>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9" name="Google Shape;5599;p54"/>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0" name="Google Shape;5600;p54"/>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1" name="Google Shape;5601;p54"/>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2" name="Google Shape;5602;p54"/>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3" name="Google Shape;5603;p54"/>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4" name="Google Shape;5604;p54"/>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5" name="Google Shape;5605;p54"/>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6" name="Google Shape;5606;p54"/>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7" name="Google Shape;5607;p54"/>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8" name="Google Shape;5608;p54"/>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09" name="Google Shape;5609;p54"/>
          <p:cNvGrpSpPr/>
          <p:nvPr/>
        </p:nvGrpSpPr>
        <p:grpSpPr>
          <a:xfrm>
            <a:off x="6840408" y="1808681"/>
            <a:ext cx="1586327" cy="371557"/>
            <a:chOff x="1247650" y="2075423"/>
            <a:chExt cx="6648477" cy="1557238"/>
          </a:xfrm>
        </p:grpSpPr>
        <p:sp>
          <p:nvSpPr>
            <p:cNvPr id="5610" name="Google Shape;5610;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1" name="Google Shape;5611;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2" name="Google Shape;5612;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3" name="Google Shape;5613;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4" name="Google Shape;5614;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5" name="Google Shape;5615;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16" name="Google Shape;5616;p54"/>
          <p:cNvGrpSpPr/>
          <p:nvPr/>
        </p:nvGrpSpPr>
        <p:grpSpPr>
          <a:xfrm>
            <a:off x="5271678" y="961870"/>
            <a:ext cx="1415601" cy="1648534"/>
            <a:chOff x="1839112" y="2209163"/>
            <a:chExt cx="1918159" cy="2233785"/>
          </a:xfrm>
        </p:grpSpPr>
        <p:sp>
          <p:nvSpPr>
            <p:cNvPr id="5617" name="Google Shape;5617;p54"/>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8" name="Google Shape;5618;p54"/>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9" name="Google Shape;5619;p54"/>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620" name="Google Shape;5620;p54"/>
            <p:cNvCxnSpPr>
              <a:stCxn id="5617" idx="6"/>
              <a:endCxn id="5618" idx="2"/>
            </p:cNvCxnSpPr>
            <p:nvPr/>
          </p:nvCxnSpPr>
          <p:spPr>
            <a:xfrm>
              <a:off x="2414212" y="2496713"/>
              <a:ext cx="768000" cy="600"/>
            </a:xfrm>
            <a:prstGeom prst="bentConnector3">
              <a:avLst>
                <a:gd name="adj1" fmla="val -511291"/>
              </a:avLst>
            </a:prstGeom>
            <a:noFill/>
            <a:ln w="19050" cap="flat" cmpd="sng">
              <a:solidFill>
                <a:srgbClr val="374957"/>
              </a:solidFill>
              <a:prstDash val="solid"/>
              <a:round/>
              <a:headEnd type="none" w="sm" len="sm"/>
              <a:tailEnd type="none" w="sm" len="sm"/>
            </a:ln>
          </p:spPr>
        </p:cxnSp>
        <p:cxnSp>
          <p:nvCxnSpPr>
            <p:cNvPr id="5621" name="Google Shape;5621;p54"/>
            <p:cNvCxnSpPr>
              <a:stCxn id="5618" idx="4"/>
              <a:endCxn id="5622" idx="0"/>
            </p:cNvCxnSpPr>
            <p:nvPr/>
          </p:nvCxnSpPr>
          <p:spPr>
            <a:xfrm rot="5400000">
              <a:off x="2669921" y="2240963"/>
              <a:ext cx="256500" cy="1343100"/>
            </a:xfrm>
            <a:prstGeom prst="bentConnector3">
              <a:avLst>
                <a:gd name="adj1" fmla="val 806256"/>
              </a:avLst>
            </a:prstGeom>
            <a:noFill/>
            <a:ln w="19050" cap="flat" cmpd="sng">
              <a:solidFill>
                <a:srgbClr val="374957"/>
              </a:solidFill>
              <a:prstDash val="solid"/>
              <a:round/>
              <a:headEnd type="none" w="sm" len="sm"/>
              <a:tailEnd type="none" w="sm" len="sm"/>
            </a:ln>
          </p:spPr>
        </p:cxnSp>
        <p:cxnSp>
          <p:nvCxnSpPr>
            <p:cNvPr id="5623" name="Google Shape;5623;p54"/>
            <p:cNvCxnSpPr>
              <a:stCxn id="5622" idx="6"/>
              <a:endCxn id="5619" idx="2"/>
            </p:cNvCxnSpPr>
            <p:nvPr/>
          </p:nvCxnSpPr>
          <p:spPr>
            <a:xfrm>
              <a:off x="2414212" y="3328316"/>
              <a:ext cx="768000" cy="600"/>
            </a:xfrm>
            <a:prstGeom prst="bentConnector3">
              <a:avLst>
                <a:gd name="adj1" fmla="val -511291"/>
              </a:avLst>
            </a:prstGeom>
            <a:noFill/>
            <a:ln w="19050" cap="flat" cmpd="sng">
              <a:solidFill>
                <a:srgbClr val="374957"/>
              </a:solidFill>
              <a:prstDash val="solid"/>
              <a:round/>
              <a:headEnd type="none" w="sm" len="sm"/>
              <a:tailEnd type="none" w="sm" len="sm"/>
            </a:ln>
          </p:spPr>
        </p:cxnSp>
        <p:cxnSp>
          <p:nvCxnSpPr>
            <p:cNvPr id="5624" name="Google Shape;5624;p54"/>
            <p:cNvCxnSpPr>
              <a:stCxn id="5619" idx="4"/>
              <a:endCxn id="5625" idx="0"/>
            </p:cNvCxnSpPr>
            <p:nvPr/>
          </p:nvCxnSpPr>
          <p:spPr>
            <a:xfrm rot="5400000">
              <a:off x="2672171" y="3070316"/>
              <a:ext cx="252000" cy="1343100"/>
            </a:xfrm>
            <a:prstGeom prst="bentConnector3">
              <a:avLst>
                <a:gd name="adj1" fmla="val 936593"/>
              </a:avLst>
            </a:prstGeom>
            <a:noFill/>
            <a:ln w="19050" cap="flat" cmpd="sng">
              <a:solidFill>
                <a:srgbClr val="374957"/>
              </a:solidFill>
              <a:prstDash val="solid"/>
              <a:round/>
              <a:headEnd type="none" w="sm" len="sm"/>
              <a:tailEnd type="none" w="sm" len="sm"/>
            </a:ln>
          </p:spPr>
        </p:cxnSp>
        <p:sp>
          <p:nvSpPr>
            <p:cNvPr id="5622" name="Google Shape;5622;p54"/>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5" name="Google Shape;5625;p54"/>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6" name="Google Shape;5626;p54"/>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627" name="Google Shape;5627;p54"/>
            <p:cNvCxnSpPr>
              <a:endCxn id="5626" idx="2"/>
            </p:cNvCxnSpPr>
            <p:nvPr/>
          </p:nvCxnSpPr>
          <p:spPr>
            <a:xfrm>
              <a:off x="2413871" y="4154498"/>
              <a:ext cx="768300" cy="900"/>
            </a:xfrm>
            <a:prstGeom prst="bentConnector3">
              <a:avLst>
                <a:gd name="adj1" fmla="val -511076"/>
              </a:avLst>
            </a:prstGeom>
            <a:noFill/>
            <a:ln w="19050" cap="flat" cmpd="sng">
              <a:solidFill>
                <a:srgbClr val="374957"/>
              </a:solidFill>
              <a:prstDash val="solid"/>
              <a:round/>
              <a:headEnd type="none" w="sm" len="sm"/>
              <a:tailEnd type="none" w="sm" len="sm"/>
            </a:ln>
          </p:spPr>
        </p:cxnSp>
      </p:grpSp>
      <p:grpSp>
        <p:nvGrpSpPr>
          <p:cNvPr id="5628" name="Google Shape;5628;p54"/>
          <p:cNvGrpSpPr/>
          <p:nvPr/>
        </p:nvGrpSpPr>
        <p:grpSpPr>
          <a:xfrm>
            <a:off x="3428944" y="979954"/>
            <a:ext cx="1637968" cy="154942"/>
            <a:chOff x="238125" y="2506075"/>
            <a:chExt cx="7115411" cy="673075"/>
          </a:xfrm>
        </p:grpSpPr>
        <p:sp>
          <p:nvSpPr>
            <p:cNvPr id="5629" name="Google Shape;5629;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0" name="Google Shape;5630;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1" name="Google Shape;5631;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2" name="Google Shape;5632;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3" name="Google Shape;5633;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34" name="Google Shape;5634;p54"/>
          <p:cNvGrpSpPr/>
          <p:nvPr/>
        </p:nvGrpSpPr>
        <p:grpSpPr>
          <a:xfrm>
            <a:off x="1969680" y="1294672"/>
            <a:ext cx="1262932" cy="785408"/>
            <a:chOff x="548861" y="389676"/>
            <a:chExt cx="3843371" cy="2390164"/>
          </a:xfrm>
        </p:grpSpPr>
        <p:cxnSp>
          <p:nvCxnSpPr>
            <p:cNvPr id="5635" name="Google Shape;5635;p54"/>
            <p:cNvCxnSpPr/>
            <p:nvPr/>
          </p:nvCxnSpPr>
          <p:spPr>
            <a:xfrm rot="10800000" flipH="1">
              <a:off x="3486925" y="1918250"/>
              <a:ext cx="742200" cy="690300"/>
            </a:xfrm>
            <a:prstGeom prst="bentConnector3">
              <a:avLst>
                <a:gd name="adj1" fmla="val 378412"/>
              </a:avLst>
            </a:prstGeom>
            <a:noFill/>
            <a:ln w="9525" cap="flat" cmpd="sng">
              <a:solidFill>
                <a:srgbClr val="869FB2"/>
              </a:solidFill>
              <a:prstDash val="solid"/>
              <a:round/>
              <a:headEnd type="none" w="sm" len="sm"/>
              <a:tailEnd type="none" w="sm" len="sm"/>
            </a:ln>
          </p:spPr>
        </p:cxnSp>
        <p:cxnSp>
          <p:nvCxnSpPr>
            <p:cNvPr id="5636" name="Google Shape;5636;p54"/>
            <p:cNvCxnSpPr/>
            <p:nvPr/>
          </p:nvCxnSpPr>
          <p:spPr>
            <a:xfrm rot="-5400000" flipH="1">
              <a:off x="3486925" y="577350"/>
              <a:ext cx="650100" cy="650100"/>
            </a:xfrm>
            <a:prstGeom prst="bentConnector3">
              <a:avLst>
                <a:gd name="adj1" fmla="val -212497"/>
              </a:avLst>
            </a:prstGeom>
            <a:noFill/>
            <a:ln w="9525" cap="flat" cmpd="sng">
              <a:solidFill>
                <a:srgbClr val="869FB2"/>
              </a:solidFill>
              <a:prstDash val="solid"/>
              <a:round/>
              <a:headEnd type="none" w="sm" len="sm"/>
              <a:tailEnd type="none" w="sm" len="sm"/>
            </a:ln>
          </p:spPr>
        </p:cxnSp>
        <p:cxnSp>
          <p:nvCxnSpPr>
            <p:cNvPr id="5637" name="Google Shape;5637;p54"/>
            <p:cNvCxnSpPr/>
            <p:nvPr/>
          </p:nvCxnSpPr>
          <p:spPr>
            <a:xfrm>
              <a:off x="2725450" y="576000"/>
              <a:ext cx="1410600" cy="1800"/>
            </a:xfrm>
            <a:prstGeom prst="bentConnector3">
              <a:avLst>
                <a:gd name="adj1" fmla="val 160907"/>
              </a:avLst>
            </a:prstGeom>
            <a:noFill/>
            <a:ln w="9525" cap="flat" cmpd="sng">
              <a:solidFill>
                <a:srgbClr val="869FB2"/>
              </a:solidFill>
              <a:prstDash val="solid"/>
              <a:round/>
              <a:headEnd type="none" w="sm" len="sm"/>
              <a:tailEnd type="none" w="sm" len="sm"/>
            </a:ln>
          </p:spPr>
        </p:cxnSp>
        <p:cxnSp>
          <p:nvCxnSpPr>
            <p:cNvPr id="5638" name="Google Shape;5638;p54"/>
            <p:cNvCxnSpPr/>
            <p:nvPr/>
          </p:nvCxnSpPr>
          <p:spPr>
            <a:xfrm rot="10800000" flipH="1">
              <a:off x="756500" y="577975"/>
              <a:ext cx="1705500" cy="1049100"/>
            </a:xfrm>
            <a:prstGeom prst="bentConnector3">
              <a:avLst>
                <a:gd name="adj1" fmla="val -76488"/>
              </a:avLst>
            </a:prstGeom>
            <a:noFill/>
            <a:ln w="9525" cap="flat" cmpd="sng">
              <a:solidFill>
                <a:srgbClr val="BAC8D3"/>
              </a:solidFill>
              <a:prstDash val="solid"/>
              <a:round/>
              <a:headEnd type="none" w="sm" len="sm"/>
              <a:tailEnd type="none" w="sm" len="sm"/>
            </a:ln>
          </p:spPr>
        </p:cxnSp>
        <p:cxnSp>
          <p:nvCxnSpPr>
            <p:cNvPr id="5639" name="Google Shape;5639;p54"/>
            <p:cNvCxnSpPr/>
            <p:nvPr/>
          </p:nvCxnSpPr>
          <p:spPr>
            <a:xfrm>
              <a:off x="760067" y="1625791"/>
              <a:ext cx="1689000" cy="974100"/>
            </a:xfrm>
            <a:prstGeom prst="bentConnector3">
              <a:avLst>
                <a:gd name="adj1" fmla="val -78290"/>
              </a:avLst>
            </a:prstGeom>
            <a:noFill/>
            <a:ln w="9525" cap="flat" cmpd="sng">
              <a:solidFill>
                <a:srgbClr val="BAC8D3"/>
              </a:solidFill>
              <a:prstDash val="solid"/>
              <a:round/>
              <a:headEnd type="none" w="sm" len="sm"/>
              <a:tailEnd type="none" w="sm" len="sm"/>
            </a:ln>
          </p:spPr>
        </p:cxnSp>
        <p:sp>
          <p:nvSpPr>
            <p:cNvPr id="5640" name="Google Shape;5640;p54"/>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641" name="Google Shape;5641;p54"/>
            <p:cNvCxnSpPr/>
            <p:nvPr/>
          </p:nvCxnSpPr>
          <p:spPr>
            <a:xfrm>
              <a:off x="2725450" y="2609025"/>
              <a:ext cx="1416000" cy="1800"/>
            </a:xfrm>
            <a:prstGeom prst="bentConnector3">
              <a:avLst>
                <a:gd name="adj1" fmla="val 160874"/>
              </a:avLst>
            </a:prstGeom>
            <a:noFill/>
            <a:ln w="9525" cap="flat" cmpd="sng">
              <a:solidFill>
                <a:srgbClr val="869FB2"/>
              </a:solidFill>
              <a:prstDash val="solid"/>
              <a:round/>
              <a:headEnd type="none" w="sm" len="sm"/>
              <a:tailEnd type="none" w="sm" len="sm"/>
            </a:ln>
          </p:spPr>
        </p:cxnSp>
        <p:sp>
          <p:nvSpPr>
            <p:cNvPr id="5642" name="Google Shape;5642;p54"/>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3" name="Google Shape;5643;p54"/>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4" name="Google Shape;5644;p54"/>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5" name="Google Shape;5645;p54"/>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6" name="Google Shape;5646;p54"/>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7" name="Google Shape;5647;p54"/>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48" name="Google Shape;5648;p54"/>
          <p:cNvGrpSpPr/>
          <p:nvPr/>
        </p:nvGrpSpPr>
        <p:grpSpPr>
          <a:xfrm>
            <a:off x="757812" y="2401550"/>
            <a:ext cx="1412054" cy="633562"/>
            <a:chOff x="1187400" y="2529299"/>
            <a:chExt cx="6769193" cy="2241902"/>
          </a:xfrm>
        </p:grpSpPr>
        <p:sp>
          <p:nvSpPr>
            <p:cNvPr id="5649" name="Google Shape;5649;p54"/>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5650" name="Google Shape;5650;p54"/>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5651" name="Google Shape;5651;p54"/>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5652" name="Google Shape;5652;p54"/>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5653" name="Google Shape;5653;p54"/>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5654" name="Google Shape;5654;p54"/>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5655" name="Google Shape;5655;p54"/>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cxnSp>
          <p:nvCxnSpPr>
            <p:cNvPr id="5656" name="Google Shape;5656;p54"/>
            <p:cNvCxnSpPr>
              <a:stCxn id="5649" idx="2"/>
              <a:endCxn id="5650" idx="0"/>
            </p:cNvCxnSpPr>
            <p:nvPr/>
          </p:nvCxnSpPr>
          <p:spPr>
            <a:xfrm rot="-5400000" flipH="1">
              <a:off x="5228543" y="2315249"/>
              <a:ext cx="457200" cy="1770300"/>
            </a:xfrm>
            <a:prstGeom prst="bentConnector3">
              <a:avLst>
                <a:gd name="adj1" fmla="val 521380"/>
              </a:avLst>
            </a:prstGeom>
            <a:noFill/>
            <a:ln w="9525" cap="flat" cmpd="sng">
              <a:solidFill>
                <a:srgbClr val="C2C2C2"/>
              </a:solidFill>
              <a:prstDash val="solid"/>
              <a:round/>
              <a:headEnd type="none" w="sm" len="sm"/>
              <a:tailEnd type="none" w="sm" len="sm"/>
            </a:ln>
          </p:spPr>
        </p:cxnSp>
        <p:cxnSp>
          <p:nvCxnSpPr>
            <p:cNvPr id="5657" name="Google Shape;5657;p54"/>
            <p:cNvCxnSpPr>
              <a:stCxn id="5651" idx="0"/>
              <a:endCxn id="5649" idx="2"/>
            </p:cNvCxnSpPr>
            <p:nvPr/>
          </p:nvCxnSpPr>
          <p:spPr>
            <a:xfrm rot="-5400000">
              <a:off x="3458247" y="2315250"/>
              <a:ext cx="457200" cy="1770300"/>
            </a:xfrm>
            <a:prstGeom prst="bentConnector3">
              <a:avLst>
                <a:gd name="adj1" fmla="val -421614"/>
              </a:avLst>
            </a:prstGeom>
            <a:noFill/>
            <a:ln w="9525" cap="flat" cmpd="sng">
              <a:solidFill>
                <a:srgbClr val="C2C2C2"/>
              </a:solidFill>
              <a:prstDash val="solid"/>
              <a:round/>
              <a:headEnd type="none" w="sm" len="sm"/>
              <a:tailEnd type="none" w="sm" len="sm"/>
            </a:ln>
          </p:spPr>
        </p:cxnSp>
        <p:cxnSp>
          <p:nvCxnSpPr>
            <p:cNvPr id="5658" name="Google Shape;5658;p54"/>
            <p:cNvCxnSpPr>
              <a:stCxn id="5651" idx="2"/>
              <a:endCxn id="5653" idx="0"/>
            </p:cNvCxnSpPr>
            <p:nvPr/>
          </p:nvCxnSpPr>
          <p:spPr>
            <a:xfrm rot="-5400000" flipH="1">
              <a:off x="2995647" y="3677550"/>
              <a:ext cx="457200" cy="845100"/>
            </a:xfrm>
            <a:prstGeom prst="bentConnector3">
              <a:avLst>
                <a:gd name="adj1" fmla="val 1020932"/>
              </a:avLst>
            </a:prstGeom>
            <a:noFill/>
            <a:ln w="9525" cap="flat" cmpd="sng">
              <a:solidFill>
                <a:srgbClr val="C2C2C2"/>
              </a:solidFill>
              <a:prstDash val="solid"/>
              <a:round/>
              <a:headEnd type="none" w="sm" len="sm"/>
              <a:tailEnd type="none" w="sm" len="sm"/>
            </a:ln>
          </p:spPr>
        </p:cxnSp>
        <p:cxnSp>
          <p:nvCxnSpPr>
            <p:cNvPr id="5659" name="Google Shape;5659;p54"/>
            <p:cNvCxnSpPr>
              <a:stCxn id="5652" idx="0"/>
              <a:endCxn id="5651" idx="2"/>
            </p:cNvCxnSpPr>
            <p:nvPr/>
          </p:nvCxnSpPr>
          <p:spPr>
            <a:xfrm rot="-5400000">
              <a:off x="2150400" y="3677551"/>
              <a:ext cx="457200" cy="845100"/>
            </a:xfrm>
            <a:prstGeom prst="bentConnector3">
              <a:avLst>
                <a:gd name="adj1" fmla="val -921166"/>
              </a:avLst>
            </a:prstGeom>
            <a:noFill/>
            <a:ln w="9525" cap="flat" cmpd="sng">
              <a:solidFill>
                <a:srgbClr val="C2C2C2"/>
              </a:solidFill>
              <a:prstDash val="solid"/>
              <a:round/>
              <a:headEnd type="none" w="sm" len="sm"/>
              <a:tailEnd type="none" w="sm" len="sm"/>
            </a:ln>
          </p:spPr>
        </p:cxnSp>
        <p:cxnSp>
          <p:nvCxnSpPr>
            <p:cNvPr id="5660" name="Google Shape;5660;p54"/>
            <p:cNvCxnSpPr>
              <a:stCxn id="5650" idx="2"/>
              <a:endCxn id="5655" idx="0"/>
            </p:cNvCxnSpPr>
            <p:nvPr/>
          </p:nvCxnSpPr>
          <p:spPr>
            <a:xfrm rot="-5400000" flipH="1">
              <a:off x="6536390" y="3677400"/>
              <a:ext cx="457200" cy="845400"/>
            </a:xfrm>
            <a:prstGeom prst="bentConnector3">
              <a:avLst>
                <a:gd name="adj1" fmla="val 1020932"/>
              </a:avLst>
            </a:prstGeom>
            <a:noFill/>
            <a:ln w="9525" cap="flat" cmpd="sng">
              <a:solidFill>
                <a:srgbClr val="C2C2C2"/>
              </a:solidFill>
              <a:prstDash val="solid"/>
              <a:round/>
              <a:headEnd type="none" w="sm" len="sm"/>
              <a:tailEnd type="none" w="sm" len="sm"/>
            </a:ln>
          </p:spPr>
        </p:cxnSp>
        <p:cxnSp>
          <p:nvCxnSpPr>
            <p:cNvPr id="5661" name="Google Shape;5661;p54"/>
            <p:cNvCxnSpPr>
              <a:stCxn id="5654" idx="0"/>
              <a:endCxn id="5650" idx="2"/>
            </p:cNvCxnSpPr>
            <p:nvPr/>
          </p:nvCxnSpPr>
          <p:spPr>
            <a:xfrm rot="-5400000">
              <a:off x="5691000" y="3677551"/>
              <a:ext cx="457200" cy="845100"/>
            </a:xfrm>
            <a:prstGeom prst="bentConnector3">
              <a:avLst>
                <a:gd name="adj1" fmla="val -921166"/>
              </a:avLst>
            </a:prstGeom>
            <a:noFill/>
            <a:ln w="9525" cap="flat" cmpd="sng">
              <a:solidFill>
                <a:srgbClr val="C2C2C2"/>
              </a:solidFill>
              <a:prstDash val="solid"/>
              <a:round/>
              <a:headEnd type="none" w="sm" len="sm"/>
              <a:tailEnd type="none" w="sm" len="sm"/>
            </a:ln>
          </p:spPr>
        </p:cxnSp>
      </p:grpSp>
      <p:grpSp>
        <p:nvGrpSpPr>
          <p:cNvPr id="5662" name="Google Shape;5662;p54"/>
          <p:cNvGrpSpPr/>
          <p:nvPr/>
        </p:nvGrpSpPr>
        <p:grpSpPr>
          <a:xfrm>
            <a:off x="6844058" y="2894258"/>
            <a:ext cx="1579035" cy="540873"/>
            <a:chOff x="6895650" y="3126697"/>
            <a:chExt cx="1436662" cy="492105"/>
          </a:xfrm>
        </p:grpSpPr>
        <p:sp>
          <p:nvSpPr>
            <p:cNvPr id="5663" name="Google Shape;5663;p54"/>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4" name="Google Shape;5664;p54"/>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5" name="Google Shape;5665;p54"/>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6" name="Google Shape;5666;p54"/>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7" name="Google Shape;5667;p54"/>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668" name="Google Shape;5668;p54"/>
            <p:cNvGrpSpPr/>
            <p:nvPr/>
          </p:nvGrpSpPr>
          <p:grpSpPr>
            <a:xfrm>
              <a:off x="6995957" y="3335810"/>
              <a:ext cx="1230393" cy="71754"/>
              <a:chOff x="6995957" y="3287964"/>
              <a:chExt cx="1230393" cy="71754"/>
            </a:xfrm>
          </p:grpSpPr>
          <p:sp>
            <p:nvSpPr>
              <p:cNvPr id="5669" name="Google Shape;5669;p54"/>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0" name="Google Shape;5670;p54"/>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1" name="Google Shape;5671;p54"/>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2" name="Google Shape;5672;p54"/>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3" name="Google Shape;5673;p54"/>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674" name="Google Shape;5674;p54"/>
          <p:cNvGrpSpPr/>
          <p:nvPr/>
        </p:nvGrpSpPr>
        <p:grpSpPr>
          <a:xfrm>
            <a:off x="6842640" y="3531021"/>
            <a:ext cx="1581862" cy="650624"/>
            <a:chOff x="6777990" y="3710194"/>
            <a:chExt cx="1646915" cy="677381"/>
          </a:xfrm>
        </p:grpSpPr>
        <p:grpSp>
          <p:nvGrpSpPr>
            <p:cNvPr id="5675" name="Google Shape;5675;p54"/>
            <p:cNvGrpSpPr/>
            <p:nvPr/>
          </p:nvGrpSpPr>
          <p:grpSpPr>
            <a:xfrm>
              <a:off x="6777990" y="3874492"/>
              <a:ext cx="411129" cy="513083"/>
              <a:chOff x="6777990" y="3874492"/>
              <a:chExt cx="411129" cy="513083"/>
            </a:xfrm>
          </p:grpSpPr>
          <p:cxnSp>
            <p:nvCxnSpPr>
              <p:cNvPr id="5676" name="Google Shape;5676;p54"/>
              <p:cNvCxnSpPr/>
              <p:nvPr/>
            </p:nvCxnSpPr>
            <p:spPr>
              <a:xfrm>
                <a:off x="6977019" y="4216875"/>
                <a:ext cx="0" cy="170700"/>
              </a:xfrm>
              <a:prstGeom prst="straightConnector1">
                <a:avLst/>
              </a:prstGeom>
              <a:noFill/>
              <a:ln w="19050" cap="flat" cmpd="sng">
                <a:solidFill>
                  <a:srgbClr val="A5B7C6"/>
                </a:solidFill>
                <a:prstDash val="solid"/>
                <a:round/>
                <a:headEnd type="none" w="sm" len="sm"/>
                <a:tailEnd type="diamond" w="med" len="med"/>
              </a:ln>
            </p:spPr>
          </p:cxnSp>
          <p:sp>
            <p:nvSpPr>
              <p:cNvPr id="5677" name="Google Shape;5677;p54"/>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78" name="Google Shape;5678;p54"/>
            <p:cNvGrpSpPr/>
            <p:nvPr/>
          </p:nvGrpSpPr>
          <p:grpSpPr>
            <a:xfrm>
              <a:off x="7188425" y="3710194"/>
              <a:ext cx="411123" cy="520535"/>
              <a:chOff x="7188425" y="3710194"/>
              <a:chExt cx="411123" cy="520535"/>
            </a:xfrm>
          </p:grpSpPr>
          <p:cxnSp>
            <p:nvCxnSpPr>
              <p:cNvPr id="5679" name="Google Shape;5679;p54"/>
              <p:cNvCxnSpPr/>
              <p:nvPr/>
            </p:nvCxnSpPr>
            <p:spPr>
              <a:xfrm rot="10800000">
                <a:off x="7393988" y="3710194"/>
                <a:ext cx="0" cy="170700"/>
              </a:xfrm>
              <a:prstGeom prst="straightConnector1">
                <a:avLst/>
              </a:prstGeom>
              <a:noFill/>
              <a:ln w="19050" cap="flat" cmpd="sng">
                <a:solidFill>
                  <a:srgbClr val="A5B7C6"/>
                </a:solidFill>
                <a:prstDash val="solid"/>
                <a:round/>
                <a:headEnd type="none" w="sm" len="sm"/>
                <a:tailEnd type="diamond" w="med" len="med"/>
              </a:ln>
            </p:spPr>
          </p:cxnSp>
          <p:sp>
            <p:nvSpPr>
              <p:cNvPr id="5680" name="Google Shape;5680;p54"/>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81" name="Google Shape;5681;p54"/>
            <p:cNvGrpSpPr/>
            <p:nvPr/>
          </p:nvGrpSpPr>
          <p:grpSpPr>
            <a:xfrm>
              <a:off x="7603341" y="3874492"/>
              <a:ext cx="411474" cy="513083"/>
              <a:chOff x="7603341" y="3874492"/>
              <a:chExt cx="411474" cy="513083"/>
            </a:xfrm>
          </p:grpSpPr>
          <p:cxnSp>
            <p:nvCxnSpPr>
              <p:cNvPr id="5682" name="Google Shape;5682;p54"/>
              <p:cNvCxnSpPr/>
              <p:nvPr/>
            </p:nvCxnSpPr>
            <p:spPr>
              <a:xfrm>
                <a:off x="7809095" y="4216875"/>
                <a:ext cx="0" cy="170700"/>
              </a:xfrm>
              <a:prstGeom prst="straightConnector1">
                <a:avLst/>
              </a:prstGeom>
              <a:noFill/>
              <a:ln w="19050" cap="flat" cmpd="sng">
                <a:solidFill>
                  <a:srgbClr val="A5B7C6"/>
                </a:solidFill>
                <a:prstDash val="solid"/>
                <a:round/>
                <a:headEnd type="none" w="sm" len="sm"/>
                <a:tailEnd type="diamond" w="med" len="med"/>
              </a:ln>
            </p:spPr>
          </p:cxnSp>
          <p:sp>
            <p:nvSpPr>
              <p:cNvPr id="5683" name="Google Shape;5683;p54"/>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84" name="Google Shape;5684;p54"/>
            <p:cNvGrpSpPr/>
            <p:nvPr/>
          </p:nvGrpSpPr>
          <p:grpSpPr>
            <a:xfrm>
              <a:off x="8013776" y="3722847"/>
              <a:ext cx="411129" cy="507882"/>
              <a:chOff x="8013776" y="3722847"/>
              <a:chExt cx="411129" cy="507882"/>
            </a:xfrm>
          </p:grpSpPr>
          <p:cxnSp>
            <p:nvCxnSpPr>
              <p:cNvPr id="5685" name="Google Shape;5685;p54"/>
              <p:cNvCxnSpPr/>
              <p:nvPr/>
            </p:nvCxnSpPr>
            <p:spPr>
              <a:xfrm rot="10800000">
                <a:off x="8219339" y="3722847"/>
                <a:ext cx="0" cy="169800"/>
              </a:xfrm>
              <a:prstGeom prst="straightConnector1">
                <a:avLst/>
              </a:prstGeom>
              <a:noFill/>
              <a:ln w="19050" cap="flat" cmpd="sng">
                <a:solidFill>
                  <a:srgbClr val="A5B7C6"/>
                </a:solidFill>
                <a:prstDash val="solid"/>
                <a:round/>
                <a:headEnd type="none" w="sm" len="sm"/>
                <a:tailEnd type="diamond" w="med" len="med"/>
              </a:ln>
            </p:spPr>
          </p:cxnSp>
          <p:sp>
            <p:nvSpPr>
              <p:cNvPr id="5686" name="Google Shape;5686;p54"/>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687" name="Google Shape;5687;p54"/>
          <p:cNvGrpSpPr/>
          <p:nvPr/>
        </p:nvGrpSpPr>
        <p:grpSpPr>
          <a:xfrm>
            <a:off x="5262155" y="2703861"/>
            <a:ext cx="1421889" cy="1020604"/>
            <a:chOff x="5190863" y="2824811"/>
            <a:chExt cx="1544860" cy="1108870"/>
          </a:xfrm>
        </p:grpSpPr>
        <p:grpSp>
          <p:nvGrpSpPr>
            <p:cNvPr id="5688" name="Google Shape;5688;p54"/>
            <p:cNvGrpSpPr/>
            <p:nvPr/>
          </p:nvGrpSpPr>
          <p:grpSpPr>
            <a:xfrm>
              <a:off x="5938695" y="3176919"/>
              <a:ext cx="685760" cy="404739"/>
              <a:chOff x="5938695" y="3176919"/>
              <a:chExt cx="685760" cy="404739"/>
            </a:xfrm>
          </p:grpSpPr>
          <p:grpSp>
            <p:nvGrpSpPr>
              <p:cNvPr id="5689" name="Google Shape;5689;p54"/>
              <p:cNvGrpSpPr/>
              <p:nvPr/>
            </p:nvGrpSpPr>
            <p:grpSpPr>
              <a:xfrm>
                <a:off x="5938695" y="3176919"/>
                <a:ext cx="685760" cy="404739"/>
                <a:chOff x="5938695" y="3176919"/>
                <a:chExt cx="685760" cy="404739"/>
              </a:xfrm>
            </p:grpSpPr>
            <p:sp>
              <p:nvSpPr>
                <p:cNvPr id="5690" name="Google Shape;5690;p54"/>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1" name="Google Shape;5691;p54"/>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92" name="Google Shape;5692;p54"/>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93" name="Google Shape;5693;p54"/>
            <p:cNvGrpSpPr/>
            <p:nvPr/>
          </p:nvGrpSpPr>
          <p:grpSpPr>
            <a:xfrm>
              <a:off x="5305233" y="3176835"/>
              <a:ext cx="685970" cy="404655"/>
              <a:chOff x="5305233" y="3176835"/>
              <a:chExt cx="685970" cy="404655"/>
            </a:xfrm>
          </p:grpSpPr>
          <p:grpSp>
            <p:nvGrpSpPr>
              <p:cNvPr id="5694" name="Google Shape;5694;p54"/>
              <p:cNvGrpSpPr/>
              <p:nvPr/>
            </p:nvGrpSpPr>
            <p:grpSpPr>
              <a:xfrm>
                <a:off x="5305233" y="3176835"/>
                <a:ext cx="685970" cy="404655"/>
                <a:chOff x="5305233" y="3176835"/>
                <a:chExt cx="685970" cy="404655"/>
              </a:xfrm>
            </p:grpSpPr>
            <p:sp>
              <p:nvSpPr>
                <p:cNvPr id="5695" name="Google Shape;5695;p54"/>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6" name="Google Shape;5696;p54"/>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97" name="Google Shape;5697;p54"/>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98" name="Google Shape;5698;p54"/>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699" name="Google Shape;5699;p54"/>
            <p:cNvGrpSpPr/>
            <p:nvPr/>
          </p:nvGrpSpPr>
          <p:grpSpPr>
            <a:xfrm>
              <a:off x="5657361" y="2824811"/>
              <a:ext cx="1078362" cy="404655"/>
              <a:chOff x="5657361" y="2824811"/>
              <a:chExt cx="1078362" cy="404655"/>
            </a:xfrm>
          </p:grpSpPr>
          <p:grpSp>
            <p:nvGrpSpPr>
              <p:cNvPr id="5700" name="Google Shape;5700;p54"/>
              <p:cNvGrpSpPr/>
              <p:nvPr/>
            </p:nvGrpSpPr>
            <p:grpSpPr>
              <a:xfrm>
                <a:off x="5657361" y="2824811"/>
                <a:ext cx="1078362" cy="404655"/>
                <a:chOff x="5657361" y="2824811"/>
                <a:chExt cx="1078362" cy="404655"/>
              </a:xfrm>
            </p:grpSpPr>
            <p:grpSp>
              <p:nvGrpSpPr>
                <p:cNvPr id="5701" name="Google Shape;5701;p54"/>
                <p:cNvGrpSpPr/>
                <p:nvPr/>
              </p:nvGrpSpPr>
              <p:grpSpPr>
                <a:xfrm>
                  <a:off x="5938485" y="2824811"/>
                  <a:ext cx="797238" cy="404655"/>
                  <a:chOff x="5938485" y="2824811"/>
                  <a:chExt cx="797238" cy="404655"/>
                </a:xfrm>
              </p:grpSpPr>
              <p:sp>
                <p:nvSpPr>
                  <p:cNvPr id="5702" name="Google Shape;5702;p54"/>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3" name="Google Shape;5703;p54"/>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04" name="Google Shape;5704;p54"/>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05" name="Google Shape;5705;p54"/>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06" name="Google Shape;5706;p54"/>
            <p:cNvGrpSpPr/>
            <p:nvPr/>
          </p:nvGrpSpPr>
          <p:grpSpPr>
            <a:xfrm>
              <a:off x="5190863" y="3528942"/>
              <a:ext cx="1078025" cy="404739"/>
              <a:chOff x="5190863" y="3528942"/>
              <a:chExt cx="1078025" cy="404739"/>
            </a:xfrm>
          </p:grpSpPr>
          <p:sp>
            <p:nvSpPr>
              <p:cNvPr id="5707" name="Google Shape;5707;p54"/>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08" name="Google Shape;5708;p54"/>
              <p:cNvGrpSpPr/>
              <p:nvPr/>
            </p:nvGrpSpPr>
            <p:grpSpPr>
              <a:xfrm>
                <a:off x="5190863" y="3528942"/>
                <a:ext cx="1078025" cy="404739"/>
                <a:chOff x="5190863" y="3528942"/>
                <a:chExt cx="1078025" cy="404739"/>
              </a:xfrm>
            </p:grpSpPr>
            <p:sp>
              <p:nvSpPr>
                <p:cNvPr id="5709" name="Google Shape;5709;p54"/>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0" name="Google Shape;5710;p54"/>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5711" name="Google Shape;5711;p54"/>
          <p:cNvGrpSpPr/>
          <p:nvPr/>
        </p:nvGrpSpPr>
        <p:grpSpPr>
          <a:xfrm>
            <a:off x="728162" y="1268329"/>
            <a:ext cx="1086719" cy="879487"/>
            <a:chOff x="803162" y="1474292"/>
            <a:chExt cx="1086719" cy="879487"/>
          </a:xfrm>
        </p:grpSpPr>
        <p:grpSp>
          <p:nvGrpSpPr>
            <p:cNvPr id="5712" name="Google Shape;5712;p54"/>
            <p:cNvGrpSpPr/>
            <p:nvPr/>
          </p:nvGrpSpPr>
          <p:grpSpPr>
            <a:xfrm>
              <a:off x="803162" y="1625948"/>
              <a:ext cx="445857" cy="576578"/>
              <a:chOff x="803162" y="1625948"/>
              <a:chExt cx="445857" cy="576578"/>
            </a:xfrm>
          </p:grpSpPr>
          <p:sp>
            <p:nvSpPr>
              <p:cNvPr id="5713" name="Google Shape;5713;p54"/>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14" name="Google Shape;5714;p54"/>
              <p:cNvGrpSpPr/>
              <p:nvPr/>
            </p:nvGrpSpPr>
            <p:grpSpPr>
              <a:xfrm>
                <a:off x="1056023" y="1625948"/>
                <a:ext cx="192996" cy="576578"/>
                <a:chOff x="1056023" y="1625948"/>
                <a:chExt cx="192996" cy="576578"/>
              </a:xfrm>
            </p:grpSpPr>
            <p:sp>
              <p:nvSpPr>
                <p:cNvPr id="5715" name="Google Shape;5715;p54"/>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6" name="Google Shape;5716;p54"/>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7" name="Google Shape;5717;p54"/>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8" name="Google Shape;5718;p54"/>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9" name="Google Shape;5719;p54"/>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720" name="Google Shape;5720;p54"/>
            <p:cNvGrpSpPr/>
            <p:nvPr/>
          </p:nvGrpSpPr>
          <p:grpSpPr>
            <a:xfrm>
              <a:off x="1371406" y="1474292"/>
              <a:ext cx="518475" cy="879487"/>
              <a:chOff x="1398231" y="1474292"/>
              <a:chExt cx="518475" cy="879487"/>
            </a:xfrm>
          </p:grpSpPr>
          <p:grpSp>
            <p:nvGrpSpPr>
              <p:cNvPr id="5721" name="Google Shape;5721;p54"/>
              <p:cNvGrpSpPr/>
              <p:nvPr/>
            </p:nvGrpSpPr>
            <p:grpSpPr>
              <a:xfrm>
                <a:off x="1398231" y="1474292"/>
                <a:ext cx="518475" cy="341643"/>
                <a:chOff x="1398231" y="1474292"/>
                <a:chExt cx="518475" cy="341643"/>
              </a:xfrm>
            </p:grpSpPr>
            <p:sp>
              <p:nvSpPr>
                <p:cNvPr id="5722" name="Google Shape;5722;p54"/>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23" name="Google Shape;5723;p54"/>
                <p:cNvGrpSpPr/>
                <p:nvPr/>
              </p:nvGrpSpPr>
              <p:grpSpPr>
                <a:xfrm>
                  <a:off x="1616453" y="1474292"/>
                  <a:ext cx="300253" cy="341643"/>
                  <a:chOff x="1616453" y="1475379"/>
                  <a:chExt cx="300253" cy="341643"/>
                </a:xfrm>
              </p:grpSpPr>
              <p:sp>
                <p:nvSpPr>
                  <p:cNvPr id="5724" name="Google Shape;5724;p54"/>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5" name="Google Shape;5725;p54"/>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6" name="Google Shape;5726;p54"/>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7" name="Google Shape;5727;p54"/>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8" name="Google Shape;5728;p54"/>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9" name="Google Shape;5729;p54"/>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0" name="Google Shape;5730;p54"/>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31" name="Google Shape;5731;p54"/>
                  <p:cNvGrpSpPr/>
                  <p:nvPr/>
                </p:nvGrpSpPr>
                <p:grpSpPr>
                  <a:xfrm>
                    <a:off x="1839639" y="1475379"/>
                    <a:ext cx="77067" cy="341643"/>
                    <a:chOff x="1839639" y="1475379"/>
                    <a:chExt cx="77067" cy="341643"/>
                  </a:xfrm>
                </p:grpSpPr>
                <p:sp>
                  <p:nvSpPr>
                    <p:cNvPr id="5732" name="Google Shape;5732;p54"/>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3" name="Google Shape;5733;p54"/>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5734" name="Google Shape;5734;p54"/>
              <p:cNvGrpSpPr/>
              <p:nvPr/>
            </p:nvGrpSpPr>
            <p:grpSpPr>
              <a:xfrm>
                <a:off x="1398451" y="2012951"/>
                <a:ext cx="518255" cy="340828"/>
                <a:chOff x="1398451" y="2012951"/>
                <a:chExt cx="518255" cy="340828"/>
              </a:xfrm>
            </p:grpSpPr>
            <p:sp>
              <p:nvSpPr>
                <p:cNvPr id="5735" name="Google Shape;5735;p54"/>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36" name="Google Shape;5736;p54"/>
                <p:cNvGrpSpPr/>
                <p:nvPr/>
              </p:nvGrpSpPr>
              <p:grpSpPr>
                <a:xfrm>
                  <a:off x="1616453" y="2012951"/>
                  <a:ext cx="300253" cy="340828"/>
                  <a:chOff x="1616453" y="2013538"/>
                  <a:chExt cx="300253" cy="340828"/>
                </a:xfrm>
              </p:grpSpPr>
              <p:sp>
                <p:nvSpPr>
                  <p:cNvPr id="5737" name="Google Shape;5737;p54"/>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8" name="Google Shape;5738;p54"/>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9" name="Google Shape;5739;p54"/>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0" name="Google Shape;5740;p54"/>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1" name="Google Shape;5741;p54"/>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2" name="Google Shape;5742;p54"/>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3" name="Google Shape;5743;p54"/>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44" name="Google Shape;5744;p54"/>
                  <p:cNvGrpSpPr/>
                  <p:nvPr/>
                </p:nvGrpSpPr>
                <p:grpSpPr>
                  <a:xfrm>
                    <a:off x="1839639" y="2013538"/>
                    <a:ext cx="77067" cy="340828"/>
                    <a:chOff x="1839639" y="2013538"/>
                    <a:chExt cx="77067" cy="340828"/>
                  </a:xfrm>
                </p:grpSpPr>
                <p:sp>
                  <p:nvSpPr>
                    <p:cNvPr id="5745" name="Google Shape;5745;p54"/>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6" name="Google Shape;5746;p54"/>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grpSp>
      <p:grpSp>
        <p:nvGrpSpPr>
          <p:cNvPr id="5747" name="Google Shape;5747;p54"/>
          <p:cNvGrpSpPr/>
          <p:nvPr/>
        </p:nvGrpSpPr>
        <p:grpSpPr>
          <a:xfrm>
            <a:off x="724986" y="3399516"/>
            <a:ext cx="1368680" cy="682919"/>
            <a:chOff x="724986" y="3605478"/>
            <a:chExt cx="1368680" cy="682919"/>
          </a:xfrm>
        </p:grpSpPr>
        <p:grpSp>
          <p:nvGrpSpPr>
            <p:cNvPr id="5748" name="Google Shape;5748;p54"/>
            <p:cNvGrpSpPr/>
            <p:nvPr/>
          </p:nvGrpSpPr>
          <p:grpSpPr>
            <a:xfrm>
              <a:off x="1289102" y="3823629"/>
              <a:ext cx="240442" cy="250435"/>
              <a:chOff x="-165066" y="3843615"/>
              <a:chExt cx="221259" cy="230455"/>
            </a:xfrm>
          </p:grpSpPr>
          <p:sp>
            <p:nvSpPr>
              <p:cNvPr id="5749" name="Google Shape;5749;p54"/>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0" name="Google Shape;5750;p54"/>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1" name="Google Shape;5751;p54"/>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2" name="Google Shape;5752;p54"/>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3" name="Google Shape;5753;p54"/>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4" name="Google Shape;5754;p54"/>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5" name="Google Shape;5755;p54"/>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6" name="Google Shape;5756;p54"/>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7" name="Google Shape;5757;p54"/>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8" name="Google Shape;5758;p54"/>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9" name="Google Shape;5759;p54"/>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0" name="Google Shape;5760;p54"/>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1" name="Google Shape;5761;p54"/>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2" name="Google Shape;5762;p54"/>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3" name="Google Shape;5763;p54"/>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4" name="Google Shape;5764;p54"/>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5" name="Google Shape;5765;p54"/>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6" name="Google Shape;5766;p54"/>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7" name="Google Shape;5767;p54"/>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8" name="Google Shape;5768;p54"/>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69" name="Google Shape;5769;p54"/>
            <p:cNvGrpSpPr/>
            <p:nvPr/>
          </p:nvGrpSpPr>
          <p:grpSpPr>
            <a:xfrm>
              <a:off x="724986" y="3605478"/>
              <a:ext cx="1368680" cy="682919"/>
              <a:chOff x="724986" y="3605478"/>
              <a:chExt cx="1368680" cy="682919"/>
            </a:xfrm>
          </p:grpSpPr>
          <p:grpSp>
            <p:nvGrpSpPr>
              <p:cNvPr id="5770" name="Google Shape;5770;p54"/>
              <p:cNvGrpSpPr/>
              <p:nvPr/>
            </p:nvGrpSpPr>
            <p:grpSpPr>
              <a:xfrm>
                <a:off x="1498221" y="4047614"/>
                <a:ext cx="529172" cy="240783"/>
                <a:chOff x="1498221" y="4047614"/>
                <a:chExt cx="529172" cy="240783"/>
              </a:xfrm>
            </p:grpSpPr>
            <p:grpSp>
              <p:nvGrpSpPr>
                <p:cNvPr id="5771" name="Google Shape;5771;p54"/>
                <p:cNvGrpSpPr/>
                <p:nvPr/>
              </p:nvGrpSpPr>
              <p:grpSpPr>
                <a:xfrm>
                  <a:off x="1826655" y="4224370"/>
                  <a:ext cx="200738" cy="25631"/>
                  <a:chOff x="1826655" y="4224370"/>
                  <a:chExt cx="200738" cy="25631"/>
                </a:xfrm>
              </p:grpSpPr>
              <p:sp>
                <p:nvSpPr>
                  <p:cNvPr id="5772" name="Google Shape;5772;p54"/>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3" name="Google Shape;5773;p54"/>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74" name="Google Shape;5774;p54"/>
                <p:cNvGrpSpPr/>
                <p:nvPr/>
              </p:nvGrpSpPr>
              <p:grpSpPr>
                <a:xfrm>
                  <a:off x="1498221" y="4047614"/>
                  <a:ext cx="328445" cy="240783"/>
                  <a:chOff x="1498221" y="4047614"/>
                  <a:chExt cx="328445" cy="240783"/>
                </a:xfrm>
              </p:grpSpPr>
              <p:sp>
                <p:nvSpPr>
                  <p:cNvPr id="5775" name="Google Shape;5775;p54"/>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76" name="Google Shape;5776;p54"/>
                  <p:cNvGrpSpPr/>
                  <p:nvPr/>
                </p:nvGrpSpPr>
                <p:grpSpPr>
                  <a:xfrm>
                    <a:off x="1498221" y="4047614"/>
                    <a:ext cx="150566" cy="190415"/>
                    <a:chOff x="1498221" y="4047614"/>
                    <a:chExt cx="150566" cy="190415"/>
                  </a:xfrm>
                </p:grpSpPr>
                <p:sp>
                  <p:nvSpPr>
                    <p:cNvPr id="5777" name="Google Shape;5777;p54"/>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8" name="Google Shape;5778;p54"/>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5779" name="Google Shape;5779;p54"/>
              <p:cNvGrpSpPr/>
              <p:nvPr/>
            </p:nvGrpSpPr>
            <p:grpSpPr>
              <a:xfrm>
                <a:off x="1560718" y="3800594"/>
                <a:ext cx="532948" cy="302090"/>
                <a:chOff x="1560718" y="3800594"/>
                <a:chExt cx="532948" cy="302090"/>
              </a:xfrm>
            </p:grpSpPr>
            <p:grpSp>
              <p:nvGrpSpPr>
                <p:cNvPr id="5780" name="Google Shape;5780;p54"/>
                <p:cNvGrpSpPr/>
                <p:nvPr/>
              </p:nvGrpSpPr>
              <p:grpSpPr>
                <a:xfrm>
                  <a:off x="1912179" y="3827344"/>
                  <a:ext cx="181487" cy="25631"/>
                  <a:chOff x="1912179" y="3827344"/>
                  <a:chExt cx="181487" cy="25631"/>
                </a:xfrm>
              </p:grpSpPr>
              <p:sp>
                <p:nvSpPr>
                  <p:cNvPr id="5781" name="Google Shape;5781;p54"/>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2" name="Google Shape;5782;p54"/>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83" name="Google Shape;5783;p54"/>
                <p:cNvGrpSpPr/>
                <p:nvPr/>
              </p:nvGrpSpPr>
              <p:grpSpPr>
                <a:xfrm>
                  <a:off x="1912179" y="4044504"/>
                  <a:ext cx="181487" cy="25622"/>
                  <a:chOff x="1912179" y="4044505"/>
                  <a:chExt cx="181487" cy="25622"/>
                </a:xfrm>
              </p:grpSpPr>
              <p:sp>
                <p:nvSpPr>
                  <p:cNvPr id="5784" name="Google Shape;5784;p54"/>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5" name="Google Shape;5785;p54"/>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86" name="Google Shape;5786;p54"/>
                <p:cNvGrpSpPr/>
                <p:nvPr/>
              </p:nvGrpSpPr>
              <p:grpSpPr>
                <a:xfrm>
                  <a:off x="1560718" y="3800594"/>
                  <a:ext cx="351472" cy="302090"/>
                  <a:chOff x="1560718" y="3800594"/>
                  <a:chExt cx="351472" cy="302090"/>
                </a:xfrm>
              </p:grpSpPr>
              <p:grpSp>
                <p:nvGrpSpPr>
                  <p:cNvPr id="5787" name="Google Shape;5787;p54"/>
                  <p:cNvGrpSpPr/>
                  <p:nvPr/>
                </p:nvGrpSpPr>
                <p:grpSpPr>
                  <a:xfrm>
                    <a:off x="1560718" y="3842857"/>
                    <a:ext cx="173587" cy="217131"/>
                    <a:chOff x="1560718" y="3842857"/>
                    <a:chExt cx="173587" cy="217131"/>
                  </a:xfrm>
                </p:grpSpPr>
                <p:sp>
                  <p:nvSpPr>
                    <p:cNvPr id="5788" name="Google Shape;5788;p54"/>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9" name="Google Shape;5789;p54"/>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0" name="Google Shape;5790;p54"/>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91" name="Google Shape;5791;p54"/>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2" name="Google Shape;5792;p54"/>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5793" name="Google Shape;5793;p54"/>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94" name="Google Shape;5794;p54"/>
              <p:cNvGrpSpPr/>
              <p:nvPr/>
            </p:nvGrpSpPr>
            <p:grpSpPr>
              <a:xfrm>
                <a:off x="785350" y="3605478"/>
                <a:ext cx="535311" cy="249245"/>
                <a:chOff x="785350" y="3605478"/>
                <a:chExt cx="535311" cy="249245"/>
              </a:xfrm>
            </p:grpSpPr>
            <p:grpSp>
              <p:nvGrpSpPr>
                <p:cNvPr id="5795" name="Google Shape;5795;p54"/>
                <p:cNvGrpSpPr/>
                <p:nvPr/>
              </p:nvGrpSpPr>
              <p:grpSpPr>
                <a:xfrm>
                  <a:off x="785350" y="3605478"/>
                  <a:ext cx="376191" cy="102736"/>
                  <a:chOff x="785350" y="3605478"/>
                  <a:chExt cx="376191" cy="102736"/>
                </a:xfrm>
              </p:grpSpPr>
              <p:sp>
                <p:nvSpPr>
                  <p:cNvPr id="5796" name="Google Shape;5796;p54"/>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7" name="Google Shape;5797;p54"/>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8" name="Google Shape;5798;p54"/>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99" name="Google Shape;5799;p54"/>
                <p:cNvGrpSpPr/>
                <p:nvPr/>
              </p:nvGrpSpPr>
              <p:grpSpPr>
                <a:xfrm>
                  <a:off x="1161530" y="3655851"/>
                  <a:ext cx="159131" cy="198872"/>
                  <a:chOff x="1161530" y="3655851"/>
                  <a:chExt cx="159131" cy="198872"/>
                </a:xfrm>
              </p:grpSpPr>
              <p:sp>
                <p:nvSpPr>
                  <p:cNvPr id="5800" name="Google Shape;5800;p54"/>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1" name="Google Shape;5801;p54"/>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802" name="Google Shape;5802;p54"/>
              <p:cNvGrpSpPr/>
              <p:nvPr/>
            </p:nvGrpSpPr>
            <p:grpSpPr>
              <a:xfrm>
                <a:off x="785350" y="4047614"/>
                <a:ext cx="535311" cy="240783"/>
                <a:chOff x="785350" y="4047614"/>
                <a:chExt cx="535311" cy="240783"/>
              </a:xfrm>
            </p:grpSpPr>
            <p:grpSp>
              <p:nvGrpSpPr>
                <p:cNvPr id="5803" name="Google Shape;5803;p54"/>
                <p:cNvGrpSpPr/>
                <p:nvPr/>
              </p:nvGrpSpPr>
              <p:grpSpPr>
                <a:xfrm>
                  <a:off x="1161636" y="4047614"/>
                  <a:ext cx="159025" cy="190415"/>
                  <a:chOff x="1161636" y="4047614"/>
                  <a:chExt cx="159025" cy="190415"/>
                </a:xfrm>
              </p:grpSpPr>
              <p:sp>
                <p:nvSpPr>
                  <p:cNvPr id="5804" name="Google Shape;5804;p54"/>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5" name="Google Shape;5805;p54"/>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06" name="Google Shape;5806;p54"/>
                <p:cNvGrpSpPr/>
                <p:nvPr/>
              </p:nvGrpSpPr>
              <p:grpSpPr>
                <a:xfrm>
                  <a:off x="785350" y="4185661"/>
                  <a:ext cx="376191" cy="102736"/>
                  <a:chOff x="785350" y="4185661"/>
                  <a:chExt cx="376191" cy="102736"/>
                </a:xfrm>
              </p:grpSpPr>
              <p:sp>
                <p:nvSpPr>
                  <p:cNvPr id="5807" name="Google Shape;5807;p54"/>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8" name="Google Shape;5808;p54"/>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9" name="Google Shape;5809;p54"/>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810" name="Google Shape;5810;p54"/>
              <p:cNvGrpSpPr/>
              <p:nvPr/>
            </p:nvGrpSpPr>
            <p:grpSpPr>
              <a:xfrm>
                <a:off x="1501054" y="3605478"/>
                <a:ext cx="526339" cy="249240"/>
                <a:chOff x="1501054" y="3605478"/>
                <a:chExt cx="526339" cy="249240"/>
              </a:xfrm>
            </p:grpSpPr>
            <p:grpSp>
              <p:nvGrpSpPr>
                <p:cNvPr id="5811" name="Google Shape;5811;p54"/>
                <p:cNvGrpSpPr/>
                <p:nvPr/>
              </p:nvGrpSpPr>
              <p:grpSpPr>
                <a:xfrm>
                  <a:off x="1834208" y="3643867"/>
                  <a:ext cx="193185" cy="25622"/>
                  <a:chOff x="1834208" y="3643867"/>
                  <a:chExt cx="193185" cy="25622"/>
                </a:xfrm>
              </p:grpSpPr>
              <p:sp>
                <p:nvSpPr>
                  <p:cNvPr id="5812" name="Google Shape;5812;p54"/>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3" name="Google Shape;5813;p54"/>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14" name="Google Shape;5814;p54"/>
                <p:cNvGrpSpPr/>
                <p:nvPr/>
              </p:nvGrpSpPr>
              <p:grpSpPr>
                <a:xfrm>
                  <a:off x="1501054" y="3605478"/>
                  <a:ext cx="333164" cy="249240"/>
                  <a:chOff x="1501054" y="3605478"/>
                  <a:chExt cx="333164" cy="249240"/>
                </a:xfrm>
              </p:grpSpPr>
              <p:sp>
                <p:nvSpPr>
                  <p:cNvPr id="5815" name="Google Shape;5815;p54"/>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16" name="Google Shape;5816;p54"/>
                  <p:cNvGrpSpPr/>
                  <p:nvPr/>
                </p:nvGrpSpPr>
                <p:grpSpPr>
                  <a:xfrm>
                    <a:off x="1501054" y="3655851"/>
                    <a:ext cx="155286" cy="198867"/>
                    <a:chOff x="1501054" y="3655851"/>
                    <a:chExt cx="155286" cy="198867"/>
                  </a:xfrm>
                </p:grpSpPr>
                <p:sp>
                  <p:nvSpPr>
                    <p:cNvPr id="5817" name="Google Shape;5817;p54"/>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8" name="Google Shape;5818;p54"/>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5819" name="Google Shape;5819;p54"/>
              <p:cNvGrpSpPr/>
              <p:nvPr/>
            </p:nvGrpSpPr>
            <p:grpSpPr>
              <a:xfrm>
                <a:off x="724986" y="3800594"/>
                <a:ext cx="532949" cy="302090"/>
                <a:chOff x="724986" y="3800594"/>
                <a:chExt cx="532949" cy="302090"/>
              </a:xfrm>
            </p:grpSpPr>
            <p:grpSp>
              <p:nvGrpSpPr>
                <p:cNvPr id="5820" name="Google Shape;5820;p54"/>
                <p:cNvGrpSpPr/>
                <p:nvPr/>
              </p:nvGrpSpPr>
              <p:grpSpPr>
                <a:xfrm>
                  <a:off x="724986" y="4044367"/>
                  <a:ext cx="181314" cy="25626"/>
                  <a:chOff x="724986" y="4044367"/>
                  <a:chExt cx="181314" cy="25626"/>
                </a:xfrm>
              </p:grpSpPr>
              <p:sp>
                <p:nvSpPr>
                  <p:cNvPr id="5821" name="Google Shape;5821;p54"/>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2" name="Google Shape;5822;p54"/>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23" name="Google Shape;5823;p54"/>
                <p:cNvGrpSpPr/>
                <p:nvPr/>
              </p:nvGrpSpPr>
              <p:grpSpPr>
                <a:xfrm>
                  <a:off x="906290" y="3800594"/>
                  <a:ext cx="351645" cy="302090"/>
                  <a:chOff x="906290" y="3800594"/>
                  <a:chExt cx="351645" cy="302090"/>
                </a:xfrm>
              </p:grpSpPr>
              <p:grpSp>
                <p:nvGrpSpPr>
                  <p:cNvPr id="5824" name="Google Shape;5824;p54"/>
                  <p:cNvGrpSpPr/>
                  <p:nvPr/>
                </p:nvGrpSpPr>
                <p:grpSpPr>
                  <a:xfrm>
                    <a:off x="1084172" y="3842857"/>
                    <a:ext cx="173763" cy="217131"/>
                    <a:chOff x="1084172" y="3842857"/>
                    <a:chExt cx="173763" cy="217131"/>
                  </a:xfrm>
                </p:grpSpPr>
                <p:grpSp>
                  <p:nvGrpSpPr>
                    <p:cNvPr id="5825" name="Google Shape;5825;p54"/>
                    <p:cNvGrpSpPr/>
                    <p:nvPr/>
                  </p:nvGrpSpPr>
                  <p:grpSpPr>
                    <a:xfrm>
                      <a:off x="1156862" y="3936509"/>
                      <a:ext cx="101073" cy="25622"/>
                      <a:chOff x="1156862" y="3936509"/>
                      <a:chExt cx="101073" cy="25622"/>
                    </a:xfrm>
                  </p:grpSpPr>
                  <p:sp>
                    <p:nvSpPr>
                      <p:cNvPr id="5826" name="Google Shape;5826;p54"/>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7" name="Google Shape;5827;p54"/>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28" name="Google Shape;5828;p54"/>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29" name="Google Shape;5829;p54"/>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0" name="Google Shape;5830;p54"/>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31" name="Google Shape;5831;p54"/>
                <p:cNvGrpSpPr/>
                <p:nvPr/>
              </p:nvGrpSpPr>
              <p:grpSpPr>
                <a:xfrm>
                  <a:off x="724986" y="3830189"/>
                  <a:ext cx="189533" cy="25626"/>
                  <a:chOff x="724986" y="3830189"/>
                  <a:chExt cx="189533" cy="25626"/>
                </a:xfrm>
              </p:grpSpPr>
              <p:sp>
                <p:nvSpPr>
                  <p:cNvPr id="5832" name="Google Shape;5832;p54"/>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3" name="Google Shape;5833;p54"/>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grpSp>
        <p:nvGrpSpPr>
          <p:cNvPr id="5834" name="Google Shape;5834;p54"/>
          <p:cNvGrpSpPr/>
          <p:nvPr/>
        </p:nvGrpSpPr>
        <p:grpSpPr>
          <a:xfrm>
            <a:off x="2253298" y="2249677"/>
            <a:ext cx="948701" cy="935378"/>
            <a:chOff x="2253298" y="2428317"/>
            <a:chExt cx="948701" cy="935378"/>
          </a:xfrm>
        </p:grpSpPr>
        <p:sp>
          <p:nvSpPr>
            <p:cNvPr id="5835" name="Google Shape;5835;p54"/>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6" name="Google Shape;5836;p54"/>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7" name="Google Shape;5837;p54"/>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8" name="Google Shape;5838;p54"/>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9" name="Google Shape;5839;p54"/>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0" name="Google Shape;5840;p54"/>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1" name="Google Shape;5841;p54"/>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2" name="Google Shape;5842;p54"/>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3" name="Google Shape;5843;p54"/>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4" name="Google Shape;5844;p54"/>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5" name="Google Shape;5845;p54"/>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6" name="Google Shape;5846;p54"/>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7" name="Google Shape;5847;p54"/>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8" name="Google Shape;5848;p54"/>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9" name="Google Shape;5849;p54"/>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0" name="Google Shape;5850;p54"/>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1" name="Google Shape;5851;p54"/>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2" name="Google Shape;5852;p54"/>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3" name="Google Shape;5853;p54"/>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4" name="Google Shape;5854;p54"/>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5" name="Google Shape;5855;p54"/>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6" name="Google Shape;5856;p54"/>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7" name="Google Shape;5857;p54"/>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8" name="Google Shape;5858;p54"/>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9" name="Google Shape;5859;p54"/>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0" name="Google Shape;5860;p54"/>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1" name="Google Shape;5861;p54"/>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2" name="Google Shape;5862;p54"/>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3" name="Google Shape;5863;p54"/>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4" name="Google Shape;5864;p54"/>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5" name="Google Shape;5865;p54"/>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6" name="Google Shape;5866;p54"/>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7" name="Google Shape;5867;p54"/>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871"/>
        <p:cNvGrpSpPr/>
        <p:nvPr/>
      </p:nvGrpSpPr>
      <p:grpSpPr>
        <a:xfrm>
          <a:off x="0" y="0"/>
          <a:ext cx="0" cy="0"/>
          <a:chOff x="0" y="0"/>
          <a:chExt cx="0" cy="0"/>
        </a:xfrm>
      </p:grpSpPr>
      <p:grpSp>
        <p:nvGrpSpPr>
          <p:cNvPr id="5872" name="Google Shape;5872;p55"/>
          <p:cNvGrpSpPr/>
          <p:nvPr/>
        </p:nvGrpSpPr>
        <p:grpSpPr>
          <a:xfrm>
            <a:off x="3339744" y="952977"/>
            <a:ext cx="2363393" cy="1017867"/>
            <a:chOff x="3292400" y="1219146"/>
            <a:chExt cx="2615240" cy="1110239"/>
          </a:xfrm>
        </p:grpSpPr>
        <p:sp>
          <p:nvSpPr>
            <p:cNvPr id="5873" name="Google Shape;5873;p55"/>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74" name="Google Shape;5874;p55"/>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75" name="Google Shape;5875;p55"/>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JANUARY</a:t>
              </a:r>
              <a:endParaRPr sz="200" b="0" i="0" u="none" strike="noStrike" cap="none">
                <a:solidFill>
                  <a:srgbClr val="FFFFFF"/>
                </a:solidFill>
                <a:latin typeface="Arial"/>
                <a:ea typeface="Arial"/>
                <a:cs typeface="Arial"/>
                <a:sym typeface="Arial"/>
              </a:endParaRPr>
            </a:p>
          </p:txBody>
        </p:sp>
        <p:sp>
          <p:nvSpPr>
            <p:cNvPr id="5876" name="Google Shape;5876;p55"/>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FEBRUARY</a:t>
              </a:r>
              <a:endParaRPr sz="200" b="0" i="0" u="none" strike="noStrike" cap="none">
                <a:solidFill>
                  <a:srgbClr val="FFFFFF"/>
                </a:solidFill>
                <a:latin typeface="Arial"/>
                <a:ea typeface="Arial"/>
                <a:cs typeface="Arial"/>
                <a:sym typeface="Arial"/>
              </a:endParaRPr>
            </a:p>
          </p:txBody>
        </p:sp>
        <p:sp>
          <p:nvSpPr>
            <p:cNvPr id="5877" name="Google Shape;5877;p55"/>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MARCH</a:t>
              </a:r>
              <a:endParaRPr sz="200" b="0" i="0" u="none" strike="noStrike" cap="none">
                <a:solidFill>
                  <a:srgbClr val="FFFFFF"/>
                </a:solidFill>
                <a:latin typeface="Arial"/>
                <a:ea typeface="Arial"/>
                <a:cs typeface="Arial"/>
                <a:sym typeface="Arial"/>
              </a:endParaRPr>
            </a:p>
          </p:txBody>
        </p:sp>
        <p:sp>
          <p:nvSpPr>
            <p:cNvPr id="5878" name="Google Shape;5878;p55"/>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APRIL</a:t>
              </a:r>
              <a:endParaRPr sz="200" b="0" i="0" u="none" strike="noStrike" cap="none">
                <a:solidFill>
                  <a:srgbClr val="FFFFFF"/>
                </a:solidFill>
                <a:latin typeface="Arial"/>
                <a:ea typeface="Arial"/>
                <a:cs typeface="Arial"/>
                <a:sym typeface="Arial"/>
              </a:endParaRPr>
            </a:p>
          </p:txBody>
        </p:sp>
        <p:sp>
          <p:nvSpPr>
            <p:cNvPr id="5879" name="Google Shape;5879;p55"/>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MAY</a:t>
              </a:r>
              <a:endParaRPr sz="200" b="0" i="0" u="none" strike="noStrike" cap="none">
                <a:solidFill>
                  <a:srgbClr val="FFFFFF"/>
                </a:solidFill>
                <a:latin typeface="Arial"/>
                <a:ea typeface="Arial"/>
                <a:cs typeface="Arial"/>
                <a:sym typeface="Arial"/>
              </a:endParaRPr>
            </a:p>
          </p:txBody>
        </p:sp>
        <p:sp>
          <p:nvSpPr>
            <p:cNvPr id="5880" name="Google Shape;5880;p55"/>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JUNE</a:t>
              </a:r>
              <a:endParaRPr sz="200" b="0" i="0" u="none" strike="noStrike" cap="none">
                <a:solidFill>
                  <a:srgbClr val="FFFFFF"/>
                </a:solidFill>
                <a:latin typeface="Arial"/>
                <a:ea typeface="Arial"/>
                <a:cs typeface="Arial"/>
                <a:sym typeface="Arial"/>
              </a:endParaRPr>
            </a:p>
          </p:txBody>
        </p:sp>
        <p:sp>
          <p:nvSpPr>
            <p:cNvPr id="5881" name="Google Shape;5881;p55"/>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PHASE 1</a:t>
              </a:r>
              <a:endParaRPr sz="200" b="0" i="0" u="none" strike="noStrike" cap="none">
                <a:solidFill>
                  <a:srgbClr val="FFFFFF"/>
                </a:solidFill>
                <a:latin typeface="Arial"/>
                <a:ea typeface="Arial"/>
                <a:cs typeface="Arial"/>
                <a:sym typeface="Arial"/>
              </a:endParaRPr>
            </a:p>
          </p:txBody>
        </p:sp>
        <p:sp>
          <p:nvSpPr>
            <p:cNvPr id="5882" name="Google Shape;5882;p55"/>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PHASE 2</a:t>
              </a:r>
              <a:endParaRPr sz="200" b="0" i="0" u="none" strike="noStrike" cap="none">
                <a:solidFill>
                  <a:srgbClr val="FFFFFF"/>
                </a:solidFill>
                <a:latin typeface="Arial"/>
                <a:ea typeface="Arial"/>
                <a:cs typeface="Arial"/>
                <a:sym typeface="Arial"/>
              </a:endParaRPr>
            </a:p>
          </p:txBody>
        </p:sp>
        <p:sp>
          <p:nvSpPr>
            <p:cNvPr id="5883" name="Google Shape;5883;p55"/>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marR="0" lvl="0" indent="0" algn="r" rtl="0">
                <a:lnSpc>
                  <a:spcPct val="115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Task 1</a:t>
              </a:r>
              <a:endParaRPr sz="200" b="0" i="0" u="none" strike="noStrike" cap="none">
                <a:solidFill>
                  <a:srgbClr val="FFFFFF"/>
                </a:solidFill>
                <a:latin typeface="Arial"/>
                <a:ea typeface="Arial"/>
                <a:cs typeface="Arial"/>
                <a:sym typeface="Arial"/>
              </a:endParaRPr>
            </a:p>
          </p:txBody>
        </p:sp>
        <p:sp>
          <p:nvSpPr>
            <p:cNvPr id="5884" name="Google Shape;5884;p55"/>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marR="0" lvl="0" indent="0" algn="r" rtl="0">
                <a:lnSpc>
                  <a:spcPct val="115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Task 2</a:t>
              </a:r>
              <a:endParaRPr sz="200" b="0" i="0" u="none" strike="noStrike" cap="none">
                <a:solidFill>
                  <a:srgbClr val="FFFFFF"/>
                </a:solidFill>
                <a:latin typeface="Arial"/>
                <a:ea typeface="Arial"/>
                <a:cs typeface="Arial"/>
                <a:sym typeface="Arial"/>
              </a:endParaRPr>
            </a:p>
          </p:txBody>
        </p:sp>
        <p:sp>
          <p:nvSpPr>
            <p:cNvPr id="5885" name="Google Shape;5885;p55"/>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marR="0" lvl="0" indent="0" algn="r" rtl="0">
                <a:lnSpc>
                  <a:spcPct val="115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Task 1</a:t>
              </a:r>
              <a:endParaRPr sz="200" b="0" i="0" u="none" strike="noStrike" cap="none">
                <a:solidFill>
                  <a:srgbClr val="FFFFFF"/>
                </a:solidFill>
                <a:latin typeface="Arial"/>
                <a:ea typeface="Arial"/>
                <a:cs typeface="Arial"/>
                <a:sym typeface="Arial"/>
              </a:endParaRPr>
            </a:p>
          </p:txBody>
        </p:sp>
        <p:sp>
          <p:nvSpPr>
            <p:cNvPr id="5886" name="Google Shape;5886;p55"/>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marR="0" lvl="0" indent="0" algn="r" rtl="0">
                <a:lnSpc>
                  <a:spcPct val="115000"/>
                </a:lnSpc>
                <a:spcBef>
                  <a:spcPts val="0"/>
                </a:spcBef>
                <a:spcAft>
                  <a:spcPts val="1600"/>
                </a:spcAft>
                <a:buClr>
                  <a:srgbClr val="000000"/>
                </a:buClr>
                <a:buSzPts val="200"/>
                <a:buFont typeface="Arial"/>
                <a:buNone/>
              </a:pPr>
              <a:r>
                <a:rPr lang="es-CO" sz="200" b="0" i="0" u="none" strike="noStrike" cap="none">
                  <a:solidFill>
                    <a:srgbClr val="FFFFFF"/>
                  </a:solidFill>
                  <a:latin typeface="Arial"/>
                  <a:ea typeface="Arial"/>
                  <a:cs typeface="Arial"/>
                  <a:sym typeface="Arial"/>
                </a:rPr>
                <a:t>Task 2</a:t>
              </a:r>
              <a:endParaRPr sz="200" b="0" i="0" u="none" strike="noStrike" cap="none">
                <a:solidFill>
                  <a:srgbClr val="FFFFFF"/>
                </a:solidFill>
                <a:latin typeface="Arial"/>
                <a:ea typeface="Arial"/>
                <a:cs typeface="Arial"/>
                <a:sym typeface="Arial"/>
              </a:endParaRPr>
            </a:p>
          </p:txBody>
        </p:sp>
        <p:grpSp>
          <p:nvGrpSpPr>
            <p:cNvPr id="5887" name="Google Shape;5887;p55"/>
            <p:cNvGrpSpPr/>
            <p:nvPr/>
          </p:nvGrpSpPr>
          <p:grpSpPr>
            <a:xfrm>
              <a:off x="3748438" y="1378608"/>
              <a:ext cx="2159202" cy="903971"/>
              <a:chOff x="1683525" y="2179850"/>
              <a:chExt cx="4519050" cy="2134525"/>
            </a:xfrm>
          </p:grpSpPr>
          <p:sp>
            <p:nvSpPr>
              <p:cNvPr id="5888" name="Google Shape;5888;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89" name="Google Shape;5889;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90" name="Google Shape;5890;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91" name="Google Shape;5891;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92" name="Google Shape;5892;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93" name="Google Shape;5893;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94" name="Google Shape;5894;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95" name="Google Shape;5895;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88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96" name="Google Shape;5896;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97" name="Google Shape;5897;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88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98" name="Google Shape;5898;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sp>
            <p:nvSpPr>
              <p:cNvPr id="5899" name="Google Shape;5899;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88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FFFFFF"/>
                  </a:solidFill>
                  <a:latin typeface="Arial"/>
                  <a:ea typeface="Arial"/>
                  <a:cs typeface="Arial"/>
                  <a:sym typeface="Arial"/>
                </a:endParaRPr>
              </a:p>
            </p:txBody>
          </p:sp>
        </p:grpSp>
      </p:grpSp>
      <p:graphicFrame>
        <p:nvGraphicFramePr>
          <p:cNvPr id="5900" name="Google Shape;5900;p55"/>
          <p:cNvGraphicFramePr/>
          <p:nvPr/>
        </p:nvGraphicFramePr>
        <p:xfrm>
          <a:off x="5935838" y="2130450"/>
          <a:ext cx="3000000" cy="3000000"/>
        </p:xfrm>
        <a:graphic>
          <a:graphicData uri="http://schemas.openxmlformats.org/drawingml/2006/table">
            <a:tbl>
              <a:tblPr>
                <a:noFill/>
                <a:tableStyleId>{155D522F-AA00-40C4-A37F-FBD5D3CE493E}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5"/>
                      </a:srgbClr>
                    </a:solidFill>
                  </a:tcPr>
                </a:tc>
                <a:extLst>
                  <a:ext uri="{0D108BD9-81ED-4DB2-BD59-A6C34878D82A}">
                    <a16:rowId xmlns:a16="http://schemas.microsoft.com/office/drawing/2014/main" val="10003"/>
                  </a:ext>
                </a:extLst>
              </a:tr>
            </a:tbl>
          </a:graphicData>
        </a:graphic>
      </p:graphicFrame>
      <p:grpSp>
        <p:nvGrpSpPr>
          <p:cNvPr id="5901" name="Google Shape;5901;p55"/>
          <p:cNvGrpSpPr/>
          <p:nvPr/>
        </p:nvGrpSpPr>
        <p:grpSpPr>
          <a:xfrm>
            <a:off x="5913087" y="3189047"/>
            <a:ext cx="2519825" cy="1001454"/>
            <a:chOff x="1906114" y="789980"/>
            <a:chExt cx="1487676" cy="606868"/>
          </a:xfrm>
        </p:grpSpPr>
        <p:cxnSp>
          <p:nvCxnSpPr>
            <p:cNvPr id="5902" name="Google Shape;5902;p55"/>
            <p:cNvCxnSpPr/>
            <p:nvPr/>
          </p:nvCxnSpPr>
          <p:spPr>
            <a:xfrm rot="10800000">
              <a:off x="2109981" y="1180903"/>
              <a:ext cx="1280400" cy="0"/>
            </a:xfrm>
            <a:prstGeom prst="straightConnector1">
              <a:avLst/>
            </a:prstGeom>
            <a:noFill/>
            <a:ln w="9525" cap="flat" cmpd="sng">
              <a:solidFill>
                <a:srgbClr val="B3C3CE"/>
              </a:solidFill>
              <a:prstDash val="solid"/>
              <a:round/>
              <a:headEnd type="none" w="sm" len="sm"/>
              <a:tailEnd type="none" w="sm" len="sm"/>
            </a:ln>
          </p:spPr>
        </p:cxnSp>
        <p:cxnSp>
          <p:nvCxnSpPr>
            <p:cNvPr id="5903" name="Google Shape;5903;p55"/>
            <p:cNvCxnSpPr/>
            <p:nvPr/>
          </p:nvCxnSpPr>
          <p:spPr>
            <a:xfrm rot="10800000">
              <a:off x="2109981" y="985080"/>
              <a:ext cx="1280400" cy="0"/>
            </a:xfrm>
            <a:prstGeom prst="straightConnector1">
              <a:avLst/>
            </a:prstGeom>
            <a:noFill/>
            <a:ln w="9525" cap="flat" cmpd="sng">
              <a:solidFill>
                <a:srgbClr val="B3C3CE"/>
              </a:solidFill>
              <a:prstDash val="solid"/>
              <a:round/>
              <a:headEnd type="none" w="sm" len="sm"/>
              <a:tailEnd type="none" w="sm" len="sm"/>
            </a:ln>
          </p:spPr>
        </p:cxnSp>
        <p:cxnSp>
          <p:nvCxnSpPr>
            <p:cNvPr id="5904" name="Google Shape;5904;p55"/>
            <p:cNvCxnSpPr/>
            <p:nvPr/>
          </p:nvCxnSpPr>
          <p:spPr>
            <a:xfrm rot="10800000">
              <a:off x="2109981" y="1376729"/>
              <a:ext cx="1280400" cy="0"/>
            </a:xfrm>
            <a:prstGeom prst="straightConnector1">
              <a:avLst/>
            </a:prstGeom>
            <a:noFill/>
            <a:ln w="9525" cap="flat" cmpd="sng">
              <a:solidFill>
                <a:srgbClr val="B3C3CE"/>
              </a:solidFill>
              <a:prstDash val="solid"/>
              <a:round/>
              <a:headEnd type="none" w="sm" len="sm"/>
              <a:tailEnd type="none" w="sm" len="sm"/>
            </a:ln>
          </p:spPr>
        </p:cxnSp>
        <p:sp>
          <p:nvSpPr>
            <p:cNvPr id="5905" name="Google Shape;5905;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1600"/>
                </a:spcAft>
                <a:buClr>
                  <a:srgbClr val="000000"/>
                </a:buClr>
                <a:buSzPts val="300"/>
                <a:buFont typeface="Arial"/>
                <a:buNone/>
              </a:pPr>
              <a:r>
                <a:rPr lang="es-CO" sz="300" b="0" i="0" u="none" strike="noStrike" cap="none">
                  <a:solidFill>
                    <a:srgbClr val="E3E9ED"/>
                  </a:solidFill>
                  <a:latin typeface="Arial"/>
                  <a:ea typeface="Arial"/>
                  <a:cs typeface="Arial"/>
                  <a:sym typeface="Arial"/>
                </a:rPr>
                <a:t>JANUARY</a:t>
              </a:r>
              <a:endParaRPr sz="300" b="0" i="0" u="none" strike="noStrike" cap="none">
                <a:solidFill>
                  <a:srgbClr val="E3E9ED"/>
                </a:solidFill>
                <a:latin typeface="Arial"/>
                <a:ea typeface="Arial"/>
                <a:cs typeface="Arial"/>
                <a:sym typeface="Arial"/>
              </a:endParaRPr>
            </a:p>
          </p:txBody>
        </p:sp>
        <p:sp>
          <p:nvSpPr>
            <p:cNvPr id="5906" name="Google Shape;5906;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1600"/>
                </a:spcAft>
                <a:buClr>
                  <a:srgbClr val="000000"/>
                </a:buClr>
                <a:buSzPts val="300"/>
                <a:buFont typeface="Arial"/>
                <a:buNone/>
              </a:pPr>
              <a:r>
                <a:rPr lang="es-CO" sz="300" b="0" i="0" u="none" strike="noStrike" cap="none">
                  <a:solidFill>
                    <a:srgbClr val="E3E9ED"/>
                  </a:solidFill>
                  <a:latin typeface="Arial"/>
                  <a:ea typeface="Arial"/>
                  <a:cs typeface="Arial"/>
                  <a:sym typeface="Arial"/>
                </a:rPr>
                <a:t>FEBRUARY</a:t>
              </a:r>
              <a:endParaRPr sz="300" b="0" i="0" u="none" strike="noStrike" cap="none">
                <a:solidFill>
                  <a:srgbClr val="E3E9ED"/>
                </a:solidFill>
                <a:latin typeface="Arial"/>
                <a:ea typeface="Arial"/>
                <a:cs typeface="Arial"/>
                <a:sym typeface="Arial"/>
              </a:endParaRPr>
            </a:p>
          </p:txBody>
        </p:sp>
        <p:sp>
          <p:nvSpPr>
            <p:cNvPr id="5907" name="Google Shape;5907;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1600"/>
                </a:spcAft>
                <a:buClr>
                  <a:srgbClr val="000000"/>
                </a:buClr>
                <a:buSzPts val="300"/>
                <a:buFont typeface="Arial"/>
                <a:buNone/>
              </a:pPr>
              <a:r>
                <a:rPr lang="es-CO" sz="300" b="0" i="0" u="none" strike="noStrike" cap="none">
                  <a:solidFill>
                    <a:srgbClr val="E3E9ED"/>
                  </a:solidFill>
                  <a:latin typeface="Arial"/>
                  <a:ea typeface="Arial"/>
                  <a:cs typeface="Arial"/>
                  <a:sym typeface="Arial"/>
                </a:rPr>
                <a:t>MARCH</a:t>
              </a:r>
              <a:endParaRPr sz="300" b="0" i="0" u="none" strike="noStrike" cap="none">
                <a:solidFill>
                  <a:srgbClr val="E3E9ED"/>
                </a:solidFill>
                <a:latin typeface="Arial"/>
                <a:ea typeface="Arial"/>
                <a:cs typeface="Arial"/>
                <a:sym typeface="Arial"/>
              </a:endParaRPr>
            </a:p>
          </p:txBody>
        </p:sp>
        <p:sp>
          <p:nvSpPr>
            <p:cNvPr id="5908" name="Google Shape;5908;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1600"/>
                </a:spcAft>
                <a:buClr>
                  <a:srgbClr val="000000"/>
                </a:buClr>
                <a:buSzPts val="300"/>
                <a:buFont typeface="Arial"/>
                <a:buNone/>
              </a:pPr>
              <a:r>
                <a:rPr lang="es-CO" sz="300" b="0" i="0" u="none" strike="noStrike" cap="none">
                  <a:solidFill>
                    <a:srgbClr val="E3E9ED"/>
                  </a:solidFill>
                  <a:latin typeface="Arial"/>
                  <a:ea typeface="Arial"/>
                  <a:cs typeface="Arial"/>
                  <a:sym typeface="Arial"/>
                </a:rPr>
                <a:t>APRIL</a:t>
              </a:r>
              <a:endParaRPr sz="300" b="0" i="0" u="none" strike="noStrike" cap="none">
                <a:solidFill>
                  <a:srgbClr val="E3E9ED"/>
                </a:solidFill>
                <a:latin typeface="Arial"/>
                <a:ea typeface="Arial"/>
                <a:cs typeface="Arial"/>
                <a:sym typeface="Arial"/>
              </a:endParaRPr>
            </a:p>
          </p:txBody>
        </p:sp>
        <p:sp>
          <p:nvSpPr>
            <p:cNvPr id="5909" name="Google Shape;5909;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0" name="Google Shape;5910;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1" name="Google Shape;5911;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2" name="Google Shape;5912;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3" name="Google Shape;5913;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4" name="Google Shape;5914;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5" name="Google Shape;5915;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1600"/>
                </a:spcAft>
                <a:buClr>
                  <a:srgbClr val="000000"/>
                </a:buClr>
                <a:buSzPts val="300"/>
                <a:buFont typeface="Arial"/>
                <a:buNone/>
              </a:pPr>
              <a:r>
                <a:rPr lang="es-CO" sz="300" b="0" i="0" u="none" strike="noStrike" cap="none">
                  <a:solidFill>
                    <a:srgbClr val="E3E9ED"/>
                  </a:solidFill>
                  <a:latin typeface="Arial"/>
                  <a:ea typeface="Arial"/>
                  <a:cs typeface="Arial"/>
                  <a:sym typeface="Arial"/>
                </a:rPr>
                <a:t>PHASE 1</a:t>
              </a:r>
              <a:endParaRPr sz="300" b="0" i="0" u="none" strike="noStrike" cap="none">
                <a:solidFill>
                  <a:srgbClr val="E3E9ED"/>
                </a:solidFill>
                <a:latin typeface="Arial"/>
                <a:ea typeface="Arial"/>
                <a:cs typeface="Arial"/>
                <a:sym typeface="Arial"/>
              </a:endParaRPr>
            </a:p>
          </p:txBody>
        </p:sp>
        <p:sp>
          <p:nvSpPr>
            <p:cNvPr id="5916" name="Google Shape;5916;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1600"/>
                </a:spcAft>
                <a:buClr>
                  <a:srgbClr val="000000"/>
                </a:buClr>
                <a:buSzPts val="300"/>
                <a:buFont typeface="Arial"/>
                <a:buNone/>
              </a:pPr>
              <a:r>
                <a:rPr lang="es-CO" sz="300" b="0" i="0" u="none" strike="noStrike" cap="none">
                  <a:solidFill>
                    <a:srgbClr val="E3E9ED"/>
                  </a:solidFill>
                  <a:latin typeface="Arial"/>
                  <a:ea typeface="Arial"/>
                  <a:cs typeface="Arial"/>
                  <a:sym typeface="Arial"/>
                </a:rPr>
                <a:t>Task 1</a:t>
              </a:r>
              <a:endParaRPr sz="300" b="0" i="0" u="none" strike="noStrike" cap="none">
                <a:solidFill>
                  <a:srgbClr val="E3E9ED"/>
                </a:solidFill>
                <a:latin typeface="Arial"/>
                <a:ea typeface="Arial"/>
                <a:cs typeface="Arial"/>
                <a:sym typeface="Arial"/>
              </a:endParaRPr>
            </a:p>
          </p:txBody>
        </p:sp>
        <p:sp>
          <p:nvSpPr>
            <p:cNvPr id="5917" name="Google Shape;5917;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1600"/>
                </a:spcAft>
                <a:buClr>
                  <a:srgbClr val="000000"/>
                </a:buClr>
                <a:buSzPts val="300"/>
                <a:buFont typeface="Arial"/>
                <a:buNone/>
              </a:pPr>
              <a:r>
                <a:rPr lang="es-CO" sz="300" b="0" i="0" u="none" strike="noStrike" cap="none">
                  <a:solidFill>
                    <a:srgbClr val="E3E9ED"/>
                  </a:solidFill>
                  <a:latin typeface="Arial"/>
                  <a:ea typeface="Arial"/>
                  <a:cs typeface="Arial"/>
                  <a:sym typeface="Arial"/>
                </a:rPr>
                <a:t>Task 2</a:t>
              </a:r>
              <a:endParaRPr sz="300" b="0" i="0" u="none" strike="noStrike" cap="none">
                <a:solidFill>
                  <a:srgbClr val="E3E9ED"/>
                </a:solidFill>
                <a:latin typeface="Arial"/>
                <a:ea typeface="Arial"/>
                <a:cs typeface="Arial"/>
                <a:sym typeface="Arial"/>
              </a:endParaRPr>
            </a:p>
          </p:txBody>
        </p:sp>
        <p:sp>
          <p:nvSpPr>
            <p:cNvPr id="5918" name="Google Shape;5918;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19" name="Google Shape;5919;p55"/>
          <p:cNvGrpSpPr/>
          <p:nvPr/>
        </p:nvGrpSpPr>
        <p:grpSpPr>
          <a:xfrm>
            <a:off x="712562" y="998005"/>
            <a:ext cx="2394370" cy="976502"/>
            <a:chOff x="749309" y="1112739"/>
            <a:chExt cx="2371603" cy="976502"/>
          </a:xfrm>
        </p:grpSpPr>
        <p:sp>
          <p:nvSpPr>
            <p:cNvPr id="5920" name="Google Shape;5920;p55"/>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1" name="Google Shape;5921;p55"/>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2" name="Google Shape;5922;p55"/>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3" name="Google Shape;5923;p55"/>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4" name="Google Shape;5924;p55"/>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5" name="Google Shape;5925;p55"/>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6" name="Google Shape;5926;p55"/>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7" name="Google Shape;5927;p55"/>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8" name="Google Shape;5928;p55"/>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9" name="Google Shape;5929;p55"/>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0" name="Google Shape;5930;p55"/>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1" name="Google Shape;5931;p55"/>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2" name="Google Shape;5932;p55"/>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3" name="Google Shape;5933;p55"/>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4" name="Google Shape;5934;p55"/>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5" name="Google Shape;5935;p55"/>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6" name="Google Shape;5936;p55"/>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7" name="Google Shape;5937;p55"/>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8" name="Google Shape;5938;p55"/>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9" name="Google Shape;5939;p55"/>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0" name="Google Shape;5940;p55"/>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1" name="Google Shape;5941;p55"/>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2" name="Google Shape;5942;p55"/>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3" name="Google Shape;5943;p55"/>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4" name="Google Shape;5944;p55"/>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5" name="Google Shape;5945;p55"/>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6" name="Google Shape;5946;p55"/>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7" name="Google Shape;5947;p55"/>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8" name="Google Shape;5948;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9" name="Google Shape;5949;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0" name="Google Shape;5950;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1" name="Google Shape;5951;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aphicFrame>
        <p:nvGraphicFramePr>
          <p:cNvPr id="5952" name="Google Shape;5952;p55"/>
          <p:cNvGraphicFramePr/>
          <p:nvPr/>
        </p:nvGraphicFramePr>
        <p:xfrm>
          <a:off x="5935863" y="996300"/>
          <a:ext cx="3000000" cy="3000000"/>
        </p:xfrm>
        <a:graphic>
          <a:graphicData uri="http://schemas.openxmlformats.org/drawingml/2006/table">
            <a:tbl>
              <a:tblPr>
                <a:noFill/>
                <a:tableStyleId>{155D522F-AA00-40C4-A37F-FBD5D3CE493E}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953" name="Google Shape;5953;p55"/>
          <p:cNvGraphicFramePr/>
          <p:nvPr/>
        </p:nvGraphicFramePr>
        <p:xfrm>
          <a:off x="3342575" y="2130450"/>
          <a:ext cx="3000000" cy="3000000"/>
        </p:xfrm>
        <a:graphic>
          <a:graphicData uri="http://schemas.openxmlformats.org/drawingml/2006/table">
            <a:tbl>
              <a:tblPr>
                <a:noFill/>
                <a:tableStyleId>{155D522F-AA00-40C4-A37F-FBD5D3CE493E}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54" name="Google Shape;5954;p55"/>
          <p:cNvGrpSpPr/>
          <p:nvPr/>
        </p:nvGrpSpPr>
        <p:grpSpPr>
          <a:xfrm>
            <a:off x="4086504" y="2517093"/>
            <a:ext cx="1517436" cy="74460"/>
            <a:chOff x="3980086" y="2804397"/>
            <a:chExt cx="1227600" cy="66900"/>
          </a:xfrm>
        </p:grpSpPr>
        <p:sp>
          <p:nvSpPr>
            <p:cNvPr id="5955" name="Google Shape;5955;p5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6" name="Google Shape;5956;p5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57" name="Google Shape;5957;p55"/>
          <p:cNvGrpSpPr/>
          <p:nvPr/>
        </p:nvGrpSpPr>
        <p:grpSpPr>
          <a:xfrm>
            <a:off x="4711569" y="2809680"/>
            <a:ext cx="892956" cy="74460"/>
            <a:chOff x="3980086" y="2804397"/>
            <a:chExt cx="1227600" cy="66900"/>
          </a:xfrm>
        </p:grpSpPr>
        <p:sp>
          <p:nvSpPr>
            <p:cNvPr id="5958" name="Google Shape;5958;p5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9" name="Google Shape;5959;p5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60" name="Google Shape;5960;p55"/>
          <p:cNvGrpSpPr/>
          <p:nvPr/>
        </p:nvGrpSpPr>
        <p:grpSpPr>
          <a:xfrm>
            <a:off x="3344661" y="3168563"/>
            <a:ext cx="2363245" cy="1005943"/>
            <a:chOff x="3358415" y="3361302"/>
            <a:chExt cx="2363245" cy="1024695"/>
          </a:xfrm>
        </p:grpSpPr>
        <p:grpSp>
          <p:nvGrpSpPr>
            <p:cNvPr id="5961" name="Google Shape;5961;p55"/>
            <p:cNvGrpSpPr/>
            <p:nvPr/>
          </p:nvGrpSpPr>
          <p:grpSpPr>
            <a:xfrm>
              <a:off x="3358415" y="3361302"/>
              <a:ext cx="441300" cy="1024695"/>
              <a:chOff x="3358415" y="3361302"/>
              <a:chExt cx="441300" cy="1024695"/>
            </a:xfrm>
          </p:grpSpPr>
          <p:sp>
            <p:nvSpPr>
              <p:cNvPr id="5962" name="Google Shape;5962;p55"/>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3" name="Google Shape;5963;p55"/>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4" name="Google Shape;5964;p55"/>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5" name="Google Shape;5965;p55"/>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6" name="Google Shape;5966;p55"/>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7" name="Google Shape;5967;p55"/>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68" name="Google Shape;5968;p55"/>
            <p:cNvGrpSpPr/>
            <p:nvPr/>
          </p:nvGrpSpPr>
          <p:grpSpPr>
            <a:xfrm>
              <a:off x="3838901" y="3361302"/>
              <a:ext cx="441300" cy="1024695"/>
              <a:chOff x="3838901" y="3361302"/>
              <a:chExt cx="441300" cy="1024695"/>
            </a:xfrm>
          </p:grpSpPr>
          <p:sp>
            <p:nvSpPr>
              <p:cNvPr id="5969" name="Google Shape;5969;p55"/>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0" name="Google Shape;5970;p55"/>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1" name="Google Shape;5971;p55"/>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2" name="Google Shape;5972;p55"/>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3" name="Google Shape;5973;p55"/>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4" name="Google Shape;5974;p55"/>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75" name="Google Shape;5975;p55"/>
            <p:cNvGrpSpPr/>
            <p:nvPr/>
          </p:nvGrpSpPr>
          <p:grpSpPr>
            <a:xfrm>
              <a:off x="4319387" y="3361302"/>
              <a:ext cx="441300" cy="1024695"/>
              <a:chOff x="4319387" y="3361302"/>
              <a:chExt cx="441300" cy="1024695"/>
            </a:xfrm>
          </p:grpSpPr>
          <p:sp>
            <p:nvSpPr>
              <p:cNvPr id="5976" name="Google Shape;5976;p55"/>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7" name="Google Shape;5977;p55"/>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8" name="Google Shape;5978;p55"/>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9" name="Google Shape;5979;p55"/>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0" name="Google Shape;5980;p55"/>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1" name="Google Shape;5981;p55"/>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82" name="Google Shape;5982;p55"/>
            <p:cNvGrpSpPr/>
            <p:nvPr/>
          </p:nvGrpSpPr>
          <p:grpSpPr>
            <a:xfrm>
              <a:off x="4799873" y="3361302"/>
              <a:ext cx="441300" cy="1024695"/>
              <a:chOff x="4799873" y="3361302"/>
              <a:chExt cx="441300" cy="1024695"/>
            </a:xfrm>
          </p:grpSpPr>
          <p:sp>
            <p:nvSpPr>
              <p:cNvPr id="5983" name="Google Shape;5983;p55"/>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4" name="Google Shape;5984;p55"/>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5" name="Google Shape;5985;p55"/>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6" name="Google Shape;5986;p55"/>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7" name="Google Shape;5987;p55"/>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8" name="Google Shape;5988;p55"/>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89" name="Google Shape;5989;p55"/>
            <p:cNvGrpSpPr/>
            <p:nvPr/>
          </p:nvGrpSpPr>
          <p:grpSpPr>
            <a:xfrm>
              <a:off x="5280360" y="3361302"/>
              <a:ext cx="441300" cy="1024695"/>
              <a:chOff x="5280360" y="3361302"/>
              <a:chExt cx="441300" cy="1024695"/>
            </a:xfrm>
          </p:grpSpPr>
          <p:sp>
            <p:nvSpPr>
              <p:cNvPr id="5990" name="Google Shape;5990;p55"/>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1" name="Google Shape;5991;p55"/>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2" name="Google Shape;5992;p55"/>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3" name="Google Shape;5993;p55"/>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4" name="Google Shape;5994;p55"/>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5" name="Google Shape;5995;p55"/>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aphicFrame>
        <p:nvGraphicFramePr>
          <p:cNvPr id="5996" name="Google Shape;5996;p55"/>
          <p:cNvGraphicFramePr/>
          <p:nvPr/>
        </p:nvGraphicFramePr>
        <p:xfrm>
          <a:off x="711088" y="2130450"/>
          <a:ext cx="3000000" cy="3000000"/>
        </p:xfrm>
        <a:graphic>
          <a:graphicData uri="http://schemas.openxmlformats.org/drawingml/2006/table">
            <a:tbl>
              <a:tblPr>
                <a:noFill/>
                <a:tableStyleId>{155D522F-AA00-40C4-A37F-FBD5D3CE493E}</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97" name="Google Shape;5997;p55"/>
          <p:cNvGrpSpPr/>
          <p:nvPr/>
        </p:nvGrpSpPr>
        <p:grpSpPr>
          <a:xfrm>
            <a:off x="712613" y="3180175"/>
            <a:ext cx="2403614" cy="1005900"/>
            <a:chOff x="726450" y="3372825"/>
            <a:chExt cx="2403614" cy="1005900"/>
          </a:xfrm>
        </p:grpSpPr>
        <p:grpSp>
          <p:nvGrpSpPr>
            <p:cNvPr id="5998" name="Google Shape;5998;p55"/>
            <p:cNvGrpSpPr/>
            <p:nvPr/>
          </p:nvGrpSpPr>
          <p:grpSpPr>
            <a:xfrm>
              <a:off x="726450" y="3696000"/>
              <a:ext cx="2403614" cy="500898"/>
              <a:chOff x="726450" y="3696000"/>
              <a:chExt cx="2403614" cy="500898"/>
            </a:xfrm>
          </p:grpSpPr>
          <p:sp>
            <p:nvSpPr>
              <p:cNvPr id="5999" name="Google Shape;5999;p55"/>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sp>
            <p:nvSpPr>
              <p:cNvPr id="6000" name="Google Shape;6000;p55"/>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grpSp>
        <p:grpSp>
          <p:nvGrpSpPr>
            <p:cNvPr id="6001" name="Google Shape;6001;p55"/>
            <p:cNvGrpSpPr/>
            <p:nvPr/>
          </p:nvGrpSpPr>
          <p:grpSpPr>
            <a:xfrm>
              <a:off x="1348050" y="3372825"/>
              <a:ext cx="1720425" cy="1005900"/>
              <a:chOff x="1348050" y="3372825"/>
              <a:chExt cx="1720425" cy="1005900"/>
            </a:xfrm>
          </p:grpSpPr>
          <p:sp>
            <p:nvSpPr>
              <p:cNvPr id="6002" name="Google Shape;6002;p55"/>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sp>
            <p:nvSpPr>
              <p:cNvPr id="6003" name="Google Shape;6003;p55"/>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sp>
            <p:nvSpPr>
              <p:cNvPr id="6004" name="Google Shape;6004;p55"/>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sp>
            <p:nvSpPr>
              <p:cNvPr id="6005" name="Google Shape;6005;p55"/>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sp>
            <p:nvSpPr>
              <p:cNvPr id="6006" name="Google Shape;6006;p55"/>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grpSp>
        <p:grpSp>
          <p:nvGrpSpPr>
            <p:cNvPr id="6007" name="Google Shape;6007;p55"/>
            <p:cNvGrpSpPr/>
            <p:nvPr/>
          </p:nvGrpSpPr>
          <p:grpSpPr>
            <a:xfrm>
              <a:off x="1455707" y="3731058"/>
              <a:ext cx="1491149" cy="417657"/>
              <a:chOff x="1455707" y="3731058"/>
              <a:chExt cx="1491149" cy="417657"/>
            </a:xfrm>
          </p:grpSpPr>
          <p:grpSp>
            <p:nvGrpSpPr>
              <p:cNvPr id="6008" name="Google Shape;6008;p55"/>
              <p:cNvGrpSpPr/>
              <p:nvPr/>
            </p:nvGrpSpPr>
            <p:grpSpPr>
              <a:xfrm>
                <a:off x="1472938" y="3745828"/>
                <a:ext cx="72126" cy="53788"/>
                <a:chOff x="1472938" y="3745828"/>
                <a:chExt cx="72126" cy="53788"/>
              </a:xfrm>
            </p:grpSpPr>
            <p:sp>
              <p:nvSpPr>
                <p:cNvPr id="6009" name="Google Shape;6009;p55"/>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0" name="Google Shape;6010;p55"/>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11" name="Google Shape;6011;p55"/>
              <p:cNvGrpSpPr/>
              <p:nvPr/>
            </p:nvGrpSpPr>
            <p:grpSpPr>
              <a:xfrm>
                <a:off x="1819181" y="4089633"/>
                <a:ext cx="72126" cy="53788"/>
                <a:chOff x="1819181" y="4089633"/>
                <a:chExt cx="72126" cy="53788"/>
              </a:xfrm>
            </p:grpSpPr>
            <p:sp>
              <p:nvSpPr>
                <p:cNvPr id="6012" name="Google Shape;6012;p55"/>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3" name="Google Shape;6013;p55"/>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14" name="Google Shape;6014;p55"/>
              <p:cNvGrpSpPr/>
              <p:nvPr/>
            </p:nvGrpSpPr>
            <p:grpSpPr>
              <a:xfrm>
                <a:off x="1455707" y="4084171"/>
                <a:ext cx="64320" cy="64544"/>
                <a:chOff x="1455707" y="4084171"/>
                <a:chExt cx="64320" cy="64544"/>
              </a:xfrm>
            </p:grpSpPr>
            <p:sp>
              <p:nvSpPr>
                <p:cNvPr id="6015" name="Google Shape;6015;p55"/>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6" name="Google Shape;6016;p55"/>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17" name="Google Shape;6017;p55"/>
              <p:cNvGrpSpPr/>
              <p:nvPr/>
            </p:nvGrpSpPr>
            <p:grpSpPr>
              <a:xfrm>
                <a:off x="1818610" y="3731058"/>
                <a:ext cx="64320" cy="64545"/>
                <a:chOff x="1818610" y="3731058"/>
                <a:chExt cx="64320" cy="64545"/>
              </a:xfrm>
            </p:grpSpPr>
            <p:sp>
              <p:nvSpPr>
                <p:cNvPr id="6018" name="Google Shape;6018;p55"/>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9" name="Google Shape;6019;p55"/>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20" name="Google Shape;6020;p55"/>
              <p:cNvGrpSpPr/>
              <p:nvPr/>
            </p:nvGrpSpPr>
            <p:grpSpPr>
              <a:xfrm>
                <a:off x="2172491" y="4089633"/>
                <a:ext cx="72126" cy="53788"/>
                <a:chOff x="2172491" y="4089633"/>
                <a:chExt cx="72126" cy="53788"/>
              </a:xfrm>
            </p:grpSpPr>
            <p:sp>
              <p:nvSpPr>
                <p:cNvPr id="6021" name="Google Shape;6021;p55"/>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2" name="Google Shape;6022;p55"/>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23" name="Google Shape;6023;p55"/>
              <p:cNvGrpSpPr/>
              <p:nvPr/>
            </p:nvGrpSpPr>
            <p:grpSpPr>
              <a:xfrm>
                <a:off x="2171920" y="3731058"/>
                <a:ext cx="64320" cy="64545"/>
                <a:chOff x="2171920" y="3731058"/>
                <a:chExt cx="64320" cy="64545"/>
              </a:xfrm>
            </p:grpSpPr>
            <p:sp>
              <p:nvSpPr>
                <p:cNvPr id="6024" name="Google Shape;6024;p55"/>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5" name="Google Shape;6025;p55"/>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26" name="Google Shape;6026;p55"/>
              <p:cNvGrpSpPr/>
              <p:nvPr/>
            </p:nvGrpSpPr>
            <p:grpSpPr>
              <a:xfrm>
                <a:off x="2874730" y="3745828"/>
                <a:ext cx="72126" cy="53788"/>
                <a:chOff x="2874730" y="3745828"/>
                <a:chExt cx="72126" cy="53788"/>
              </a:xfrm>
            </p:grpSpPr>
            <p:sp>
              <p:nvSpPr>
                <p:cNvPr id="6027" name="Google Shape;6027;p55"/>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8" name="Google Shape;6028;p55"/>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29" name="Google Shape;6029;p55"/>
              <p:cNvGrpSpPr/>
              <p:nvPr/>
            </p:nvGrpSpPr>
            <p:grpSpPr>
              <a:xfrm>
                <a:off x="2878589" y="4081481"/>
                <a:ext cx="64321" cy="64544"/>
                <a:chOff x="2878589" y="4081481"/>
                <a:chExt cx="64321" cy="64544"/>
              </a:xfrm>
            </p:grpSpPr>
            <p:sp>
              <p:nvSpPr>
                <p:cNvPr id="6030" name="Google Shape;6030;p55"/>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1" name="Google Shape;6031;p55"/>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32" name="Google Shape;6032;p55"/>
              <p:cNvGrpSpPr/>
              <p:nvPr/>
            </p:nvGrpSpPr>
            <p:grpSpPr>
              <a:xfrm>
                <a:off x="2525796" y="4089633"/>
                <a:ext cx="72126" cy="53788"/>
                <a:chOff x="2525796" y="4089633"/>
                <a:chExt cx="72126" cy="53788"/>
              </a:xfrm>
            </p:grpSpPr>
            <p:sp>
              <p:nvSpPr>
                <p:cNvPr id="6033" name="Google Shape;6033;p55"/>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4" name="Google Shape;6034;p55"/>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35" name="Google Shape;6035;p55"/>
              <p:cNvGrpSpPr/>
              <p:nvPr/>
            </p:nvGrpSpPr>
            <p:grpSpPr>
              <a:xfrm>
                <a:off x="2525225" y="3731058"/>
                <a:ext cx="64320" cy="64545"/>
                <a:chOff x="2525225" y="3731058"/>
                <a:chExt cx="64320" cy="64545"/>
              </a:xfrm>
            </p:grpSpPr>
            <p:sp>
              <p:nvSpPr>
                <p:cNvPr id="6036" name="Google Shape;6036;p55"/>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7" name="Google Shape;6037;p55"/>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041"/>
        <p:cNvGrpSpPr/>
        <p:nvPr/>
      </p:nvGrpSpPr>
      <p:grpSpPr>
        <a:xfrm>
          <a:off x="0" y="0"/>
          <a:ext cx="0" cy="0"/>
          <a:chOff x="0" y="0"/>
          <a:chExt cx="0" cy="0"/>
        </a:xfrm>
      </p:grpSpPr>
      <p:grpSp>
        <p:nvGrpSpPr>
          <p:cNvPr id="6042" name="Google Shape;6042;p56"/>
          <p:cNvGrpSpPr/>
          <p:nvPr/>
        </p:nvGrpSpPr>
        <p:grpSpPr>
          <a:xfrm>
            <a:off x="716991" y="971306"/>
            <a:ext cx="845921" cy="690752"/>
            <a:chOff x="732428" y="1198513"/>
            <a:chExt cx="845921" cy="690752"/>
          </a:xfrm>
        </p:grpSpPr>
        <p:grpSp>
          <p:nvGrpSpPr>
            <p:cNvPr id="6043" name="Google Shape;6043;p56"/>
            <p:cNvGrpSpPr/>
            <p:nvPr/>
          </p:nvGrpSpPr>
          <p:grpSpPr>
            <a:xfrm>
              <a:off x="823030" y="1198513"/>
              <a:ext cx="755319" cy="690752"/>
              <a:chOff x="823030" y="1198513"/>
              <a:chExt cx="755319" cy="690752"/>
            </a:xfrm>
          </p:grpSpPr>
          <p:sp>
            <p:nvSpPr>
              <p:cNvPr id="6044" name="Google Shape;6044;p56"/>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5" name="Google Shape;6045;p56"/>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46" name="Google Shape;6046;p56"/>
            <p:cNvGrpSpPr/>
            <p:nvPr/>
          </p:nvGrpSpPr>
          <p:grpSpPr>
            <a:xfrm>
              <a:off x="732428" y="1239937"/>
              <a:ext cx="739912" cy="607886"/>
              <a:chOff x="732428" y="1239937"/>
              <a:chExt cx="739912" cy="607886"/>
            </a:xfrm>
          </p:grpSpPr>
          <p:sp>
            <p:nvSpPr>
              <p:cNvPr id="6047" name="Google Shape;6047;p56"/>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8" name="Google Shape;6048;p56"/>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49" name="Google Shape;6049;p56"/>
            <p:cNvGrpSpPr/>
            <p:nvPr/>
          </p:nvGrpSpPr>
          <p:grpSpPr>
            <a:xfrm>
              <a:off x="732428" y="1277018"/>
              <a:ext cx="702832" cy="533758"/>
              <a:chOff x="732428" y="1277018"/>
              <a:chExt cx="702832" cy="533758"/>
            </a:xfrm>
          </p:grpSpPr>
          <p:sp>
            <p:nvSpPr>
              <p:cNvPr id="6050" name="Google Shape;6050;p56"/>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1" name="Google Shape;6051;p56"/>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52" name="Google Shape;6052;p56"/>
            <p:cNvGrpSpPr/>
            <p:nvPr/>
          </p:nvGrpSpPr>
          <p:grpSpPr>
            <a:xfrm>
              <a:off x="931170" y="1306653"/>
              <a:ext cx="647179" cy="474455"/>
              <a:chOff x="931170" y="1306653"/>
              <a:chExt cx="647179" cy="474455"/>
            </a:xfrm>
          </p:grpSpPr>
          <p:sp>
            <p:nvSpPr>
              <p:cNvPr id="6053" name="Google Shape;6053;p56"/>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4" name="Google Shape;6054;p56"/>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55" name="Google Shape;6055;p56"/>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56" name="Google Shape;6056;p56"/>
          <p:cNvGrpSpPr/>
          <p:nvPr/>
        </p:nvGrpSpPr>
        <p:grpSpPr>
          <a:xfrm>
            <a:off x="3948600" y="971313"/>
            <a:ext cx="634656" cy="699982"/>
            <a:chOff x="5985650" y="2860025"/>
            <a:chExt cx="1396075" cy="1539775"/>
          </a:xfrm>
        </p:grpSpPr>
        <p:sp>
          <p:nvSpPr>
            <p:cNvPr id="6057" name="Google Shape;6057;p56"/>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8" name="Google Shape;6058;p56"/>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9" name="Google Shape;6059;p56"/>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0" name="Google Shape;6060;p56"/>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1" name="Google Shape;6061;p56"/>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2" name="Google Shape;6062;p56"/>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3" name="Google Shape;6063;p56"/>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4" name="Google Shape;6064;p56"/>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5" name="Google Shape;6065;p56"/>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6" name="Google Shape;6066;p56"/>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7" name="Google Shape;6067;p56"/>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8" name="Google Shape;6068;p56"/>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9" name="Google Shape;6069;p56"/>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0" name="Google Shape;6070;p56"/>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1" name="Google Shape;6071;p56"/>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2" name="Google Shape;6072;p56"/>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3" name="Google Shape;6073;p56"/>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4" name="Google Shape;6074;p56"/>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5" name="Google Shape;6075;p56"/>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6" name="Google Shape;6076;p56"/>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7" name="Google Shape;6077;p56"/>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8" name="Google Shape;6078;p56"/>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9" name="Google Shape;6079;p56"/>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0" name="Google Shape;6080;p56"/>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1" name="Google Shape;6081;p56"/>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2" name="Google Shape;6082;p56"/>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3" name="Google Shape;6083;p56"/>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4" name="Google Shape;6084;p56"/>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5" name="Google Shape;6085;p56"/>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6" name="Google Shape;6086;p56"/>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7" name="Google Shape;6087;p56"/>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8" name="Google Shape;6088;p56"/>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89" name="Google Shape;6089;p56"/>
          <p:cNvGrpSpPr/>
          <p:nvPr/>
        </p:nvGrpSpPr>
        <p:grpSpPr>
          <a:xfrm>
            <a:off x="4704250" y="971306"/>
            <a:ext cx="725845" cy="699975"/>
            <a:chOff x="4249973" y="1201875"/>
            <a:chExt cx="1958567" cy="1888763"/>
          </a:xfrm>
        </p:grpSpPr>
        <p:sp>
          <p:nvSpPr>
            <p:cNvPr id="6090" name="Google Shape;6090;p56"/>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91" name="Google Shape;6091;p56"/>
            <p:cNvGrpSpPr/>
            <p:nvPr/>
          </p:nvGrpSpPr>
          <p:grpSpPr>
            <a:xfrm>
              <a:off x="5853086" y="1789142"/>
              <a:ext cx="355454" cy="1047937"/>
              <a:chOff x="5576108" y="2016725"/>
              <a:chExt cx="565200" cy="1666302"/>
            </a:xfrm>
          </p:grpSpPr>
          <p:sp>
            <p:nvSpPr>
              <p:cNvPr id="6092" name="Google Shape;6092;p56"/>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Roboto Medium"/>
                  <a:ea typeface="Roboto Medium"/>
                  <a:cs typeface="Roboto Medium"/>
                  <a:sym typeface="Roboto Medium"/>
                </a:endParaRPr>
              </a:p>
            </p:txBody>
          </p:sp>
          <p:sp>
            <p:nvSpPr>
              <p:cNvPr id="6093" name="Google Shape;6093;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94" name="Google Shape;6094;p56"/>
            <p:cNvGrpSpPr/>
            <p:nvPr/>
          </p:nvGrpSpPr>
          <p:grpSpPr>
            <a:xfrm>
              <a:off x="4869725" y="2691676"/>
              <a:ext cx="1013627" cy="398962"/>
              <a:chOff x="4012487" y="3451825"/>
              <a:chExt cx="1611746" cy="634381"/>
            </a:xfrm>
          </p:grpSpPr>
          <p:sp>
            <p:nvSpPr>
              <p:cNvPr id="6095" name="Google Shape;6095;p56"/>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Roboto Medium"/>
                  <a:ea typeface="Roboto Medium"/>
                  <a:cs typeface="Roboto Medium"/>
                  <a:sym typeface="Roboto Medium"/>
                </a:endParaRPr>
              </a:p>
            </p:txBody>
          </p:sp>
          <p:sp>
            <p:nvSpPr>
              <p:cNvPr id="6096" name="Google Shape;6096;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97" name="Google Shape;6097;p56"/>
            <p:cNvGrpSpPr/>
            <p:nvPr/>
          </p:nvGrpSpPr>
          <p:grpSpPr>
            <a:xfrm>
              <a:off x="4276993" y="2155787"/>
              <a:ext cx="651909" cy="891532"/>
              <a:chOff x="3069997" y="2599721"/>
              <a:chExt cx="1036586" cy="1417604"/>
            </a:xfrm>
          </p:grpSpPr>
          <p:sp>
            <p:nvSpPr>
              <p:cNvPr id="6098" name="Google Shape;6098;p56"/>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Roboto Medium"/>
                  <a:ea typeface="Roboto Medium"/>
                  <a:cs typeface="Roboto Medium"/>
                  <a:sym typeface="Roboto Medium"/>
                </a:endParaRPr>
              </a:p>
            </p:txBody>
          </p:sp>
          <p:sp>
            <p:nvSpPr>
              <p:cNvPr id="6099" name="Google Shape;6099;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00" name="Google Shape;6100;p56"/>
            <p:cNvGrpSpPr/>
            <p:nvPr/>
          </p:nvGrpSpPr>
          <p:grpSpPr>
            <a:xfrm>
              <a:off x="5054918" y="1201875"/>
              <a:ext cx="999521" cy="602731"/>
              <a:chOff x="4306958" y="1082925"/>
              <a:chExt cx="1589315" cy="958389"/>
            </a:xfrm>
          </p:grpSpPr>
          <p:sp>
            <p:nvSpPr>
              <p:cNvPr id="6101" name="Google Shape;6101;p56"/>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Roboto Medium"/>
                  <a:ea typeface="Roboto Medium"/>
                  <a:cs typeface="Roboto Medium"/>
                  <a:sym typeface="Roboto Medium"/>
                </a:endParaRPr>
              </a:p>
            </p:txBody>
          </p:sp>
          <p:sp>
            <p:nvSpPr>
              <p:cNvPr id="6102" name="Google Shape;6102;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03" name="Google Shape;6103;p56"/>
            <p:cNvGrpSpPr/>
            <p:nvPr/>
          </p:nvGrpSpPr>
          <p:grpSpPr>
            <a:xfrm>
              <a:off x="4249973" y="1303601"/>
              <a:ext cx="799524" cy="841184"/>
              <a:chOff x="3027033" y="1244677"/>
              <a:chExt cx="1271307" cy="1337548"/>
            </a:xfrm>
          </p:grpSpPr>
          <p:sp>
            <p:nvSpPr>
              <p:cNvPr id="6104" name="Google Shape;6104;p56"/>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Roboto Medium"/>
                  <a:ea typeface="Roboto Medium"/>
                  <a:cs typeface="Roboto Medium"/>
                  <a:sym typeface="Roboto Medium"/>
                </a:endParaRPr>
              </a:p>
            </p:txBody>
          </p:sp>
          <p:sp>
            <p:nvSpPr>
              <p:cNvPr id="6105" name="Google Shape;6105;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106" name="Google Shape;6106;p56"/>
          <p:cNvGrpSpPr/>
          <p:nvPr/>
        </p:nvGrpSpPr>
        <p:grpSpPr>
          <a:xfrm>
            <a:off x="4057114" y="1858087"/>
            <a:ext cx="750769" cy="683785"/>
            <a:chOff x="4204684" y="2104422"/>
            <a:chExt cx="699822" cy="637383"/>
          </a:xfrm>
        </p:grpSpPr>
        <p:grpSp>
          <p:nvGrpSpPr>
            <p:cNvPr id="6107" name="Google Shape;6107;p56"/>
            <p:cNvGrpSpPr/>
            <p:nvPr/>
          </p:nvGrpSpPr>
          <p:grpSpPr>
            <a:xfrm>
              <a:off x="4204684" y="2430067"/>
              <a:ext cx="342957" cy="311738"/>
              <a:chOff x="4204684" y="2430067"/>
              <a:chExt cx="342957" cy="311738"/>
            </a:xfrm>
          </p:grpSpPr>
          <p:sp>
            <p:nvSpPr>
              <p:cNvPr id="6108" name="Google Shape;6108;p56"/>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9" name="Google Shape;6109;p56"/>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10" name="Google Shape;6110;p56"/>
            <p:cNvGrpSpPr/>
            <p:nvPr/>
          </p:nvGrpSpPr>
          <p:grpSpPr>
            <a:xfrm>
              <a:off x="4561586" y="2430067"/>
              <a:ext cx="342920" cy="311738"/>
              <a:chOff x="4561586" y="2430067"/>
              <a:chExt cx="342920" cy="311738"/>
            </a:xfrm>
          </p:grpSpPr>
          <p:sp>
            <p:nvSpPr>
              <p:cNvPr id="6111" name="Google Shape;6111;p56"/>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2" name="Google Shape;6112;p56"/>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13" name="Google Shape;6113;p56"/>
            <p:cNvGrpSpPr/>
            <p:nvPr/>
          </p:nvGrpSpPr>
          <p:grpSpPr>
            <a:xfrm>
              <a:off x="4561586" y="2104422"/>
              <a:ext cx="342920" cy="311738"/>
              <a:chOff x="4561586" y="2104422"/>
              <a:chExt cx="342920" cy="311738"/>
            </a:xfrm>
          </p:grpSpPr>
          <p:sp>
            <p:nvSpPr>
              <p:cNvPr id="6114" name="Google Shape;6114;p56"/>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5" name="Google Shape;6115;p56"/>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16" name="Google Shape;6116;p56"/>
            <p:cNvGrpSpPr/>
            <p:nvPr/>
          </p:nvGrpSpPr>
          <p:grpSpPr>
            <a:xfrm>
              <a:off x="4204684" y="2104422"/>
              <a:ext cx="342957" cy="311664"/>
              <a:chOff x="4204684" y="2104422"/>
              <a:chExt cx="342957" cy="311664"/>
            </a:xfrm>
          </p:grpSpPr>
          <p:sp>
            <p:nvSpPr>
              <p:cNvPr id="6117" name="Google Shape;6117;p56"/>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8" name="Google Shape;6118;p56"/>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119" name="Google Shape;6119;p56"/>
          <p:cNvGrpSpPr/>
          <p:nvPr/>
        </p:nvGrpSpPr>
        <p:grpSpPr>
          <a:xfrm>
            <a:off x="5521547" y="971301"/>
            <a:ext cx="660591" cy="688868"/>
            <a:chOff x="5830645" y="1267368"/>
            <a:chExt cx="530340" cy="553041"/>
          </a:xfrm>
        </p:grpSpPr>
        <p:sp>
          <p:nvSpPr>
            <p:cNvPr id="6120" name="Google Shape;6120;p56"/>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121" name="Google Shape;6121;p56"/>
            <p:cNvGrpSpPr/>
            <p:nvPr/>
          </p:nvGrpSpPr>
          <p:grpSpPr>
            <a:xfrm>
              <a:off x="5830645" y="1267368"/>
              <a:ext cx="259743" cy="269909"/>
              <a:chOff x="5830645" y="1267368"/>
              <a:chExt cx="259743" cy="269909"/>
            </a:xfrm>
          </p:grpSpPr>
          <p:sp>
            <p:nvSpPr>
              <p:cNvPr id="6122" name="Google Shape;6122;p56"/>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3" name="Google Shape;6123;p56"/>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24" name="Google Shape;6124;p56"/>
            <p:cNvGrpSpPr/>
            <p:nvPr/>
          </p:nvGrpSpPr>
          <p:grpSpPr>
            <a:xfrm>
              <a:off x="6101293" y="1267368"/>
              <a:ext cx="259692" cy="269909"/>
              <a:chOff x="6101293" y="1267368"/>
              <a:chExt cx="259692" cy="269909"/>
            </a:xfrm>
          </p:grpSpPr>
          <p:sp>
            <p:nvSpPr>
              <p:cNvPr id="6125" name="Google Shape;6125;p56"/>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6" name="Google Shape;6126;p56"/>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27" name="Google Shape;6127;p56"/>
            <p:cNvGrpSpPr/>
            <p:nvPr/>
          </p:nvGrpSpPr>
          <p:grpSpPr>
            <a:xfrm>
              <a:off x="5830645" y="1550500"/>
              <a:ext cx="259692" cy="269909"/>
              <a:chOff x="5830645" y="1550500"/>
              <a:chExt cx="259692" cy="269909"/>
            </a:xfrm>
          </p:grpSpPr>
          <p:sp>
            <p:nvSpPr>
              <p:cNvPr id="6128" name="Google Shape;6128;p56"/>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9" name="Google Shape;6129;p56"/>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30" name="Google Shape;6130;p56"/>
            <p:cNvGrpSpPr/>
            <p:nvPr/>
          </p:nvGrpSpPr>
          <p:grpSpPr>
            <a:xfrm>
              <a:off x="6101293" y="1550500"/>
              <a:ext cx="259692" cy="269909"/>
              <a:chOff x="6101293" y="1550500"/>
              <a:chExt cx="259692" cy="269909"/>
            </a:xfrm>
          </p:grpSpPr>
          <p:sp>
            <p:nvSpPr>
              <p:cNvPr id="6131" name="Google Shape;6131;p56"/>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2" name="Google Shape;6132;p56"/>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133" name="Google Shape;6133;p56"/>
          <p:cNvGrpSpPr/>
          <p:nvPr/>
        </p:nvGrpSpPr>
        <p:grpSpPr>
          <a:xfrm>
            <a:off x="723700" y="1861760"/>
            <a:ext cx="697154" cy="679574"/>
            <a:chOff x="2679875" y="2361475"/>
            <a:chExt cx="780425" cy="760575"/>
          </a:xfrm>
        </p:grpSpPr>
        <p:sp>
          <p:nvSpPr>
            <p:cNvPr id="6134" name="Google Shape;6134;p56"/>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5" name="Google Shape;6135;p56"/>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6" name="Google Shape;6136;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7" name="Google Shape;6137;p56"/>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8" name="Google Shape;6138;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9" name="Google Shape;6139;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40" name="Google Shape;6140;p56"/>
          <p:cNvGrpSpPr/>
          <p:nvPr/>
        </p:nvGrpSpPr>
        <p:grpSpPr>
          <a:xfrm>
            <a:off x="3122859" y="971352"/>
            <a:ext cx="735829" cy="684546"/>
            <a:chOff x="3351965" y="1148808"/>
            <a:chExt cx="750770" cy="698374"/>
          </a:xfrm>
        </p:grpSpPr>
        <p:grpSp>
          <p:nvGrpSpPr>
            <p:cNvPr id="6141" name="Google Shape;6141;p56"/>
            <p:cNvGrpSpPr/>
            <p:nvPr/>
          </p:nvGrpSpPr>
          <p:grpSpPr>
            <a:xfrm>
              <a:off x="3586796" y="1148808"/>
              <a:ext cx="294857" cy="286830"/>
              <a:chOff x="3750225" y="1774000"/>
              <a:chExt cx="149575" cy="145525"/>
            </a:xfrm>
          </p:grpSpPr>
          <p:sp>
            <p:nvSpPr>
              <p:cNvPr id="6142" name="Google Shape;6142;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3" name="Google Shape;6143;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44" name="Google Shape;6144;p56"/>
            <p:cNvGrpSpPr/>
            <p:nvPr/>
          </p:nvGrpSpPr>
          <p:grpSpPr>
            <a:xfrm>
              <a:off x="3779245" y="1375768"/>
              <a:ext cx="323490" cy="286978"/>
              <a:chOff x="3847850" y="1889150"/>
              <a:chExt cx="164100" cy="145600"/>
            </a:xfrm>
          </p:grpSpPr>
          <p:sp>
            <p:nvSpPr>
              <p:cNvPr id="6145" name="Google Shape;6145;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6" name="Google Shape;6146;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47" name="Google Shape;6147;p56"/>
            <p:cNvGrpSpPr/>
            <p:nvPr/>
          </p:nvGrpSpPr>
          <p:grpSpPr>
            <a:xfrm>
              <a:off x="3351965" y="1330435"/>
              <a:ext cx="295449" cy="285401"/>
              <a:chOff x="3631100" y="1866150"/>
              <a:chExt cx="149875" cy="144800"/>
            </a:xfrm>
          </p:grpSpPr>
          <p:sp>
            <p:nvSpPr>
              <p:cNvPr id="6148" name="Google Shape;6148;p5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9" name="Google Shape;6149;p5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50" name="Google Shape;6150;p56"/>
            <p:cNvGrpSpPr/>
            <p:nvPr/>
          </p:nvGrpSpPr>
          <p:grpSpPr>
            <a:xfrm>
              <a:off x="3548208" y="1560352"/>
              <a:ext cx="294808" cy="286830"/>
              <a:chOff x="3730650" y="1982800"/>
              <a:chExt cx="149550" cy="145525"/>
            </a:xfrm>
          </p:grpSpPr>
          <p:sp>
            <p:nvSpPr>
              <p:cNvPr id="6151" name="Google Shape;6151;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2" name="Google Shape;6152;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153" name="Google Shape;6153;p56"/>
          <p:cNvGrpSpPr/>
          <p:nvPr/>
        </p:nvGrpSpPr>
        <p:grpSpPr>
          <a:xfrm>
            <a:off x="7624512" y="971306"/>
            <a:ext cx="804565" cy="677795"/>
            <a:chOff x="7636443" y="1204988"/>
            <a:chExt cx="804565" cy="677795"/>
          </a:xfrm>
        </p:grpSpPr>
        <p:grpSp>
          <p:nvGrpSpPr>
            <p:cNvPr id="6154" name="Google Shape;6154;p56"/>
            <p:cNvGrpSpPr/>
            <p:nvPr/>
          </p:nvGrpSpPr>
          <p:grpSpPr>
            <a:xfrm>
              <a:off x="7636443" y="1509705"/>
              <a:ext cx="804565" cy="373078"/>
              <a:chOff x="7636443" y="1509705"/>
              <a:chExt cx="804565" cy="373078"/>
            </a:xfrm>
          </p:grpSpPr>
          <p:sp>
            <p:nvSpPr>
              <p:cNvPr id="6155" name="Google Shape;6155;p56"/>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6" name="Google Shape;6156;p56"/>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57" name="Google Shape;6157;p56"/>
            <p:cNvGrpSpPr/>
            <p:nvPr/>
          </p:nvGrpSpPr>
          <p:grpSpPr>
            <a:xfrm>
              <a:off x="7636443" y="1408133"/>
              <a:ext cx="804565" cy="373078"/>
              <a:chOff x="7636443" y="1408133"/>
              <a:chExt cx="804565" cy="373078"/>
            </a:xfrm>
          </p:grpSpPr>
          <p:sp>
            <p:nvSpPr>
              <p:cNvPr id="6158" name="Google Shape;6158;p56"/>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9" name="Google Shape;6159;p56"/>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60" name="Google Shape;6160;p56"/>
            <p:cNvGrpSpPr/>
            <p:nvPr/>
          </p:nvGrpSpPr>
          <p:grpSpPr>
            <a:xfrm>
              <a:off x="7636443" y="1306560"/>
              <a:ext cx="804565" cy="373078"/>
              <a:chOff x="7636443" y="1306560"/>
              <a:chExt cx="804565" cy="373078"/>
            </a:xfrm>
          </p:grpSpPr>
          <p:sp>
            <p:nvSpPr>
              <p:cNvPr id="6161" name="Google Shape;6161;p56"/>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2" name="Google Shape;6162;p56"/>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63" name="Google Shape;6163;p56"/>
            <p:cNvGrpSpPr/>
            <p:nvPr/>
          </p:nvGrpSpPr>
          <p:grpSpPr>
            <a:xfrm>
              <a:off x="7636443" y="1204988"/>
              <a:ext cx="804565" cy="373078"/>
              <a:chOff x="7636443" y="1204988"/>
              <a:chExt cx="804565" cy="373078"/>
            </a:xfrm>
          </p:grpSpPr>
          <p:sp>
            <p:nvSpPr>
              <p:cNvPr id="6164" name="Google Shape;6164;p56"/>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5" name="Google Shape;6165;p56"/>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166" name="Google Shape;6166;p56"/>
          <p:cNvGrpSpPr/>
          <p:nvPr/>
        </p:nvGrpSpPr>
        <p:grpSpPr>
          <a:xfrm>
            <a:off x="4963358" y="1878721"/>
            <a:ext cx="661339" cy="661188"/>
            <a:chOff x="3990000" y="975400"/>
            <a:chExt cx="3934200" cy="3933300"/>
          </a:xfrm>
        </p:grpSpPr>
        <p:sp>
          <p:nvSpPr>
            <p:cNvPr id="6167" name="Google Shape;6167;p56"/>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8" name="Google Shape;6168;p56"/>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9" name="Google Shape;6169;p56"/>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0" name="Google Shape;6170;p56"/>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71" name="Google Shape;6171;p56"/>
          <p:cNvGrpSpPr/>
          <p:nvPr/>
        </p:nvGrpSpPr>
        <p:grpSpPr>
          <a:xfrm>
            <a:off x="6607006" y="1857359"/>
            <a:ext cx="868881" cy="684240"/>
            <a:chOff x="6598259" y="2078634"/>
            <a:chExt cx="868881" cy="684240"/>
          </a:xfrm>
        </p:grpSpPr>
        <p:sp>
          <p:nvSpPr>
            <p:cNvPr id="6172" name="Google Shape;6172;p56"/>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3" name="Google Shape;6173;p56"/>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4" name="Google Shape;6174;p56"/>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5" name="Google Shape;6175;p56"/>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6" name="Google Shape;6176;p56"/>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7" name="Google Shape;6177;p56"/>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178" name="Google Shape;6178;p56"/>
            <p:cNvGrpSpPr/>
            <p:nvPr/>
          </p:nvGrpSpPr>
          <p:grpSpPr>
            <a:xfrm>
              <a:off x="6808175" y="2078634"/>
              <a:ext cx="452229" cy="684240"/>
              <a:chOff x="6808175" y="2078634"/>
              <a:chExt cx="452229" cy="684240"/>
            </a:xfrm>
          </p:grpSpPr>
          <p:sp>
            <p:nvSpPr>
              <p:cNvPr id="6179" name="Google Shape;6179;p56"/>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0" name="Google Shape;6180;p56"/>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1" name="Google Shape;6181;p56"/>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2" name="Google Shape;6182;p56"/>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3" name="Google Shape;6183;p56"/>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4" name="Google Shape;6184;p56"/>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185" name="Google Shape;6185;p56"/>
              <p:cNvGrpSpPr/>
              <p:nvPr/>
            </p:nvGrpSpPr>
            <p:grpSpPr>
              <a:xfrm>
                <a:off x="6821586" y="2078634"/>
                <a:ext cx="426871" cy="684240"/>
                <a:chOff x="6821586" y="2078634"/>
                <a:chExt cx="426871" cy="684240"/>
              </a:xfrm>
            </p:grpSpPr>
            <p:grpSp>
              <p:nvGrpSpPr>
                <p:cNvPr id="6186" name="Google Shape;6186;p56"/>
                <p:cNvGrpSpPr/>
                <p:nvPr/>
              </p:nvGrpSpPr>
              <p:grpSpPr>
                <a:xfrm>
                  <a:off x="6821586" y="2078634"/>
                  <a:ext cx="426871" cy="684240"/>
                  <a:chOff x="6821586" y="2078634"/>
                  <a:chExt cx="426871" cy="684240"/>
                </a:xfrm>
              </p:grpSpPr>
              <p:sp>
                <p:nvSpPr>
                  <p:cNvPr id="6187" name="Google Shape;6187;p56"/>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8" name="Google Shape;6188;p56"/>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9" name="Google Shape;6189;p56"/>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0" name="Google Shape;6190;p56"/>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1" name="Google Shape;6191;p56"/>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2" name="Google Shape;6192;p56"/>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3" name="Google Shape;6193;p56"/>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4" name="Google Shape;6194;p56"/>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5" name="Google Shape;6195;p56"/>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6" name="Google Shape;6196;p56"/>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7" name="Google Shape;6197;p56"/>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8" name="Google Shape;6198;p56"/>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9" name="Google Shape;6199;p56"/>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0" name="Google Shape;6200;p56"/>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1" name="Google Shape;6201;p56"/>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2" name="Google Shape;6202;p56"/>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3" name="Google Shape;6203;p56"/>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4" name="Google Shape;6204;p56"/>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5" name="Google Shape;6205;p56"/>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206" name="Google Shape;6206;p56"/>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7" name="Google Shape;6207;p56"/>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8" name="Google Shape;6208;p56"/>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9" name="Google Shape;6209;p56"/>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0" name="Google Shape;6210;p56"/>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1" name="Google Shape;6211;p56"/>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6212" name="Google Shape;6212;p56"/>
          <p:cNvGrpSpPr/>
          <p:nvPr/>
        </p:nvGrpSpPr>
        <p:grpSpPr>
          <a:xfrm>
            <a:off x="5780173" y="1862968"/>
            <a:ext cx="671358" cy="671358"/>
            <a:chOff x="6535625" y="760425"/>
            <a:chExt cx="1665900" cy="1665900"/>
          </a:xfrm>
        </p:grpSpPr>
        <p:sp>
          <p:nvSpPr>
            <p:cNvPr id="6213" name="Google Shape;6213;p56"/>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4" name="Google Shape;6214;p56"/>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5" name="Google Shape;6215;p56"/>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6" name="Google Shape;6216;p56"/>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17" name="Google Shape;6217;p56"/>
          <p:cNvGrpSpPr/>
          <p:nvPr/>
        </p:nvGrpSpPr>
        <p:grpSpPr>
          <a:xfrm>
            <a:off x="716989" y="3531368"/>
            <a:ext cx="1340789" cy="640830"/>
            <a:chOff x="238125" y="1151100"/>
            <a:chExt cx="7139450" cy="3412300"/>
          </a:xfrm>
        </p:grpSpPr>
        <p:sp>
          <p:nvSpPr>
            <p:cNvPr id="6218" name="Google Shape;6218;p56"/>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9" name="Google Shape;6219;p56"/>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0" name="Google Shape;6220;p56"/>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1" name="Google Shape;6221;p56"/>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2" name="Google Shape;6222;p56"/>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3" name="Google Shape;6223;p56"/>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4" name="Google Shape;6224;p56"/>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5" name="Google Shape;6225;p56"/>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6" name="Google Shape;6226;p56"/>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7" name="Google Shape;6227;p56"/>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8" name="Google Shape;6228;p56"/>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9" name="Google Shape;6229;p56"/>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30" name="Google Shape;6230;p56"/>
          <p:cNvGrpSpPr/>
          <p:nvPr/>
        </p:nvGrpSpPr>
        <p:grpSpPr>
          <a:xfrm>
            <a:off x="5584212" y="2734649"/>
            <a:ext cx="985357" cy="585763"/>
            <a:chOff x="5145061" y="2881789"/>
            <a:chExt cx="1107641" cy="658457"/>
          </a:xfrm>
        </p:grpSpPr>
        <p:grpSp>
          <p:nvGrpSpPr>
            <p:cNvPr id="6231" name="Google Shape;6231;p56"/>
            <p:cNvGrpSpPr/>
            <p:nvPr/>
          </p:nvGrpSpPr>
          <p:grpSpPr>
            <a:xfrm>
              <a:off x="5722989" y="3244587"/>
              <a:ext cx="529713" cy="295659"/>
              <a:chOff x="5722989" y="3244587"/>
              <a:chExt cx="529713" cy="295659"/>
            </a:xfrm>
          </p:grpSpPr>
          <p:sp>
            <p:nvSpPr>
              <p:cNvPr id="6232" name="Google Shape;6232;p56"/>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sp>
            <p:nvSpPr>
              <p:cNvPr id="6233" name="Google Shape;6233;p56"/>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grpSp>
        <p:grpSp>
          <p:nvGrpSpPr>
            <p:cNvPr id="6234" name="Google Shape;6234;p56"/>
            <p:cNvGrpSpPr/>
            <p:nvPr/>
          </p:nvGrpSpPr>
          <p:grpSpPr>
            <a:xfrm>
              <a:off x="5145061" y="3244587"/>
              <a:ext cx="536807" cy="295659"/>
              <a:chOff x="5145061" y="3244587"/>
              <a:chExt cx="536807" cy="295659"/>
            </a:xfrm>
          </p:grpSpPr>
          <p:sp>
            <p:nvSpPr>
              <p:cNvPr id="6235" name="Google Shape;6235;p56"/>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sp>
            <p:nvSpPr>
              <p:cNvPr id="6236" name="Google Shape;6236;p56"/>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grpSp>
        <p:grpSp>
          <p:nvGrpSpPr>
            <p:cNvPr id="6237" name="Google Shape;6237;p56"/>
            <p:cNvGrpSpPr/>
            <p:nvPr/>
          </p:nvGrpSpPr>
          <p:grpSpPr>
            <a:xfrm>
              <a:off x="5341327" y="2898245"/>
              <a:ext cx="532309" cy="614890"/>
              <a:chOff x="5341327" y="2898245"/>
              <a:chExt cx="532309" cy="614890"/>
            </a:xfrm>
          </p:grpSpPr>
          <p:sp>
            <p:nvSpPr>
              <p:cNvPr id="6238" name="Google Shape;6238;p56"/>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sp>
            <p:nvSpPr>
              <p:cNvPr id="6239" name="Google Shape;6239;p56"/>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grpSp>
        <p:grpSp>
          <p:nvGrpSpPr>
            <p:cNvPr id="6240" name="Google Shape;6240;p56"/>
            <p:cNvGrpSpPr/>
            <p:nvPr/>
          </p:nvGrpSpPr>
          <p:grpSpPr>
            <a:xfrm>
              <a:off x="5532290" y="2881789"/>
              <a:ext cx="620516" cy="305456"/>
              <a:chOff x="5532290" y="2881789"/>
              <a:chExt cx="620516" cy="305456"/>
            </a:xfrm>
          </p:grpSpPr>
          <p:sp>
            <p:nvSpPr>
              <p:cNvPr id="6241" name="Google Shape;6241;p56"/>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sp>
            <p:nvSpPr>
              <p:cNvPr id="6242" name="Google Shape;6242;p56"/>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grpSp>
      </p:grpSp>
      <p:grpSp>
        <p:nvGrpSpPr>
          <p:cNvPr id="6243" name="Google Shape;6243;p56"/>
          <p:cNvGrpSpPr/>
          <p:nvPr/>
        </p:nvGrpSpPr>
        <p:grpSpPr>
          <a:xfrm>
            <a:off x="8163135" y="3526707"/>
            <a:ext cx="269068" cy="645492"/>
            <a:chOff x="7026852" y="3311869"/>
            <a:chExt cx="434331" cy="1041955"/>
          </a:xfrm>
        </p:grpSpPr>
        <p:sp>
          <p:nvSpPr>
            <p:cNvPr id="6244" name="Google Shape;6244;p56"/>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5" name="Google Shape;6245;p56"/>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6" name="Google Shape;6246;p56"/>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47" name="Google Shape;6247;p56"/>
          <p:cNvGrpSpPr/>
          <p:nvPr/>
        </p:nvGrpSpPr>
        <p:grpSpPr>
          <a:xfrm>
            <a:off x="6179716" y="3565945"/>
            <a:ext cx="293882" cy="293836"/>
            <a:chOff x="4873519" y="3311869"/>
            <a:chExt cx="499374" cy="499296"/>
          </a:xfrm>
        </p:grpSpPr>
        <p:sp>
          <p:nvSpPr>
            <p:cNvPr id="6248" name="Google Shape;6248;p56"/>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9" name="Google Shape;6249;p56"/>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50" name="Google Shape;6250;p56"/>
          <p:cNvGrpSpPr/>
          <p:nvPr/>
        </p:nvGrpSpPr>
        <p:grpSpPr>
          <a:xfrm>
            <a:off x="6179716" y="3878316"/>
            <a:ext cx="293882" cy="293882"/>
            <a:chOff x="4873519" y="3875839"/>
            <a:chExt cx="499374" cy="499374"/>
          </a:xfrm>
        </p:grpSpPr>
        <p:sp>
          <p:nvSpPr>
            <p:cNvPr id="6251" name="Google Shape;6251;p56"/>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2" name="Google Shape;6252;p56"/>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53" name="Google Shape;6253;p56"/>
          <p:cNvGrpSpPr/>
          <p:nvPr/>
        </p:nvGrpSpPr>
        <p:grpSpPr>
          <a:xfrm>
            <a:off x="2410244" y="1850269"/>
            <a:ext cx="698105" cy="698207"/>
            <a:chOff x="2565073" y="2075876"/>
            <a:chExt cx="672483" cy="672517"/>
          </a:xfrm>
        </p:grpSpPr>
        <p:sp>
          <p:nvSpPr>
            <p:cNvPr id="6254" name="Google Shape;6254;p56"/>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5" name="Google Shape;6255;p56"/>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6" name="Google Shape;6256;p56"/>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7" name="Google Shape;6257;p56"/>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8" name="Google Shape;6258;p56"/>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9" name="Google Shape;6259;p56"/>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60" name="Google Shape;6260;p56"/>
          <p:cNvGrpSpPr/>
          <p:nvPr/>
        </p:nvGrpSpPr>
        <p:grpSpPr>
          <a:xfrm>
            <a:off x="5633655" y="3534869"/>
            <a:ext cx="438354" cy="637329"/>
            <a:chOff x="1697726" y="3244179"/>
            <a:chExt cx="788124" cy="1146069"/>
          </a:xfrm>
        </p:grpSpPr>
        <p:sp>
          <p:nvSpPr>
            <p:cNvPr id="6261" name="Google Shape;6261;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2" name="Google Shape;6262;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263" name="Google Shape;6263;p56"/>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264" name="Google Shape;6264;p56"/>
          <p:cNvGrpSpPr/>
          <p:nvPr/>
        </p:nvGrpSpPr>
        <p:grpSpPr>
          <a:xfrm>
            <a:off x="7634869" y="1863232"/>
            <a:ext cx="799565" cy="670282"/>
            <a:chOff x="7617850" y="2063282"/>
            <a:chExt cx="799565" cy="670282"/>
          </a:xfrm>
        </p:grpSpPr>
        <p:cxnSp>
          <p:nvCxnSpPr>
            <p:cNvPr id="6265" name="Google Shape;6265;p56"/>
            <p:cNvCxnSpPr/>
            <p:nvPr/>
          </p:nvCxnSpPr>
          <p:spPr>
            <a:xfrm rot="5400000" flipH="1">
              <a:off x="7629118" y="2104714"/>
              <a:ext cx="129900" cy="111300"/>
            </a:xfrm>
            <a:prstGeom prst="bentConnector3">
              <a:avLst>
                <a:gd name="adj1" fmla="val -104003"/>
              </a:avLst>
            </a:prstGeom>
            <a:noFill/>
            <a:ln w="9525" cap="flat" cmpd="sng">
              <a:solidFill>
                <a:srgbClr val="667E92"/>
              </a:solidFill>
              <a:prstDash val="solid"/>
              <a:round/>
              <a:headEnd type="none" w="sm" len="sm"/>
              <a:tailEnd type="none" w="sm" len="sm"/>
            </a:ln>
          </p:spPr>
        </p:cxnSp>
        <p:cxnSp>
          <p:nvCxnSpPr>
            <p:cNvPr id="6266" name="Google Shape;6266;p56"/>
            <p:cNvCxnSpPr/>
            <p:nvPr/>
          </p:nvCxnSpPr>
          <p:spPr>
            <a:xfrm rot="-5400000">
              <a:off x="8276270" y="2104714"/>
              <a:ext cx="129900" cy="111300"/>
            </a:xfrm>
            <a:prstGeom prst="bentConnector3">
              <a:avLst>
                <a:gd name="adj1" fmla="val -104003"/>
              </a:avLst>
            </a:prstGeom>
            <a:noFill/>
            <a:ln w="9525" cap="flat" cmpd="sng">
              <a:solidFill>
                <a:srgbClr val="667E92"/>
              </a:solidFill>
              <a:prstDash val="solid"/>
              <a:round/>
              <a:headEnd type="none" w="sm" len="sm"/>
              <a:tailEnd type="none" w="sm" len="sm"/>
            </a:ln>
          </p:spPr>
        </p:cxnSp>
        <p:cxnSp>
          <p:nvCxnSpPr>
            <p:cNvPr id="6267" name="Google Shape;6267;p56"/>
            <p:cNvCxnSpPr/>
            <p:nvPr/>
          </p:nvCxnSpPr>
          <p:spPr>
            <a:xfrm rot="5400000">
              <a:off x="7629118" y="2612964"/>
              <a:ext cx="129900" cy="111300"/>
            </a:xfrm>
            <a:prstGeom prst="bentConnector3">
              <a:avLst>
                <a:gd name="adj1" fmla="val 204003"/>
              </a:avLst>
            </a:prstGeom>
            <a:noFill/>
            <a:ln w="9525" cap="flat" cmpd="sng">
              <a:solidFill>
                <a:srgbClr val="667E92"/>
              </a:solidFill>
              <a:prstDash val="solid"/>
              <a:round/>
              <a:headEnd type="none" w="sm" len="sm"/>
              <a:tailEnd type="none" w="sm" len="sm"/>
            </a:ln>
          </p:spPr>
        </p:cxnSp>
        <p:cxnSp>
          <p:nvCxnSpPr>
            <p:cNvPr id="6268" name="Google Shape;6268;p56"/>
            <p:cNvCxnSpPr/>
            <p:nvPr/>
          </p:nvCxnSpPr>
          <p:spPr>
            <a:xfrm rot="-5400000" flipH="1">
              <a:off x="8276270" y="2612964"/>
              <a:ext cx="129900" cy="111300"/>
            </a:xfrm>
            <a:prstGeom prst="bentConnector3">
              <a:avLst>
                <a:gd name="adj1" fmla="val 204003"/>
              </a:avLst>
            </a:prstGeom>
            <a:noFill/>
            <a:ln w="9525" cap="flat" cmpd="sng">
              <a:solidFill>
                <a:srgbClr val="667E92"/>
              </a:solidFill>
              <a:prstDash val="solid"/>
              <a:round/>
              <a:headEnd type="none" w="sm" len="sm"/>
              <a:tailEnd type="none" w="sm" len="sm"/>
            </a:ln>
          </p:spPr>
        </p:cxnSp>
        <p:cxnSp>
          <p:nvCxnSpPr>
            <p:cNvPr id="6269" name="Google Shape;6269;p56"/>
            <p:cNvCxnSpPr/>
            <p:nvPr/>
          </p:nvCxnSpPr>
          <p:spPr>
            <a:xfrm rot="10800000">
              <a:off x="7617850" y="2393356"/>
              <a:ext cx="83400" cy="0"/>
            </a:xfrm>
            <a:prstGeom prst="straightConnector1">
              <a:avLst/>
            </a:prstGeom>
            <a:noFill/>
            <a:ln w="9525" cap="flat" cmpd="sng">
              <a:solidFill>
                <a:srgbClr val="667E92"/>
              </a:solidFill>
              <a:prstDash val="solid"/>
              <a:round/>
              <a:headEnd type="none" w="sm" len="sm"/>
              <a:tailEnd type="none" w="sm" len="sm"/>
            </a:ln>
          </p:spPr>
        </p:cxnSp>
        <p:cxnSp>
          <p:nvCxnSpPr>
            <p:cNvPr id="6270" name="Google Shape;6270;p56"/>
            <p:cNvCxnSpPr/>
            <p:nvPr/>
          </p:nvCxnSpPr>
          <p:spPr>
            <a:xfrm rot="10800000">
              <a:off x="8334015" y="2393356"/>
              <a:ext cx="83400" cy="0"/>
            </a:xfrm>
            <a:prstGeom prst="straightConnector1">
              <a:avLst/>
            </a:prstGeom>
            <a:noFill/>
            <a:ln w="9525" cap="flat" cmpd="sng">
              <a:solidFill>
                <a:srgbClr val="667E92"/>
              </a:solidFill>
              <a:prstDash val="solid"/>
              <a:round/>
              <a:headEnd type="none" w="sm" len="sm"/>
              <a:tailEnd type="none" w="sm" len="sm"/>
            </a:ln>
          </p:spPr>
        </p:cxnSp>
        <p:grpSp>
          <p:nvGrpSpPr>
            <p:cNvPr id="6271" name="Google Shape;6271;p56"/>
            <p:cNvGrpSpPr/>
            <p:nvPr/>
          </p:nvGrpSpPr>
          <p:grpSpPr>
            <a:xfrm>
              <a:off x="7734309" y="2063282"/>
              <a:ext cx="570957" cy="620096"/>
              <a:chOff x="7734309" y="2063282"/>
              <a:chExt cx="570957" cy="620096"/>
            </a:xfrm>
          </p:grpSpPr>
          <p:grpSp>
            <p:nvGrpSpPr>
              <p:cNvPr id="6272" name="Google Shape;6272;p56"/>
              <p:cNvGrpSpPr/>
              <p:nvPr/>
            </p:nvGrpSpPr>
            <p:grpSpPr>
              <a:xfrm>
                <a:off x="8031573" y="2063282"/>
                <a:ext cx="273693" cy="620096"/>
                <a:chOff x="8031573" y="2063282"/>
                <a:chExt cx="273693" cy="620096"/>
              </a:xfrm>
            </p:grpSpPr>
            <p:sp>
              <p:nvSpPr>
                <p:cNvPr id="6273" name="Google Shape;6273;p5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4" name="Google Shape;6274;p5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5" name="Google Shape;6275;p5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6" name="Google Shape;6276;p5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77" name="Google Shape;6277;p56"/>
              <p:cNvGrpSpPr/>
              <p:nvPr/>
            </p:nvGrpSpPr>
            <p:grpSpPr>
              <a:xfrm flipH="1">
                <a:off x="7734309" y="2063282"/>
                <a:ext cx="273693" cy="620096"/>
                <a:chOff x="8031573" y="2063282"/>
                <a:chExt cx="273693" cy="620096"/>
              </a:xfrm>
            </p:grpSpPr>
            <p:sp>
              <p:nvSpPr>
                <p:cNvPr id="6278" name="Google Shape;6278;p5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9" name="Google Shape;6279;p5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0" name="Google Shape;6280;p5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1" name="Google Shape;6281;p5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
        <p:nvSpPr>
          <p:cNvPr id="6282" name="Google Shape;6282;p56"/>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3" name="Google Shape;6283;p56"/>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284" name="Google Shape;6284;p56"/>
          <p:cNvGrpSpPr/>
          <p:nvPr/>
        </p:nvGrpSpPr>
        <p:grpSpPr>
          <a:xfrm>
            <a:off x="7821475" y="2716715"/>
            <a:ext cx="602567" cy="601884"/>
            <a:chOff x="1186975" y="238125"/>
            <a:chExt cx="5244275" cy="5238325"/>
          </a:xfrm>
        </p:grpSpPr>
        <p:sp>
          <p:nvSpPr>
            <p:cNvPr id="6285" name="Google Shape;6285;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6" name="Google Shape;6286;p56"/>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7" name="Google Shape;6287;p56"/>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8" name="Google Shape;6288;p56"/>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89" name="Google Shape;6289;p56"/>
          <p:cNvGrpSpPr/>
          <p:nvPr/>
        </p:nvGrpSpPr>
        <p:grpSpPr>
          <a:xfrm>
            <a:off x="3264213" y="1856199"/>
            <a:ext cx="651848" cy="687338"/>
            <a:chOff x="3400515" y="2056248"/>
            <a:chExt cx="698134" cy="735987"/>
          </a:xfrm>
        </p:grpSpPr>
        <p:grpSp>
          <p:nvGrpSpPr>
            <p:cNvPr id="6290" name="Google Shape;6290;p56"/>
            <p:cNvGrpSpPr/>
            <p:nvPr/>
          </p:nvGrpSpPr>
          <p:grpSpPr>
            <a:xfrm>
              <a:off x="3400515" y="2283913"/>
              <a:ext cx="312919" cy="219900"/>
              <a:chOff x="3400515" y="2283913"/>
              <a:chExt cx="312919" cy="219900"/>
            </a:xfrm>
          </p:grpSpPr>
          <p:sp>
            <p:nvSpPr>
              <p:cNvPr id="6291" name="Google Shape;6291;p56"/>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cxnSp>
            <p:nvCxnSpPr>
              <p:cNvPr id="6292" name="Google Shape;6292;p56"/>
              <p:cNvCxnSpPr/>
              <p:nvPr/>
            </p:nvCxnSpPr>
            <p:spPr>
              <a:xfrm rot="10800000">
                <a:off x="3400515" y="2393804"/>
                <a:ext cx="95400" cy="0"/>
              </a:xfrm>
              <a:prstGeom prst="straightConnector1">
                <a:avLst/>
              </a:prstGeom>
              <a:noFill/>
              <a:ln w="28575" cap="flat" cmpd="sng">
                <a:solidFill>
                  <a:srgbClr val="435D74"/>
                </a:solidFill>
                <a:prstDash val="solid"/>
                <a:round/>
                <a:headEnd type="none" w="sm" len="sm"/>
                <a:tailEnd type="none" w="sm" len="sm"/>
              </a:ln>
            </p:spPr>
          </p:cxnSp>
        </p:grpSp>
        <p:grpSp>
          <p:nvGrpSpPr>
            <p:cNvPr id="6293" name="Google Shape;6293;p56"/>
            <p:cNvGrpSpPr/>
            <p:nvPr/>
          </p:nvGrpSpPr>
          <p:grpSpPr>
            <a:xfrm>
              <a:off x="3547823" y="2461089"/>
              <a:ext cx="219900" cy="331146"/>
              <a:chOff x="3547823" y="2461089"/>
              <a:chExt cx="219900" cy="331146"/>
            </a:xfrm>
          </p:grpSpPr>
          <p:sp>
            <p:nvSpPr>
              <p:cNvPr id="6294" name="Google Shape;6294;p56"/>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cxnSp>
            <p:nvCxnSpPr>
              <p:cNvPr id="6295" name="Google Shape;6295;p56"/>
              <p:cNvCxnSpPr/>
              <p:nvPr/>
            </p:nvCxnSpPr>
            <p:spPr>
              <a:xfrm rot="10800000">
                <a:off x="3657701" y="2678535"/>
                <a:ext cx="0" cy="113700"/>
              </a:xfrm>
              <a:prstGeom prst="straightConnector1">
                <a:avLst/>
              </a:prstGeom>
              <a:noFill/>
              <a:ln w="28575" cap="flat" cmpd="sng">
                <a:solidFill>
                  <a:srgbClr val="5F7D95"/>
                </a:solidFill>
                <a:prstDash val="solid"/>
                <a:round/>
                <a:headEnd type="none" w="sm" len="sm"/>
                <a:tailEnd type="none" w="sm" len="sm"/>
              </a:ln>
            </p:spPr>
          </p:cxnSp>
        </p:grpSp>
        <p:grpSp>
          <p:nvGrpSpPr>
            <p:cNvPr id="6296" name="Google Shape;6296;p56"/>
            <p:cNvGrpSpPr/>
            <p:nvPr/>
          </p:nvGrpSpPr>
          <p:grpSpPr>
            <a:xfrm>
              <a:off x="3734138" y="2461089"/>
              <a:ext cx="219900" cy="331146"/>
              <a:chOff x="3734138" y="2461089"/>
              <a:chExt cx="219900" cy="331146"/>
            </a:xfrm>
          </p:grpSpPr>
          <p:sp>
            <p:nvSpPr>
              <p:cNvPr id="6297" name="Google Shape;6297;p56"/>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cxnSp>
            <p:nvCxnSpPr>
              <p:cNvPr id="6298" name="Google Shape;6298;p56"/>
              <p:cNvCxnSpPr/>
              <p:nvPr/>
            </p:nvCxnSpPr>
            <p:spPr>
              <a:xfrm rot="10800000">
                <a:off x="3844020" y="2678535"/>
                <a:ext cx="0" cy="113700"/>
              </a:xfrm>
              <a:prstGeom prst="straightConnector1">
                <a:avLst/>
              </a:prstGeom>
              <a:noFill/>
              <a:ln w="28575" cap="flat" cmpd="sng">
                <a:solidFill>
                  <a:srgbClr val="869FB2"/>
                </a:solidFill>
                <a:prstDash val="solid"/>
                <a:round/>
                <a:headEnd type="none" w="sm" len="sm"/>
                <a:tailEnd type="none" w="sm" len="sm"/>
              </a:ln>
            </p:spPr>
          </p:cxnSp>
        </p:grpSp>
        <p:grpSp>
          <p:nvGrpSpPr>
            <p:cNvPr id="6299" name="Google Shape;6299;p56"/>
            <p:cNvGrpSpPr/>
            <p:nvPr/>
          </p:nvGrpSpPr>
          <p:grpSpPr>
            <a:xfrm>
              <a:off x="3787560" y="2281742"/>
              <a:ext cx="311089" cy="219900"/>
              <a:chOff x="3787560" y="2281742"/>
              <a:chExt cx="311089" cy="219900"/>
            </a:xfrm>
          </p:grpSpPr>
          <p:sp>
            <p:nvSpPr>
              <p:cNvPr id="6300" name="Google Shape;6300;p56"/>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cxnSp>
            <p:nvCxnSpPr>
              <p:cNvPr id="6301" name="Google Shape;6301;p56"/>
              <p:cNvCxnSpPr/>
              <p:nvPr/>
            </p:nvCxnSpPr>
            <p:spPr>
              <a:xfrm rot="10800000">
                <a:off x="4003849" y="2393795"/>
                <a:ext cx="94800" cy="0"/>
              </a:xfrm>
              <a:prstGeom prst="straightConnector1">
                <a:avLst/>
              </a:prstGeom>
              <a:noFill/>
              <a:ln w="28575" cap="flat" cmpd="sng">
                <a:solidFill>
                  <a:srgbClr val="A5B7C6"/>
                </a:solidFill>
                <a:prstDash val="solid"/>
                <a:round/>
                <a:headEnd type="none" w="sm" len="sm"/>
                <a:tailEnd type="none" w="sm" len="sm"/>
              </a:ln>
            </p:spPr>
          </p:cxnSp>
        </p:grpSp>
        <p:grpSp>
          <p:nvGrpSpPr>
            <p:cNvPr id="6302" name="Google Shape;6302;p56"/>
            <p:cNvGrpSpPr/>
            <p:nvPr/>
          </p:nvGrpSpPr>
          <p:grpSpPr>
            <a:xfrm>
              <a:off x="3637290" y="2056248"/>
              <a:ext cx="219900" cy="330737"/>
              <a:chOff x="3637290" y="2056248"/>
              <a:chExt cx="219900" cy="330737"/>
            </a:xfrm>
          </p:grpSpPr>
          <p:sp>
            <p:nvSpPr>
              <p:cNvPr id="6303" name="Google Shape;6303;p56"/>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Calibri"/>
                  <a:ea typeface="Calibri"/>
                  <a:cs typeface="Calibri"/>
                  <a:sym typeface="Calibri"/>
                </a:endParaRPr>
              </a:p>
            </p:txBody>
          </p:sp>
          <p:cxnSp>
            <p:nvCxnSpPr>
              <p:cNvPr id="6304" name="Google Shape;6304;p56"/>
              <p:cNvCxnSpPr/>
              <p:nvPr/>
            </p:nvCxnSpPr>
            <p:spPr>
              <a:xfrm rot="10800000">
                <a:off x="3747169" y="2056248"/>
                <a:ext cx="0" cy="113700"/>
              </a:xfrm>
              <a:prstGeom prst="straightConnector1">
                <a:avLst/>
              </a:prstGeom>
              <a:noFill/>
              <a:ln w="28575" cap="flat" cmpd="sng">
                <a:solidFill>
                  <a:srgbClr val="BAC8D3"/>
                </a:solidFill>
                <a:prstDash val="solid"/>
                <a:round/>
                <a:headEnd type="none" w="sm" len="sm"/>
                <a:tailEnd type="none" w="sm" len="sm"/>
              </a:ln>
            </p:spPr>
          </p:cxnSp>
        </p:grpSp>
      </p:grpSp>
      <p:grpSp>
        <p:nvGrpSpPr>
          <p:cNvPr id="6305" name="Google Shape;6305;p56"/>
          <p:cNvGrpSpPr/>
          <p:nvPr/>
        </p:nvGrpSpPr>
        <p:grpSpPr>
          <a:xfrm>
            <a:off x="2555919" y="2726205"/>
            <a:ext cx="1268144" cy="592394"/>
            <a:chOff x="238125" y="1188750"/>
            <a:chExt cx="7140450" cy="3335550"/>
          </a:xfrm>
        </p:grpSpPr>
        <p:sp>
          <p:nvSpPr>
            <p:cNvPr id="6306" name="Google Shape;6306;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7" name="Google Shape;6307;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8" name="Google Shape;6308;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9" name="Google Shape;6309;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0" name="Google Shape;6310;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11" name="Google Shape;6311;p56"/>
          <p:cNvGrpSpPr/>
          <p:nvPr/>
        </p:nvGrpSpPr>
        <p:grpSpPr>
          <a:xfrm>
            <a:off x="6663819" y="2728360"/>
            <a:ext cx="1053944" cy="590147"/>
            <a:chOff x="238125" y="1335475"/>
            <a:chExt cx="5418735" cy="3034175"/>
          </a:xfrm>
        </p:grpSpPr>
        <p:sp>
          <p:nvSpPr>
            <p:cNvPr id="6312" name="Google Shape;6312;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3" name="Google Shape;6313;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4" name="Google Shape;6314;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15" name="Google Shape;6315;p56"/>
          <p:cNvGrpSpPr/>
          <p:nvPr/>
        </p:nvGrpSpPr>
        <p:grpSpPr>
          <a:xfrm>
            <a:off x="4094628" y="3533259"/>
            <a:ext cx="1268207" cy="638939"/>
            <a:chOff x="3967651" y="3645904"/>
            <a:chExt cx="1479304" cy="745292"/>
          </a:xfrm>
        </p:grpSpPr>
        <p:grpSp>
          <p:nvGrpSpPr>
            <p:cNvPr id="6316" name="Google Shape;6316;p56"/>
            <p:cNvGrpSpPr/>
            <p:nvPr/>
          </p:nvGrpSpPr>
          <p:grpSpPr>
            <a:xfrm>
              <a:off x="3967651" y="4009026"/>
              <a:ext cx="1479304" cy="382170"/>
              <a:chOff x="3967651" y="4009026"/>
              <a:chExt cx="1479304" cy="382170"/>
            </a:xfrm>
          </p:grpSpPr>
          <p:grpSp>
            <p:nvGrpSpPr>
              <p:cNvPr id="6317" name="Google Shape;6317;p56"/>
              <p:cNvGrpSpPr/>
              <p:nvPr/>
            </p:nvGrpSpPr>
            <p:grpSpPr>
              <a:xfrm>
                <a:off x="4892216" y="4195630"/>
                <a:ext cx="554739" cy="195566"/>
                <a:chOff x="3604375" y="4892160"/>
                <a:chExt cx="1651500" cy="582215"/>
              </a:xfrm>
            </p:grpSpPr>
            <p:sp>
              <p:nvSpPr>
                <p:cNvPr id="6318" name="Google Shape;6318;p56"/>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9" name="Google Shape;6319;p56"/>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20" name="Google Shape;6320;p56"/>
              <p:cNvGrpSpPr/>
              <p:nvPr/>
            </p:nvGrpSpPr>
            <p:grpSpPr>
              <a:xfrm>
                <a:off x="3967651" y="4146303"/>
                <a:ext cx="579402" cy="244893"/>
                <a:chOff x="851875" y="4745310"/>
                <a:chExt cx="1724925" cy="729065"/>
              </a:xfrm>
            </p:grpSpPr>
            <p:sp>
              <p:nvSpPr>
                <p:cNvPr id="6321" name="Google Shape;6321;p56"/>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2" name="Google Shape;6322;p56"/>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23" name="Google Shape;6323;p56"/>
              <p:cNvGrpSpPr/>
              <p:nvPr/>
            </p:nvGrpSpPr>
            <p:grpSpPr>
              <a:xfrm>
                <a:off x="4460753" y="4009026"/>
                <a:ext cx="493110" cy="382170"/>
                <a:chOff x="2319875" y="4336625"/>
                <a:chExt cx="1468025" cy="1137750"/>
              </a:xfrm>
            </p:grpSpPr>
            <p:sp>
              <p:nvSpPr>
                <p:cNvPr id="6324" name="Google Shape;6324;p56"/>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5" name="Google Shape;6325;p56"/>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326" name="Google Shape;6326;p56"/>
            <p:cNvGrpSpPr/>
            <p:nvPr/>
          </p:nvGrpSpPr>
          <p:grpSpPr>
            <a:xfrm>
              <a:off x="4479443" y="3645904"/>
              <a:ext cx="455965" cy="388789"/>
              <a:chOff x="2957425" y="238100"/>
              <a:chExt cx="1910200" cy="1628775"/>
            </a:xfrm>
          </p:grpSpPr>
          <p:sp>
            <p:nvSpPr>
              <p:cNvPr id="6327" name="Google Shape;6327;p56"/>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8" name="Google Shape;6328;p56"/>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9" name="Google Shape;6329;p56"/>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0" name="Google Shape;6330;p56"/>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1" name="Google Shape;6331;p56"/>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2" name="Google Shape;6332;p56"/>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3" name="Google Shape;6333;p56"/>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4" name="Google Shape;6334;p56"/>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5" name="Google Shape;6335;p56"/>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6" name="Google Shape;6336;p56"/>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337" name="Google Shape;6337;p56"/>
          <p:cNvGrpSpPr/>
          <p:nvPr/>
        </p:nvGrpSpPr>
        <p:grpSpPr>
          <a:xfrm>
            <a:off x="2480742" y="3534460"/>
            <a:ext cx="1243127" cy="637739"/>
            <a:chOff x="2496310" y="3693351"/>
            <a:chExt cx="1342905" cy="688926"/>
          </a:xfrm>
        </p:grpSpPr>
        <p:grpSp>
          <p:nvGrpSpPr>
            <p:cNvPr id="6338" name="Google Shape;6338;p56"/>
            <p:cNvGrpSpPr/>
            <p:nvPr/>
          </p:nvGrpSpPr>
          <p:grpSpPr>
            <a:xfrm>
              <a:off x="2496310" y="3693351"/>
              <a:ext cx="1342905" cy="688875"/>
              <a:chOff x="2496310" y="3693351"/>
              <a:chExt cx="1342905" cy="688875"/>
            </a:xfrm>
          </p:grpSpPr>
          <p:sp>
            <p:nvSpPr>
              <p:cNvPr id="6339" name="Google Shape;6339;p56"/>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0" name="Google Shape;6340;p56"/>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1" name="Google Shape;6341;p56"/>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2" name="Google Shape;6342;p56"/>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3" name="Google Shape;6343;p56"/>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4" name="Google Shape;6344;p56"/>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345" name="Google Shape;6345;p56"/>
              <p:cNvCxnSpPr>
                <a:stCxn id="6343"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sm" len="sm"/>
                <a:tailEnd type="none" w="sm" len="sm"/>
              </a:ln>
            </p:spPr>
          </p:cxnSp>
          <p:cxnSp>
            <p:nvCxnSpPr>
              <p:cNvPr id="6346" name="Google Shape;6346;p56"/>
              <p:cNvCxnSpPr>
                <a:stCxn id="6340" idx="0"/>
              </p:cNvCxnSpPr>
              <p:nvPr/>
            </p:nvCxnSpPr>
            <p:spPr>
              <a:xfrm rot="-5400000">
                <a:off x="3512338" y="3723516"/>
                <a:ext cx="75900" cy="194100"/>
              </a:xfrm>
              <a:prstGeom prst="bentConnector2">
                <a:avLst/>
              </a:prstGeom>
              <a:noFill/>
              <a:ln w="19050" cap="flat" cmpd="sng">
                <a:solidFill>
                  <a:srgbClr val="869FB2"/>
                </a:solidFill>
                <a:prstDash val="solid"/>
                <a:round/>
                <a:headEnd type="none" w="sm" len="sm"/>
                <a:tailEnd type="none" w="sm" len="sm"/>
              </a:ln>
            </p:spPr>
          </p:cxnSp>
          <p:cxnSp>
            <p:nvCxnSpPr>
              <p:cNvPr id="6347" name="Google Shape;6347;p56"/>
              <p:cNvCxnSpPr>
                <a:stCxn id="6341"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sm" len="sm"/>
                <a:tailEnd type="none" w="sm" len="sm"/>
              </a:ln>
            </p:spPr>
          </p:cxnSp>
          <p:cxnSp>
            <p:nvCxnSpPr>
              <p:cNvPr id="6348" name="Google Shape;6348;p56"/>
              <p:cNvCxnSpPr>
                <a:stCxn id="6344"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sm" len="sm"/>
                <a:tailEnd type="none" w="sm" len="sm"/>
              </a:ln>
            </p:spPr>
          </p:cxnSp>
          <p:cxnSp>
            <p:nvCxnSpPr>
              <p:cNvPr id="6349" name="Google Shape;6349;p56"/>
              <p:cNvCxnSpPr>
                <a:stCxn id="6342"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sm" len="sm"/>
                <a:tailEnd type="none" w="sm" len="sm"/>
              </a:ln>
            </p:spPr>
          </p:cxnSp>
        </p:grpSp>
        <p:grpSp>
          <p:nvGrpSpPr>
            <p:cNvPr id="6350" name="Google Shape;6350;p56"/>
            <p:cNvGrpSpPr/>
            <p:nvPr/>
          </p:nvGrpSpPr>
          <p:grpSpPr>
            <a:xfrm>
              <a:off x="2675275" y="3930557"/>
              <a:ext cx="1003306" cy="451720"/>
              <a:chOff x="2675275" y="4174282"/>
              <a:chExt cx="1003306" cy="451720"/>
            </a:xfrm>
          </p:grpSpPr>
          <p:sp>
            <p:nvSpPr>
              <p:cNvPr id="6351" name="Google Shape;6351;p56"/>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2" name="Google Shape;6352;p56"/>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3" name="Google Shape;6353;p56"/>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354" name="Google Shape;6354;p56"/>
          <p:cNvGrpSpPr/>
          <p:nvPr/>
        </p:nvGrpSpPr>
        <p:grpSpPr>
          <a:xfrm>
            <a:off x="1654412" y="971306"/>
            <a:ext cx="574511" cy="874710"/>
            <a:chOff x="1715404" y="1112080"/>
            <a:chExt cx="642270" cy="977985"/>
          </a:xfrm>
        </p:grpSpPr>
        <p:grpSp>
          <p:nvGrpSpPr>
            <p:cNvPr id="6355" name="Google Shape;6355;p56"/>
            <p:cNvGrpSpPr/>
            <p:nvPr/>
          </p:nvGrpSpPr>
          <p:grpSpPr>
            <a:xfrm>
              <a:off x="1715404" y="1112080"/>
              <a:ext cx="642270" cy="977985"/>
              <a:chOff x="1715404" y="1112080"/>
              <a:chExt cx="642270" cy="977985"/>
            </a:xfrm>
          </p:grpSpPr>
          <p:sp>
            <p:nvSpPr>
              <p:cNvPr id="6356" name="Google Shape;6356;p56"/>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7" name="Google Shape;6357;p56"/>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58" name="Google Shape;6358;p56"/>
            <p:cNvGrpSpPr/>
            <p:nvPr/>
          </p:nvGrpSpPr>
          <p:grpSpPr>
            <a:xfrm>
              <a:off x="1768927" y="1165603"/>
              <a:ext cx="535225" cy="851366"/>
              <a:chOff x="1768927" y="1165603"/>
              <a:chExt cx="535225" cy="851366"/>
            </a:xfrm>
          </p:grpSpPr>
          <p:sp>
            <p:nvSpPr>
              <p:cNvPr id="6359" name="Google Shape;6359;p56"/>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0" name="Google Shape;6360;p56"/>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61" name="Google Shape;6361;p56"/>
            <p:cNvGrpSpPr/>
            <p:nvPr/>
          </p:nvGrpSpPr>
          <p:grpSpPr>
            <a:xfrm>
              <a:off x="1822449" y="1219125"/>
              <a:ext cx="428180" cy="718859"/>
              <a:chOff x="1822449" y="1219125"/>
              <a:chExt cx="428180" cy="718859"/>
            </a:xfrm>
          </p:grpSpPr>
          <p:sp>
            <p:nvSpPr>
              <p:cNvPr id="6362" name="Google Shape;6362;p56"/>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3" name="Google Shape;6363;p56"/>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64" name="Google Shape;6364;p56"/>
            <p:cNvGrpSpPr/>
            <p:nvPr/>
          </p:nvGrpSpPr>
          <p:grpSpPr>
            <a:xfrm>
              <a:off x="1875972" y="1272648"/>
              <a:ext cx="321135" cy="586938"/>
              <a:chOff x="1875972" y="1272648"/>
              <a:chExt cx="321135" cy="586938"/>
            </a:xfrm>
          </p:grpSpPr>
          <p:sp>
            <p:nvSpPr>
              <p:cNvPr id="6365" name="Google Shape;6365;p56"/>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6" name="Google Shape;6366;p56"/>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367" name="Google Shape;6367;p56"/>
          <p:cNvGrpSpPr/>
          <p:nvPr/>
        </p:nvGrpSpPr>
        <p:grpSpPr>
          <a:xfrm>
            <a:off x="7761573" y="3528028"/>
            <a:ext cx="293855" cy="644170"/>
            <a:chOff x="241025" y="3151575"/>
            <a:chExt cx="293855" cy="644170"/>
          </a:xfrm>
        </p:grpSpPr>
        <p:sp>
          <p:nvSpPr>
            <p:cNvPr id="6368" name="Google Shape;6368;p56"/>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9" name="Google Shape;6369;p56"/>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70" name="Google Shape;6370;p56"/>
          <p:cNvGrpSpPr/>
          <p:nvPr/>
        </p:nvGrpSpPr>
        <p:grpSpPr>
          <a:xfrm>
            <a:off x="709557" y="2728028"/>
            <a:ext cx="1779649" cy="591620"/>
            <a:chOff x="246070" y="1983375"/>
            <a:chExt cx="1855347" cy="616849"/>
          </a:xfrm>
        </p:grpSpPr>
        <p:sp>
          <p:nvSpPr>
            <p:cNvPr id="6371" name="Google Shape;6371;p56"/>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2" name="Google Shape;6372;p56"/>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3" name="Google Shape;6373;p56"/>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4" name="Google Shape;6374;p56"/>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5" name="Google Shape;6375;p56"/>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6" name="Google Shape;6376;p56"/>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7" name="Google Shape;6377;p56"/>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8" name="Google Shape;6378;p56"/>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9" name="Google Shape;6379;p56"/>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80" name="Google Shape;6380;p56"/>
          <p:cNvGrpSpPr/>
          <p:nvPr/>
        </p:nvGrpSpPr>
        <p:grpSpPr>
          <a:xfrm>
            <a:off x="2320424" y="971306"/>
            <a:ext cx="711055" cy="745992"/>
            <a:chOff x="2496269" y="1171698"/>
            <a:chExt cx="761953" cy="799391"/>
          </a:xfrm>
        </p:grpSpPr>
        <p:grpSp>
          <p:nvGrpSpPr>
            <p:cNvPr id="6381" name="Google Shape;6381;p56"/>
            <p:cNvGrpSpPr/>
            <p:nvPr/>
          </p:nvGrpSpPr>
          <p:grpSpPr>
            <a:xfrm>
              <a:off x="2496269" y="1171698"/>
              <a:ext cx="761953" cy="723022"/>
              <a:chOff x="2496269" y="1171698"/>
              <a:chExt cx="761953" cy="723022"/>
            </a:xfrm>
          </p:grpSpPr>
          <p:sp>
            <p:nvSpPr>
              <p:cNvPr id="6382" name="Google Shape;6382;p56"/>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3" name="Google Shape;6383;p56"/>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384" name="Google Shape;6384;p56"/>
              <p:cNvGrpSpPr/>
              <p:nvPr/>
            </p:nvGrpSpPr>
            <p:grpSpPr>
              <a:xfrm>
                <a:off x="2496269" y="1171698"/>
                <a:ext cx="761953" cy="723022"/>
                <a:chOff x="2496269" y="1120652"/>
                <a:chExt cx="761953" cy="723022"/>
              </a:xfrm>
            </p:grpSpPr>
            <p:grpSp>
              <p:nvGrpSpPr>
                <p:cNvPr id="6385" name="Google Shape;6385;p56"/>
                <p:cNvGrpSpPr/>
                <p:nvPr/>
              </p:nvGrpSpPr>
              <p:grpSpPr>
                <a:xfrm>
                  <a:off x="2496269" y="1120652"/>
                  <a:ext cx="761953" cy="723022"/>
                  <a:chOff x="2496269" y="1120652"/>
                  <a:chExt cx="761953" cy="723022"/>
                </a:xfrm>
              </p:grpSpPr>
              <p:grpSp>
                <p:nvGrpSpPr>
                  <p:cNvPr id="6386" name="Google Shape;6386;p56"/>
                  <p:cNvGrpSpPr/>
                  <p:nvPr/>
                </p:nvGrpSpPr>
                <p:grpSpPr>
                  <a:xfrm>
                    <a:off x="2496269" y="1304589"/>
                    <a:ext cx="407089" cy="305057"/>
                    <a:chOff x="2496269" y="1304589"/>
                    <a:chExt cx="407089" cy="305057"/>
                  </a:xfrm>
                </p:grpSpPr>
                <p:sp>
                  <p:nvSpPr>
                    <p:cNvPr id="6387" name="Google Shape;6387;p56"/>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8" name="Google Shape;6388;p56"/>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89" name="Google Shape;6389;p56"/>
                  <p:cNvGrpSpPr/>
                  <p:nvPr/>
                </p:nvGrpSpPr>
                <p:grpSpPr>
                  <a:xfrm>
                    <a:off x="2586468" y="1493376"/>
                    <a:ext cx="358850" cy="349656"/>
                    <a:chOff x="2586468" y="1493376"/>
                    <a:chExt cx="358850" cy="349656"/>
                  </a:xfrm>
                </p:grpSpPr>
                <p:sp>
                  <p:nvSpPr>
                    <p:cNvPr id="6390" name="Google Shape;6390;p56"/>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1" name="Google Shape;6391;p56"/>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92" name="Google Shape;6392;p56"/>
                  <p:cNvGrpSpPr/>
                  <p:nvPr/>
                </p:nvGrpSpPr>
                <p:grpSpPr>
                  <a:xfrm>
                    <a:off x="2807939" y="1494024"/>
                    <a:ext cx="358857" cy="349650"/>
                    <a:chOff x="2807939" y="1494024"/>
                    <a:chExt cx="358857" cy="349650"/>
                  </a:xfrm>
                </p:grpSpPr>
                <p:sp>
                  <p:nvSpPr>
                    <p:cNvPr id="6393" name="Google Shape;6393;p56"/>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4" name="Google Shape;6394;p56"/>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95" name="Google Shape;6395;p56"/>
                  <p:cNvGrpSpPr/>
                  <p:nvPr/>
                </p:nvGrpSpPr>
                <p:grpSpPr>
                  <a:xfrm>
                    <a:off x="2851133" y="1305635"/>
                    <a:ext cx="407089" cy="305057"/>
                    <a:chOff x="2851133" y="1305635"/>
                    <a:chExt cx="407089" cy="305057"/>
                  </a:xfrm>
                </p:grpSpPr>
                <p:sp>
                  <p:nvSpPr>
                    <p:cNvPr id="6396" name="Google Shape;6396;p56"/>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7" name="Google Shape;6397;p56"/>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98" name="Google Shape;6398;p56"/>
                  <p:cNvGrpSpPr/>
                  <p:nvPr/>
                </p:nvGrpSpPr>
                <p:grpSpPr>
                  <a:xfrm>
                    <a:off x="2727495" y="1120652"/>
                    <a:ext cx="300271" cy="396358"/>
                    <a:chOff x="2727495" y="1120652"/>
                    <a:chExt cx="300271" cy="396358"/>
                  </a:xfrm>
                </p:grpSpPr>
                <p:sp>
                  <p:nvSpPr>
                    <p:cNvPr id="6399" name="Google Shape;6399;p56"/>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0" name="Google Shape;6400;p56"/>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401" name="Google Shape;6401;p56"/>
                <p:cNvGrpSpPr/>
                <p:nvPr/>
              </p:nvGrpSpPr>
              <p:grpSpPr>
                <a:xfrm>
                  <a:off x="2722305" y="1350460"/>
                  <a:ext cx="308357" cy="308344"/>
                  <a:chOff x="2722305" y="1350460"/>
                  <a:chExt cx="308357" cy="308344"/>
                </a:xfrm>
              </p:grpSpPr>
              <p:sp>
                <p:nvSpPr>
                  <p:cNvPr id="6402" name="Google Shape;6402;p56"/>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403" name="Google Shape;6403;p56"/>
                  <p:cNvGrpSpPr/>
                  <p:nvPr/>
                </p:nvGrpSpPr>
                <p:grpSpPr>
                  <a:xfrm>
                    <a:off x="2725064" y="1364529"/>
                    <a:ext cx="297953" cy="280182"/>
                    <a:chOff x="2725064" y="1364529"/>
                    <a:chExt cx="297953" cy="280182"/>
                  </a:xfrm>
                </p:grpSpPr>
                <p:sp>
                  <p:nvSpPr>
                    <p:cNvPr id="6404" name="Google Shape;6404;p56"/>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5" name="Google Shape;6405;p56"/>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6" name="Google Shape;6406;p56"/>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7" name="Google Shape;6407;p56"/>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8" name="Google Shape;6408;p56"/>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sp>
          <p:nvSpPr>
            <p:cNvPr id="6409" name="Google Shape;6409;p56"/>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0" name="Google Shape;6410;p56"/>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1" name="Google Shape;6411;p56"/>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2" name="Google Shape;6412;p56"/>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3" name="Google Shape;6413;p56"/>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14" name="Google Shape;6414;p56"/>
          <p:cNvGrpSpPr/>
          <p:nvPr/>
        </p:nvGrpSpPr>
        <p:grpSpPr>
          <a:xfrm>
            <a:off x="3909124" y="2727412"/>
            <a:ext cx="1569143" cy="591015"/>
            <a:chOff x="3820100" y="3023049"/>
            <a:chExt cx="1303925" cy="491162"/>
          </a:xfrm>
        </p:grpSpPr>
        <p:grpSp>
          <p:nvGrpSpPr>
            <p:cNvPr id="6415" name="Google Shape;6415;p56"/>
            <p:cNvGrpSpPr/>
            <p:nvPr/>
          </p:nvGrpSpPr>
          <p:grpSpPr>
            <a:xfrm>
              <a:off x="3820100" y="3023072"/>
              <a:ext cx="1303925" cy="491139"/>
              <a:chOff x="3820100" y="3023072"/>
              <a:chExt cx="1303925" cy="491139"/>
            </a:xfrm>
          </p:grpSpPr>
          <p:sp>
            <p:nvSpPr>
              <p:cNvPr id="6416" name="Google Shape;6416;p56"/>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7" name="Google Shape;6417;p56"/>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18" name="Google Shape;6418;p56"/>
            <p:cNvGrpSpPr/>
            <p:nvPr/>
          </p:nvGrpSpPr>
          <p:grpSpPr>
            <a:xfrm>
              <a:off x="4132439" y="3023645"/>
              <a:ext cx="393633" cy="177096"/>
              <a:chOff x="4132439" y="3023645"/>
              <a:chExt cx="393633" cy="177096"/>
            </a:xfrm>
          </p:grpSpPr>
          <p:sp>
            <p:nvSpPr>
              <p:cNvPr id="6419" name="Google Shape;6419;p56"/>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0" name="Google Shape;6420;p56"/>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21" name="Google Shape;6421;p56"/>
            <p:cNvGrpSpPr/>
            <p:nvPr/>
          </p:nvGrpSpPr>
          <p:grpSpPr>
            <a:xfrm>
              <a:off x="3921811" y="3023049"/>
              <a:ext cx="1002396" cy="388943"/>
              <a:chOff x="3921811" y="3023049"/>
              <a:chExt cx="1002396" cy="388943"/>
            </a:xfrm>
          </p:grpSpPr>
          <p:sp>
            <p:nvSpPr>
              <p:cNvPr id="6422" name="Google Shape;6422;p56"/>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3" name="Google Shape;6423;p56"/>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24" name="Google Shape;6424;p56"/>
            <p:cNvGrpSpPr/>
            <p:nvPr/>
          </p:nvGrpSpPr>
          <p:grpSpPr>
            <a:xfrm>
              <a:off x="4023645" y="3023049"/>
              <a:ext cx="683032" cy="286722"/>
              <a:chOff x="4023645" y="3023049"/>
              <a:chExt cx="683032" cy="286722"/>
            </a:xfrm>
          </p:grpSpPr>
          <p:sp>
            <p:nvSpPr>
              <p:cNvPr id="6425" name="Google Shape;6425;p56"/>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6" name="Google Shape;6426;p56"/>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427" name="Google Shape;6427;p56"/>
          <p:cNvGrpSpPr/>
          <p:nvPr/>
        </p:nvGrpSpPr>
        <p:grpSpPr>
          <a:xfrm>
            <a:off x="1541246" y="1854257"/>
            <a:ext cx="713522" cy="688025"/>
            <a:chOff x="1706078" y="2092648"/>
            <a:chExt cx="660913" cy="637296"/>
          </a:xfrm>
        </p:grpSpPr>
        <p:sp>
          <p:nvSpPr>
            <p:cNvPr id="6428" name="Google Shape;6428;p56"/>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429" name="Google Shape;6429;p56"/>
            <p:cNvGrpSpPr/>
            <p:nvPr/>
          </p:nvGrpSpPr>
          <p:grpSpPr>
            <a:xfrm>
              <a:off x="1706078" y="2092648"/>
              <a:ext cx="660913" cy="575241"/>
              <a:chOff x="1706078" y="2092648"/>
              <a:chExt cx="660913" cy="575241"/>
            </a:xfrm>
          </p:grpSpPr>
          <p:sp>
            <p:nvSpPr>
              <p:cNvPr id="6430" name="Google Shape;6430;p56"/>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1" name="Google Shape;6431;p56"/>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2" name="Google Shape;6432;p56"/>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433" name="Google Shape;6433;p56"/>
          <p:cNvGrpSpPr/>
          <p:nvPr/>
        </p:nvGrpSpPr>
        <p:grpSpPr>
          <a:xfrm>
            <a:off x="6303104" y="971806"/>
            <a:ext cx="1317459" cy="684168"/>
            <a:chOff x="238125" y="999450"/>
            <a:chExt cx="7140700" cy="3708225"/>
          </a:xfrm>
        </p:grpSpPr>
        <p:sp>
          <p:nvSpPr>
            <p:cNvPr id="6434" name="Google Shape;6434;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5" name="Google Shape;6435;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6" name="Google Shape;6436;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7" name="Google Shape;6437;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8" name="Google Shape;6438;p56"/>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9" name="Google Shape;6439;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0" name="Google Shape;6440;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1" name="Google Shape;6441;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2" name="Google Shape;6442;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6446"/>
        <p:cNvGrpSpPr/>
        <p:nvPr/>
      </p:nvGrpSpPr>
      <p:grpSpPr>
        <a:xfrm>
          <a:off x="0" y="0"/>
          <a:ext cx="0" cy="0"/>
          <a:chOff x="0" y="0"/>
          <a:chExt cx="0" cy="0"/>
        </a:xfrm>
      </p:grpSpPr>
      <p:grpSp>
        <p:nvGrpSpPr>
          <p:cNvPr id="6447" name="Google Shape;6447;p57"/>
          <p:cNvGrpSpPr/>
          <p:nvPr/>
        </p:nvGrpSpPr>
        <p:grpSpPr>
          <a:xfrm>
            <a:off x="717025" y="967615"/>
            <a:ext cx="1636117" cy="1526144"/>
            <a:chOff x="729238" y="1179665"/>
            <a:chExt cx="1636117" cy="1526144"/>
          </a:xfrm>
        </p:grpSpPr>
        <p:grpSp>
          <p:nvGrpSpPr>
            <p:cNvPr id="6448" name="Google Shape;6448;p57"/>
            <p:cNvGrpSpPr/>
            <p:nvPr/>
          </p:nvGrpSpPr>
          <p:grpSpPr>
            <a:xfrm>
              <a:off x="729238" y="1179665"/>
              <a:ext cx="80700" cy="1526144"/>
              <a:chOff x="729238" y="1179665"/>
              <a:chExt cx="80700" cy="1526144"/>
            </a:xfrm>
          </p:grpSpPr>
          <p:sp>
            <p:nvSpPr>
              <p:cNvPr id="6449" name="Google Shape;6449;p57"/>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0" name="Google Shape;6450;p57"/>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1" name="Google Shape;6451;p57"/>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2" name="Google Shape;6452;p57"/>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3" name="Google Shape;6453;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4" name="Google Shape;6454;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5" name="Google Shape;6455;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6" name="Google Shape;6456;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7" name="Google Shape;6457;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8" name="Google Shape;6458;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59" name="Google Shape;6459;p57"/>
            <p:cNvGrpSpPr/>
            <p:nvPr/>
          </p:nvGrpSpPr>
          <p:grpSpPr>
            <a:xfrm>
              <a:off x="903098" y="1179665"/>
              <a:ext cx="80700" cy="1526144"/>
              <a:chOff x="903098" y="1179665"/>
              <a:chExt cx="80700" cy="1526144"/>
            </a:xfrm>
          </p:grpSpPr>
          <p:sp>
            <p:nvSpPr>
              <p:cNvPr id="6460" name="Google Shape;6460;p57"/>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1" name="Google Shape;6461;p57"/>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2" name="Google Shape;6462;p57"/>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3" name="Google Shape;6463;p57"/>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4" name="Google Shape;6464;p57"/>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5" name="Google Shape;6465;p57"/>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6" name="Google Shape;6466;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7" name="Google Shape;6467;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8" name="Google Shape;6468;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9" name="Google Shape;6469;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70" name="Google Shape;6470;p57"/>
            <p:cNvGrpSpPr/>
            <p:nvPr/>
          </p:nvGrpSpPr>
          <p:grpSpPr>
            <a:xfrm>
              <a:off x="1076958" y="1179665"/>
              <a:ext cx="80700" cy="1526144"/>
              <a:chOff x="1076958" y="1179665"/>
              <a:chExt cx="80700" cy="1526144"/>
            </a:xfrm>
          </p:grpSpPr>
          <p:sp>
            <p:nvSpPr>
              <p:cNvPr id="6471" name="Google Shape;6471;p57"/>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2" name="Google Shape;6472;p57"/>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3" name="Google Shape;6473;p57"/>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4" name="Google Shape;6474;p57"/>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5" name="Google Shape;6475;p57"/>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6" name="Google Shape;6476;p57"/>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7" name="Google Shape;6477;p57"/>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8" name="Google Shape;6478;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9" name="Google Shape;6479;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0" name="Google Shape;6480;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81" name="Google Shape;6481;p57"/>
            <p:cNvGrpSpPr/>
            <p:nvPr/>
          </p:nvGrpSpPr>
          <p:grpSpPr>
            <a:xfrm>
              <a:off x="1247707" y="1179665"/>
              <a:ext cx="80700" cy="1526144"/>
              <a:chOff x="1247707" y="1179665"/>
              <a:chExt cx="80700" cy="1526144"/>
            </a:xfrm>
          </p:grpSpPr>
          <p:sp>
            <p:nvSpPr>
              <p:cNvPr id="6482" name="Google Shape;6482;p57"/>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3" name="Google Shape;6483;p57"/>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4" name="Google Shape;6484;p57"/>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5" name="Google Shape;6485;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6" name="Google Shape;6486;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7" name="Google Shape;6487;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8" name="Google Shape;6488;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9" name="Google Shape;6489;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0" name="Google Shape;6490;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1" name="Google Shape;6491;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92" name="Google Shape;6492;p57"/>
            <p:cNvGrpSpPr/>
            <p:nvPr/>
          </p:nvGrpSpPr>
          <p:grpSpPr>
            <a:xfrm>
              <a:off x="1421567" y="1179665"/>
              <a:ext cx="80700" cy="1526144"/>
              <a:chOff x="1421567" y="1179665"/>
              <a:chExt cx="80700" cy="1526144"/>
            </a:xfrm>
          </p:grpSpPr>
          <p:sp>
            <p:nvSpPr>
              <p:cNvPr id="6493" name="Google Shape;6493;p57"/>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4" name="Google Shape;6494;p57"/>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5" name="Google Shape;6495;p57"/>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6" name="Google Shape;6496;p57"/>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7" name="Google Shape;6497;p57"/>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8" name="Google Shape;6498;p57"/>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9" name="Google Shape;6499;p57"/>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0" name="Google Shape;6500;p57"/>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1" name="Google Shape;6501;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2" name="Google Shape;6502;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03" name="Google Shape;6503;p57"/>
            <p:cNvGrpSpPr/>
            <p:nvPr/>
          </p:nvGrpSpPr>
          <p:grpSpPr>
            <a:xfrm>
              <a:off x="1592327" y="1179665"/>
              <a:ext cx="80700" cy="1526144"/>
              <a:chOff x="1592327" y="1179665"/>
              <a:chExt cx="80700" cy="1526144"/>
            </a:xfrm>
          </p:grpSpPr>
          <p:sp>
            <p:nvSpPr>
              <p:cNvPr id="6504" name="Google Shape;6504;p57"/>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5" name="Google Shape;6505;p57"/>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6" name="Google Shape;6506;p57"/>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7" name="Google Shape;6507;p57"/>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8" name="Google Shape;6508;p57"/>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9" name="Google Shape;6509;p57"/>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0" name="Google Shape;6510;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1" name="Google Shape;6511;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2" name="Google Shape;6512;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3" name="Google Shape;6513;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14" name="Google Shape;6514;p57"/>
            <p:cNvGrpSpPr/>
            <p:nvPr/>
          </p:nvGrpSpPr>
          <p:grpSpPr>
            <a:xfrm>
              <a:off x="1766187" y="1179665"/>
              <a:ext cx="80700" cy="1526144"/>
              <a:chOff x="1766187" y="1179665"/>
              <a:chExt cx="80700" cy="1526144"/>
            </a:xfrm>
          </p:grpSpPr>
          <p:sp>
            <p:nvSpPr>
              <p:cNvPr id="6515" name="Google Shape;6515;p57"/>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6" name="Google Shape;6516;p57"/>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7" name="Google Shape;6517;p57"/>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8" name="Google Shape;6518;p57"/>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9" name="Google Shape;6519;p57"/>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0" name="Google Shape;6520;p57"/>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1" name="Google Shape;6521;p57"/>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2" name="Google Shape;6522;p57"/>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3" name="Google Shape;6523;p57"/>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4" name="Google Shape;6524;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25" name="Google Shape;6525;p57"/>
            <p:cNvGrpSpPr/>
            <p:nvPr/>
          </p:nvGrpSpPr>
          <p:grpSpPr>
            <a:xfrm>
              <a:off x="1936935" y="1179665"/>
              <a:ext cx="80700" cy="1526144"/>
              <a:chOff x="1936935" y="1179665"/>
              <a:chExt cx="80700" cy="1526144"/>
            </a:xfrm>
          </p:grpSpPr>
          <p:sp>
            <p:nvSpPr>
              <p:cNvPr id="6526" name="Google Shape;6526;p57"/>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7" name="Google Shape;6527;p57"/>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8" name="Google Shape;6528;p57"/>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9" name="Google Shape;6529;p57"/>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0" name="Google Shape;6530;p57"/>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1" name="Google Shape;6531;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2" name="Google Shape;6532;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3" name="Google Shape;6533;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4" name="Google Shape;6534;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5" name="Google Shape;6535;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36" name="Google Shape;6536;p57"/>
            <p:cNvGrpSpPr/>
            <p:nvPr/>
          </p:nvGrpSpPr>
          <p:grpSpPr>
            <a:xfrm>
              <a:off x="2110795" y="1179665"/>
              <a:ext cx="80700" cy="1526144"/>
              <a:chOff x="2110795" y="1179665"/>
              <a:chExt cx="80700" cy="1526144"/>
            </a:xfrm>
          </p:grpSpPr>
          <p:sp>
            <p:nvSpPr>
              <p:cNvPr id="6537" name="Google Shape;6537;p57"/>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8" name="Google Shape;6538;p57"/>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9" name="Google Shape;6539;p57"/>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0" name="Google Shape;6540;p57"/>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1" name="Google Shape;6541;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2" name="Google Shape;6542;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3" name="Google Shape;6543;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4" name="Google Shape;6544;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5" name="Google Shape;6545;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6" name="Google Shape;6546;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47" name="Google Shape;6547;p57"/>
            <p:cNvGrpSpPr/>
            <p:nvPr/>
          </p:nvGrpSpPr>
          <p:grpSpPr>
            <a:xfrm>
              <a:off x="2284655" y="1179665"/>
              <a:ext cx="80700" cy="1526144"/>
              <a:chOff x="2284655" y="1179665"/>
              <a:chExt cx="80700" cy="1526144"/>
            </a:xfrm>
          </p:grpSpPr>
          <p:sp>
            <p:nvSpPr>
              <p:cNvPr id="6548" name="Google Shape;6548;p57"/>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9" name="Google Shape;6549;p57"/>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0" name="Google Shape;6550;p57"/>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1" name="Google Shape;6551;p57"/>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2" name="Google Shape;6552;p57"/>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3" name="Google Shape;6553;p57"/>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4" name="Google Shape;6554;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5" name="Google Shape;6555;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6" name="Google Shape;6556;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7" name="Google Shape;6557;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558" name="Google Shape;6558;p57"/>
          <p:cNvGrpSpPr/>
          <p:nvPr/>
        </p:nvGrpSpPr>
        <p:grpSpPr>
          <a:xfrm>
            <a:off x="2611692" y="986753"/>
            <a:ext cx="1364248" cy="1102133"/>
            <a:chOff x="2623904" y="1198803"/>
            <a:chExt cx="1364248" cy="1102133"/>
          </a:xfrm>
        </p:grpSpPr>
        <p:grpSp>
          <p:nvGrpSpPr>
            <p:cNvPr id="6559" name="Google Shape;6559;p57"/>
            <p:cNvGrpSpPr/>
            <p:nvPr/>
          </p:nvGrpSpPr>
          <p:grpSpPr>
            <a:xfrm>
              <a:off x="2623907" y="1198803"/>
              <a:ext cx="1364245" cy="273000"/>
              <a:chOff x="2623907" y="1198803"/>
              <a:chExt cx="1364245" cy="273000"/>
            </a:xfrm>
          </p:grpSpPr>
          <p:sp>
            <p:nvSpPr>
              <p:cNvPr id="6560" name="Google Shape;6560;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1" name="Google Shape;6561;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2" name="Google Shape;6562;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3" name="Google Shape;6563;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4" name="Google Shape;6564;p57"/>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65" name="Google Shape;6565;p57"/>
            <p:cNvGrpSpPr/>
            <p:nvPr/>
          </p:nvGrpSpPr>
          <p:grpSpPr>
            <a:xfrm>
              <a:off x="2623904" y="1476964"/>
              <a:ext cx="1364245" cy="273000"/>
              <a:chOff x="2623904" y="1476964"/>
              <a:chExt cx="1364245" cy="273000"/>
            </a:xfrm>
          </p:grpSpPr>
          <p:sp>
            <p:nvSpPr>
              <p:cNvPr id="6566" name="Google Shape;6566;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7" name="Google Shape;6567;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8" name="Google Shape;6568;p57"/>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9" name="Google Shape;6569;p57"/>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0" name="Google Shape;6570;p57"/>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71" name="Google Shape;6571;p57"/>
            <p:cNvGrpSpPr/>
            <p:nvPr/>
          </p:nvGrpSpPr>
          <p:grpSpPr>
            <a:xfrm>
              <a:off x="2623907" y="1749775"/>
              <a:ext cx="1364245" cy="273000"/>
              <a:chOff x="2623907" y="1749775"/>
              <a:chExt cx="1364245" cy="273000"/>
            </a:xfrm>
          </p:grpSpPr>
          <p:sp>
            <p:nvSpPr>
              <p:cNvPr id="6572" name="Google Shape;6572;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3" name="Google Shape;6573;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4" name="Google Shape;6574;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5" name="Google Shape;6575;p57"/>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6" name="Google Shape;6576;p57"/>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77" name="Google Shape;6577;p57"/>
            <p:cNvGrpSpPr/>
            <p:nvPr/>
          </p:nvGrpSpPr>
          <p:grpSpPr>
            <a:xfrm>
              <a:off x="2623904" y="2027936"/>
              <a:ext cx="1364245" cy="273000"/>
              <a:chOff x="2623904" y="2027936"/>
              <a:chExt cx="1364245" cy="273000"/>
            </a:xfrm>
          </p:grpSpPr>
          <p:sp>
            <p:nvSpPr>
              <p:cNvPr id="6578" name="Google Shape;6578;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9" name="Google Shape;6579;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0" name="Google Shape;6580;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1" name="Google Shape;6581;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2" name="Google Shape;6582;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583" name="Google Shape;6583;p57"/>
          <p:cNvGrpSpPr/>
          <p:nvPr/>
        </p:nvGrpSpPr>
        <p:grpSpPr>
          <a:xfrm>
            <a:off x="2601153" y="2445826"/>
            <a:ext cx="1387540" cy="159124"/>
            <a:chOff x="3200660" y="2180272"/>
            <a:chExt cx="2563823" cy="378237"/>
          </a:xfrm>
        </p:grpSpPr>
        <p:sp>
          <p:nvSpPr>
            <p:cNvPr id="6584" name="Google Shape;6584;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5" name="Google Shape;6585;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6" name="Google Shape;6586;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7" name="Google Shape;6587;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8" name="Google Shape;6588;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9" name="Google Shape;6589;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0" name="Google Shape;6590;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1" name="Google Shape;6591;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2" name="Google Shape;6592;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3" name="Google Shape;6593;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4" name="Google Shape;6594;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5" name="Google Shape;6595;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6" name="Google Shape;6596;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7" name="Google Shape;6597;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8" name="Google Shape;6598;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9" name="Google Shape;6599;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0" name="Google Shape;6600;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1" name="Google Shape;6601;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02" name="Google Shape;6602;p57"/>
          <p:cNvGrpSpPr/>
          <p:nvPr/>
        </p:nvGrpSpPr>
        <p:grpSpPr>
          <a:xfrm>
            <a:off x="2597677" y="2723590"/>
            <a:ext cx="1390502" cy="159625"/>
            <a:chOff x="3530150" y="2790075"/>
            <a:chExt cx="1962600" cy="225300"/>
          </a:xfrm>
        </p:grpSpPr>
        <p:sp>
          <p:nvSpPr>
            <p:cNvPr id="6603" name="Google Shape;6603;p57"/>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4" name="Google Shape;6604;p57"/>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05" name="Google Shape;6605;p57"/>
          <p:cNvGrpSpPr/>
          <p:nvPr/>
        </p:nvGrpSpPr>
        <p:grpSpPr>
          <a:xfrm>
            <a:off x="2597735" y="3001855"/>
            <a:ext cx="1411629" cy="154175"/>
            <a:chOff x="3558802" y="4011244"/>
            <a:chExt cx="1866000" cy="111600"/>
          </a:xfrm>
        </p:grpSpPr>
        <p:sp>
          <p:nvSpPr>
            <p:cNvPr id="6606" name="Google Shape;6606;p57"/>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7" name="Google Shape;6607;p57"/>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08" name="Google Shape;6608;p57"/>
          <p:cNvGrpSpPr/>
          <p:nvPr/>
        </p:nvGrpSpPr>
        <p:grpSpPr>
          <a:xfrm>
            <a:off x="2598023" y="2207425"/>
            <a:ext cx="1383504" cy="119761"/>
            <a:chOff x="3465975" y="2270258"/>
            <a:chExt cx="1986365" cy="171947"/>
          </a:xfrm>
        </p:grpSpPr>
        <p:sp>
          <p:nvSpPr>
            <p:cNvPr id="6609" name="Google Shape;6609;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0" name="Google Shape;6610;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1" name="Google Shape;6611;p57"/>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2" name="Google Shape;6612;p57"/>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3" name="Google Shape;6613;p57"/>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4" name="Google Shape;6614;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5" name="Google Shape;6615;p57"/>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6" name="Google Shape;6616;p57"/>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17" name="Google Shape;6617;p57"/>
          <p:cNvGrpSpPr/>
          <p:nvPr/>
        </p:nvGrpSpPr>
        <p:grpSpPr>
          <a:xfrm>
            <a:off x="2609030" y="3571198"/>
            <a:ext cx="1369531" cy="195460"/>
            <a:chOff x="723300" y="4253549"/>
            <a:chExt cx="2276482" cy="324900"/>
          </a:xfrm>
        </p:grpSpPr>
        <p:sp>
          <p:nvSpPr>
            <p:cNvPr id="6618" name="Google Shape;6618;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9" name="Google Shape;6619;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0" name="Google Shape;6620;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1" name="Google Shape;6621;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2" name="Google Shape;6622;p57"/>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23" name="Google Shape;6623;p57"/>
          <p:cNvGrpSpPr/>
          <p:nvPr/>
        </p:nvGrpSpPr>
        <p:grpSpPr>
          <a:xfrm>
            <a:off x="2598591" y="3272439"/>
            <a:ext cx="1389065" cy="180119"/>
            <a:chOff x="705948" y="3788465"/>
            <a:chExt cx="2308952" cy="299400"/>
          </a:xfrm>
        </p:grpSpPr>
        <p:sp>
          <p:nvSpPr>
            <p:cNvPr id="6624" name="Google Shape;6624;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5" name="Google Shape;6625;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6" name="Google Shape;6626;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7" name="Google Shape;6627;p57"/>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8" name="Google Shape;6628;p57"/>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29" name="Google Shape;6629;p57"/>
          <p:cNvGrpSpPr/>
          <p:nvPr/>
        </p:nvGrpSpPr>
        <p:grpSpPr>
          <a:xfrm>
            <a:off x="4195581" y="1876393"/>
            <a:ext cx="1433821" cy="191501"/>
            <a:chOff x="4273350" y="2088443"/>
            <a:chExt cx="1433821" cy="191501"/>
          </a:xfrm>
        </p:grpSpPr>
        <p:grpSp>
          <p:nvGrpSpPr>
            <p:cNvPr id="6630" name="Google Shape;6630;p57"/>
            <p:cNvGrpSpPr/>
            <p:nvPr/>
          </p:nvGrpSpPr>
          <p:grpSpPr>
            <a:xfrm>
              <a:off x="4273350" y="2088443"/>
              <a:ext cx="1433821" cy="0"/>
              <a:chOff x="5224975" y="2962250"/>
              <a:chExt cx="1544400" cy="0"/>
            </a:xfrm>
          </p:grpSpPr>
          <p:cxnSp>
            <p:nvCxnSpPr>
              <p:cNvPr id="6631" name="Google Shape;6631;p57"/>
              <p:cNvCxnSpPr/>
              <p:nvPr/>
            </p:nvCxnSpPr>
            <p:spPr>
              <a:xfrm>
                <a:off x="5224975" y="2962250"/>
                <a:ext cx="1544400" cy="0"/>
              </a:xfrm>
              <a:prstGeom prst="straightConnector1">
                <a:avLst/>
              </a:prstGeom>
              <a:noFill/>
              <a:ln w="19050" cap="flat" cmpd="sng">
                <a:solidFill>
                  <a:srgbClr val="E3E9ED"/>
                </a:solidFill>
                <a:prstDash val="solid"/>
                <a:round/>
                <a:headEnd type="none" w="sm" len="sm"/>
                <a:tailEnd type="none" w="sm" len="sm"/>
              </a:ln>
            </p:spPr>
          </p:cxnSp>
          <p:cxnSp>
            <p:nvCxnSpPr>
              <p:cNvPr id="6632" name="Google Shape;6632;p57"/>
              <p:cNvCxnSpPr/>
              <p:nvPr/>
            </p:nvCxnSpPr>
            <p:spPr>
              <a:xfrm>
                <a:off x="5225150" y="2962250"/>
                <a:ext cx="453300" cy="0"/>
              </a:xfrm>
              <a:prstGeom prst="straightConnector1">
                <a:avLst/>
              </a:prstGeom>
              <a:noFill/>
              <a:ln w="19050" cap="flat" cmpd="sng">
                <a:solidFill>
                  <a:srgbClr val="7994A9"/>
                </a:solidFill>
                <a:prstDash val="solid"/>
                <a:round/>
                <a:headEnd type="none" w="sm" len="sm"/>
                <a:tailEnd type="oval" w="med" len="med"/>
              </a:ln>
            </p:spPr>
          </p:cxnSp>
        </p:grpSp>
        <p:grpSp>
          <p:nvGrpSpPr>
            <p:cNvPr id="6633" name="Google Shape;6633;p57"/>
            <p:cNvGrpSpPr/>
            <p:nvPr/>
          </p:nvGrpSpPr>
          <p:grpSpPr>
            <a:xfrm>
              <a:off x="4273350" y="2279944"/>
              <a:ext cx="1433821" cy="0"/>
              <a:chOff x="5224975" y="2962250"/>
              <a:chExt cx="1544400" cy="0"/>
            </a:xfrm>
          </p:grpSpPr>
          <p:cxnSp>
            <p:nvCxnSpPr>
              <p:cNvPr id="6634" name="Google Shape;6634;p57"/>
              <p:cNvCxnSpPr/>
              <p:nvPr/>
            </p:nvCxnSpPr>
            <p:spPr>
              <a:xfrm>
                <a:off x="5224975" y="2962250"/>
                <a:ext cx="1544400" cy="0"/>
              </a:xfrm>
              <a:prstGeom prst="straightConnector1">
                <a:avLst/>
              </a:prstGeom>
              <a:noFill/>
              <a:ln w="19050" cap="flat" cmpd="sng">
                <a:solidFill>
                  <a:srgbClr val="E3E9ED"/>
                </a:solidFill>
                <a:prstDash val="solid"/>
                <a:round/>
                <a:headEnd type="none" w="sm" len="sm"/>
                <a:tailEnd type="none" w="sm" len="sm"/>
              </a:ln>
            </p:spPr>
          </p:cxnSp>
          <p:cxnSp>
            <p:nvCxnSpPr>
              <p:cNvPr id="6635" name="Google Shape;6635;p57"/>
              <p:cNvCxnSpPr/>
              <p:nvPr/>
            </p:nvCxnSpPr>
            <p:spPr>
              <a:xfrm>
                <a:off x="5225150" y="2962250"/>
                <a:ext cx="998700" cy="0"/>
              </a:xfrm>
              <a:prstGeom prst="straightConnector1">
                <a:avLst/>
              </a:prstGeom>
              <a:noFill/>
              <a:ln w="19050" cap="flat" cmpd="sng">
                <a:solidFill>
                  <a:srgbClr val="7994A9"/>
                </a:solidFill>
                <a:prstDash val="solid"/>
                <a:round/>
                <a:headEnd type="none" w="sm" len="sm"/>
                <a:tailEnd type="oval" w="med" len="med"/>
              </a:ln>
            </p:spPr>
          </p:cxnSp>
        </p:grpSp>
      </p:grpSp>
      <p:grpSp>
        <p:nvGrpSpPr>
          <p:cNvPr id="6636" name="Google Shape;6636;p57"/>
          <p:cNvGrpSpPr/>
          <p:nvPr/>
        </p:nvGrpSpPr>
        <p:grpSpPr>
          <a:xfrm>
            <a:off x="2646528" y="3885297"/>
            <a:ext cx="1304609" cy="294074"/>
            <a:chOff x="2658741" y="4097347"/>
            <a:chExt cx="1304609" cy="294074"/>
          </a:xfrm>
        </p:grpSpPr>
        <p:grpSp>
          <p:nvGrpSpPr>
            <p:cNvPr id="6637" name="Google Shape;6637;p57"/>
            <p:cNvGrpSpPr/>
            <p:nvPr/>
          </p:nvGrpSpPr>
          <p:grpSpPr>
            <a:xfrm>
              <a:off x="2658741" y="4097347"/>
              <a:ext cx="118572" cy="294074"/>
              <a:chOff x="3343310" y="4475555"/>
              <a:chExt cx="127717" cy="316753"/>
            </a:xfrm>
          </p:grpSpPr>
          <p:sp>
            <p:nvSpPr>
              <p:cNvPr id="6638" name="Google Shape;6638;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9" name="Google Shape;6639;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40" name="Google Shape;6640;p57"/>
            <p:cNvGrpSpPr/>
            <p:nvPr/>
          </p:nvGrpSpPr>
          <p:grpSpPr>
            <a:xfrm>
              <a:off x="3815519" y="4098388"/>
              <a:ext cx="147831" cy="291991"/>
              <a:chOff x="3527539" y="4476677"/>
              <a:chExt cx="159232" cy="314510"/>
            </a:xfrm>
          </p:grpSpPr>
          <p:sp>
            <p:nvSpPr>
              <p:cNvPr id="6641" name="Google Shape;6641;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2" name="Google Shape;6642;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43" name="Google Shape;6643;p57"/>
            <p:cNvGrpSpPr/>
            <p:nvPr/>
          </p:nvGrpSpPr>
          <p:grpSpPr>
            <a:xfrm>
              <a:off x="3511696" y="4098388"/>
              <a:ext cx="147831" cy="291991"/>
              <a:chOff x="3527539" y="4476677"/>
              <a:chExt cx="159232" cy="314510"/>
            </a:xfrm>
          </p:grpSpPr>
          <p:sp>
            <p:nvSpPr>
              <p:cNvPr id="6644" name="Google Shape;6644;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5" name="Google Shape;6645;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46" name="Google Shape;6646;p57"/>
            <p:cNvGrpSpPr/>
            <p:nvPr/>
          </p:nvGrpSpPr>
          <p:grpSpPr>
            <a:xfrm>
              <a:off x="3207874" y="4098388"/>
              <a:ext cx="147831" cy="291991"/>
              <a:chOff x="3527539" y="4476677"/>
              <a:chExt cx="159232" cy="314510"/>
            </a:xfrm>
          </p:grpSpPr>
          <p:sp>
            <p:nvSpPr>
              <p:cNvPr id="6647" name="Google Shape;6647;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8" name="Google Shape;6648;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49" name="Google Shape;6649;p57"/>
            <p:cNvGrpSpPr/>
            <p:nvPr/>
          </p:nvGrpSpPr>
          <p:grpSpPr>
            <a:xfrm>
              <a:off x="2933305" y="4097347"/>
              <a:ext cx="118572" cy="294074"/>
              <a:chOff x="3343310" y="4475555"/>
              <a:chExt cx="127717" cy="316753"/>
            </a:xfrm>
          </p:grpSpPr>
          <p:sp>
            <p:nvSpPr>
              <p:cNvPr id="6650" name="Google Shape;6650;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1" name="Google Shape;6651;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6652" name="Google Shape;6652;p57"/>
          <p:cNvGrpSpPr/>
          <p:nvPr/>
        </p:nvGrpSpPr>
        <p:grpSpPr>
          <a:xfrm>
            <a:off x="4197136" y="963991"/>
            <a:ext cx="1430711" cy="751237"/>
            <a:chOff x="5159450" y="1919950"/>
            <a:chExt cx="1541050" cy="862500"/>
          </a:xfrm>
        </p:grpSpPr>
        <p:sp>
          <p:nvSpPr>
            <p:cNvPr id="6653" name="Google Shape;6653;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4" name="Google Shape;6654;p57"/>
            <p:cNvGrpSpPr/>
            <p:nvPr/>
          </p:nvGrpSpPr>
          <p:grpSpPr>
            <a:xfrm>
              <a:off x="5159450" y="1919950"/>
              <a:ext cx="1541050" cy="862500"/>
              <a:chOff x="5159450" y="1919950"/>
              <a:chExt cx="1541050" cy="862500"/>
            </a:xfrm>
          </p:grpSpPr>
          <p:cxnSp>
            <p:nvCxnSpPr>
              <p:cNvPr id="6655" name="Google Shape;6655;p57"/>
              <p:cNvCxnSpPr/>
              <p:nvPr/>
            </p:nvCxnSpPr>
            <p:spPr>
              <a:xfrm>
                <a:off x="5159450" y="1919950"/>
                <a:ext cx="0" cy="862500"/>
              </a:xfrm>
              <a:prstGeom prst="straightConnector1">
                <a:avLst/>
              </a:prstGeom>
              <a:noFill/>
              <a:ln w="9525" cap="flat" cmpd="sng">
                <a:solidFill>
                  <a:srgbClr val="E3E9ED"/>
                </a:solidFill>
                <a:prstDash val="solid"/>
                <a:round/>
                <a:headEnd type="none" w="sm" len="sm"/>
                <a:tailEnd type="none" w="sm" len="sm"/>
              </a:ln>
            </p:spPr>
          </p:cxnSp>
          <p:cxnSp>
            <p:nvCxnSpPr>
              <p:cNvPr id="6656" name="Google Shape;6656;p57"/>
              <p:cNvCxnSpPr/>
              <p:nvPr/>
            </p:nvCxnSpPr>
            <p:spPr>
              <a:xfrm>
                <a:off x="5161200" y="2778975"/>
                <a:ext cx="1539300" cy="0"/>
              </a:xfrm>
              <a:prstGeom prst="straightConnector1">
                <a:avLst/>
              </a:prstGeom>
              <a:noFill/>
              <a:ln w="9525" cap="flat" cmpd="sng">
                <a:solidFill>
                  <a:srgbClr val="E3E9ED"/>
                </a:solidFill>
                <a:prstDash val="solid"/>
                <a:round/>
                <a:headEnd type="none" w="sm" len="sm"/>
                <a:tailEnd type="none" w="sm" len="sm"/>
              </a:ln>
            </p:spPr>
          </p:cxnSp>
        </p:grpSp>
      </p:grpSp>
      <p:grpSp>
        <p:nvGrpSpPr>
          <p:cNvPr id="6657" name="Google Shape;6657;p57"/>
          <p:cNvGrpSpPr/>
          <p:nvPr/>
        </p:nvGrpSpPr>
        <p:grpSpPr>
          <a:xfrm>
            <a:off x="4245274" y="2227761"/>
            <a:ext cx="1334436" cy="967914"/>
            <a:chOff x="4294923" y="2439811"/>
            <a:chExt cx="1334436" cy="967914"/>
          </a:xfrm>
        </p:grpSpPr>
        <p:grpSp>
          <p:nvGrpSpPr>
            <p:cNvPr id="6658" name="Google Shape;6658;p57"/>
            <p:cNvGrpSpPr/>
            <p:nvPr/>
          </p:nvGrpSpPr>
          <p:grpSpPr>
            <a:xfrm>
              <a:off x="4960455" y="2469658"/>
              <a:ext cx="668904" cy="885523"/>
              <a:chOff x="4960455" y="2469658"/>
              <a:chExt cx="668904" cy="885523"/>
            </a:xfrm>
          </p:grpSpPr>
          <p:sp>
            <p:nvSpPr>
              <p:cNvPr id="6659" name="Google Shape;6659;p57"/>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0" name="Google Shape;6660;p57"/>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1" name="Google Shape;6661;p57"/>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2" name="Google Shape;6662;p57"/>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3" name="Google Shape;6663;p57"/>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4" name="Google Shape;6664;p57"/>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65" name="Google Shape;6665;p57"/>
            <p:cNvGrpSpPr/>
            <p:nvPr/>
          </p:nvGrpSpPr>
          <p:grpSpPr>
            <a:xfrm>
              <a:off x="4294923" y="2469658"/>
              <a:ext cx="668951" cy="885523"/>
              <a:chOff x="4294923" y="2469658"/>
              <a:chExt cx="668951" cy="885523"/>
            </a:xfrm>
          </p:grpSpPr>
          <p:sp>
            <p:nvSpPr>
              <p:cNvPr id="6666" name="Google Shape;6666;p57"/>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7" name="Google Shape;6667;p57"/>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8" name="Google Shape;6668;p57"/>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9" name="Google Shape;6669;p57"/>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0" name="Google Shape;6670;p57"/>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1" name="Google Shape;6671;p57"/>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672" name="Google Shape;6672;p57"/>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73" name="Google Shape;6673;p57"/>
          <p:cNvGrpSpPr/>
          <p:nvPr/>
        </p:nvGrpSpPr>
        <p:grpSpPr>
          <a:xfrm>
            <a:off x="4231477" y="3282206"/>
            <a:ext cx="1430948" cy="897289"/>
            <a:chOff x="4351371" y="3547942"/>
            <a:chExt cx="1345129" cy="843475"/>
          </a:xfrm>
        </p:grpSpPr>
        <p:grpSp>
          <p:nvGrpSpPr>
            <p:cNvPr id="6674" name="Google Shape;6674;p57"/>
            <p:cNvGrpSpPr/>
            <p:nvPr/>
          </p:nvGrpSpPr>
          <p:grpSpPr>
            <a:xfrm>
              <a:off x="4351371" y="4209917"/>
              <a:ext cx="1345129" cy="181500"/>
              <a:chOff x="4351371" y="4209917"/>
              <a:chExt cx="1345129" cy="181500"/>
            </a:xfrm>
          </p:grpSpPr>
          <p:sp>
            <p:nvSpPr>
              <p:cNvPr id="6675" name="Google Shape;6675;p57"/>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676" name="Google Shape;6676;p57"/>
              <p:cNvCxnSpPr/>
              <p:nvPr/>
            </p:nvCxnSpPr>
            <p:spPr>
              <a:xfrm>
                <a:off x="5551000" y="4298797"/>
                <a:ext cx="145500" cy="0"/>
              </a:xfrm>
              <a:prstGeom prst="straightConnector1">
                <a:avLst/>
              </a:prstGeom>
              <a:noFill/>
              <a:ln w="28575" cap="flat" cmpd="sng">
                <a:solidFill>
                  <a:srgbClr val="435D74"/>
                </a:solidFill>
                <a:prstDash val="solid"/>
                <a:round/>
                <a:headEnd type="none" w="sm" len="sm"/>
                <a:tailEnd type="none" w="sm" len="sm"/>
              </a:ln>
            </p:spPr>
          </p:cxnSp>
        </p:grpSp>
        <p:grpSp>
          <p:nvGrpSpPr>
            <p:cNvPr id="6677" name="Google Shape;6677;p57"/>
            <p:cNvGrpSpPr/>
            <p:nvPr/>
          </p:nvGrpSpPr>
          <p:grpSpPr>
            <a:xfrm>
              <a:off x="4403010" y="3985221"/>
              <a:ext cx="1109519" cy="181500"/>
              <a:chOff x="4403010" y="3985221"/>
              <a:chExt cx="1109519" cy="181500"/>
            </a:xfrm>
          </p:grpSpPr>
          <p:sp>
            <p:nvSpPr>
              <p:cNvPr id="6678" name="Google Shape;6678;p57"/>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679" name="Google Shape;6679;p57"/>
              <p:cNvCxnSpPr/>
              <p:nvPr/>
            </p:nvCxnSpPr>
            <p:spPr>
              <a:xfrm>
                <a:off x="4403010" y="4075993"/>
                <a:ext cx="145500" cy="0"/>
              </a:xfrm>
              <a:prstGeom prst="straightConnector1">
                <a:avLst/>
              </a:prstGeom>
              <a:noFill/>
              <a:ln w="28575" cap="flat" cmpd="sng">
                <a:solidFill>
                  <a:srgbClr val="5F7D95"/>
                </a:solidFill>
                <a:prstDash val="solid"/>
                <a:round/>
                <a:headEnd type="none" w="sm" len="sm"/>
                <a:tailEnd type="none" w="sm" len="sm"/>
              </a:ln>
            </p:spPr>
          </p:cxnSp>
        </p:grpSp>
        <p:grpSp>
          <p:nvGrpSpPr>
            <p:cNvPr id="6680" name="Google Shape;6680;p57"/>
            <p:cNvGrpSpPr/>
            <p:nvPr/>
          </p:nvGrpSpPr>
          <p:grpSpPr>
            <a:xfrm>
              <a:off x="4618704" y="3766582"/>
              <a:ext cx="807858" cy="181500"/>
              <a:chOff x="4618704" y="3766582"/>
              <a:chExt cx="807858" cy="181500"/>
            </a:xfrm>
          </p:grpSpPr>
          <p:sp>
            <p:nvSpPr>
              <p:cNvPr id="6681" name="Google Shape;6681;p57"/>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682" name="Google Shape;6682;p57"/>
              <p:cNvCxnSpPr/>
              <p:nvPr/>
            </p:nvCxnSpPr>
            <p:spPr>
              <a:xfrm>
                <a:off x="5281062" y="3855291"/>
                <a:ext cx="145500" cy="0"/>
              </a:xfrm>
              <a:prstGeom prst="straightConnector1">
                <a:avLst/>
              </a:prstGeom>
              <a:noFill/>
              <a:ln w="28575" cap="flat" cmpd="sng">
                <a:solidFill>
                  <a:srgbClr val="869FB2"/>
                </a:solidFill>
                <a:prstDash val="solid"/>
                <a:round/>
                <a:headEnd type="none" w="sm" len="sm"/>
                <a:tailEnd type="none" w="sm" len="sm"/>
              </a:ln>
            </p:spPr>
          </p:cxnSp>
        </p:grpSp>
        <p:grpSp>
          <p:nvGrpSpPr>
            <p:cNvPr id="6683" name="Google Shape;6683;p57"/>
            <p:cNvGrpSpPr/>
            <p:nvPr/>
          </p:nvGrpSpPr>
          <p:grpSpPr>
            <a:xfrm>
              <a:off x="4735238" y="3547942"/>
              <a:ext cx="462839" cy="181500"/>
              <a:chOff x="4735238" y="3547942"/>
              <a:chExt cx="462839" cy="181500"/>
            </a:xfrm>
          </p:grpSpPr>
          <p:sp>
            <p:nvSpPr>
              <p:cNvPr id="6684" name="Google Shape;6684;p57"/>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685" name="Google Shape;6685;p57"/>
              <p:cNvCxnSpPr/>
              <p:nvPr/>
            </p:nvCxnSpPr>
            <p:spPr>
              <a:xfrm>
                <a:off x="4735238" y="3636872"/>
                <a:ext cx="145500" cy="0"/>
              </a:xfrm>
              <a:prstGeom prst="straightConnector1">
                <a:avLst/>
              </a:prstGeom>
              <a:noFill/>
              <a:ln w="28575" cap="flat" cmpd="sng">
                <a:solidFill>
                  <a:srgbClr val="BAC8D3"/>
                </a:solidFill>
                <a:prstDash val="solid"/>
                <a:round/>
                <a:headEnd type="none" w="sm" len="sm"/>
                <a:tailEnd type="none" w="sm" len="sm"/>
              </a:ln>
            </p:spPr>
          </p:cxnSp>
        </p:grpSp>
      </p:grpSp>
      <p:grpSp>
        <p:nvGrpSpPr>
          <p:cNvPr id="6686" name="Google Shape;6686;p57"/>
          <p:cNvGrpSpPr/>
          <p:nvPr/>
        </p:nvGrpSpPr>
        <p:grpSpPr>
          <a:xfrm>
            <a:off x="7407835" y="2217530"/>
            <a:ext cx="1020955" cy="928853"/>
            <a:chOff x="926675" y="238125"/>
            <a:chExt cx="5755100" cy="5232975"/>
          </a:xfrm>
        </p:grpSpPr>
        <p:sp>
          <p:nvSpPr>
            <p:cNvPr id="6687" name="Google Shape;6687;p5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8" name="Google Shape;6688;p5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9" name="Google Shape;6689;p5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0" name="Google Shape;6690;p5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91" name="Google Shape;6691;p57"/>
          <p:cNvGrpSpPr/>
          <p:nvPr/>
        </p:nvGrpSpPr>
        <p:grpSpPr>
          <a:xfrm>
            <a:off x="715208" y="2616265"/>
            <a:ext cx="1695374" cy="1560837"/>
            <a:chOff x="727421" y="2828315"/>
            <a:chExt cx="1695374" cy="1560837"/>
          </a:xfrm>
        </p:grpSpPr>
        <p:grpSp>
          <p:nvGrpSpPr>
            <p:cNvPr id="6692" name="Google Shape;6692;p57"/>
            <p:cNvGrpSpPr/>
            <p:nvPr/>
          </p:nvGrpSpPr>
          <p:grpSpPr>
            <a:xfrm>
              <a:off x="727421" y="2828315"/>
              <a:ext cx="1695374" cy="1560837"/>
              <a:chOff x="734799" y="2782450"/>
              <a:chExt cx="1571100" cy="1577400"/>
            </a:xfrm>
          </p:grpSpPr>
          <p:cxnSp>
            <p:nvCxnSpPr>
              <p:cNvPr id="6693" name="Google Shape;6693;p57"/>
              <p:cNvCxnSpPr/>
              <p:nvPr/>
            </p:nvCxnSpPr>
            <p:spPr>
              <a:xfrm>
                <a:off x="743025" y="2782450"/>
                <a:ext cx="0" cy="1577400"/>
              </a:xfrm>
              <a:prstGeom prst="straightConnector1">
                <a:avLst/>
              </a:prstGeom>
              <a:noFill/>
              <a:ln w="19050" cap="flat" cmpd="sng">
                <a:solidFill>
                  <a:srgbClr val="E3E7EA"/>
                </a:solidFill>
                <a:prstDash val="solid"/>
                <a:round/>
                <a:headEnd type="none" w="sm" len="sm"/>
                <a:tailEnd type="none" w="sm" len="sm"/>
              </a:ln>
            </p:spPr>
          </p:cxnSp>
          <p:cxnSp>
            <p:nvCxnSpPr>
              <p:cNvPr id="6694" name="Google Shape;6694;p57"/>
              <p:cNvCxnSpPr/>
              <p:nvPr/>
            </p:nvCxnSpPr>
            <p:spPr>
              <a:xfrm rot="10800000">
                <a:off x="734799" y="4359850"/>
                <a:ext cx="1571100" cy="0"/>
              </a:xfrm>
              <a:prstGeom prst="straightConnector1">
                <a:avLst/>
              </a:prstGeom>
              <a:noFill/>
              <a:ln w="19050" cap="flat" cmpd="sng">
                <a:solidFill>
                  <a:srgbClr val="E3E7EA"/>
                </a:solidFill>
                <a:prstDash val="solid"/>
                <a:round/>
                <a:headEnd type="none" w="sm" len="sm"/>
                <a:tailEnd type="none" w="sm" len="sm"/>
              </a:ln>
            </p:spPr>
          </p:cxnSp>
        </p:grpSp>
        <p:grpSp>
          <p:nvGrpSpPr>
            <p:cNvPr id="6695" name="Google Shape;6695;p57"/>
            <p:cNvGrpSpPr/>
            <p:nvPr/>
          </p:nvGrpSpPr>
          <p:grpSpPr>
            <a:xfrm>
              <a:off x="819108" y="2882501"/>
              <a:ext cx="1556791" cy="1426186"/>
              <a:chOff x="819108" y="2882501"/>
              <a:chExt cx="1556791" cy="1426186"/>
            </a:xfrm>
          </p:grpSpPr>
          <p:grpSp>
            <p:nvGrpSpPr>
              <p:cNvPr id="6696" name="Google Shape;6696;p57"/>
              <p:cNvGrpSpPr/>
              <p:nvPr/>
            </p:nvGrpSpPr>
            <p:grpSpPr>
              <a:xfrm>
                <a:off x="819108" y="2882501"/>
                <a:ext cx="103104" cy="1426186"/>
                <a:chOff x="4674013" y="3100904"/>
                <a:chExt cx="122758" cy="1698043"/>
              </a:xfrm>
            </p:grpSpPr>
            <p:sp>
              <p:nvSpPr>
                <p:cNvPr id="6697" name="Google Shape;6697;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8" name="Google Shape;6698;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9" name="Google Shape;6699;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0" name="Google Shape;6700;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1" name="Google Shape;6701;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2" name="Google Shape;6702;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3" name="Google Shape;6703;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04" name="Google Shape;6704;p57"/>
              <p:cNvGrpSpPr/>
              <p:nvPr/>
            </p:nvGrpSpPr>
            <p:grpSpPr>
              <a:xfrm>
                <a:off x="1062475" y="2882501"/>
                <a:ext cx="103104" cy="1426186"/>
                <a:chOff x="4940438" y="3100904"/>
                <a:chExt cx="122758" cy="1698043"/>
              </a:xfrm>
            </p:grpSpPr>
            <p:sp>
              <p:nvSpPr>
                <p:cNvPr id="6705" name="Google Shape;6705;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6" name="Google Shape;6706;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7" name="Google Shape;6707;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8" name="Google Shape;6708;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9" name="Google Shape;6709;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0" name="Google Shape;6710;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1" name="Google Shape;6711;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12" name="Google Shape;6712;p57"/>
              <p:cNvGrpSpPr/>
              <p:nvPr/>
            </p:nvGrpSpPr>
            <p:grpSpPr>
              <a:xfrm>
                <a:off x="1299324" y="2882501"/>
                <a:ext cx="103104" cy="1426186"/>
                <a:chOff x="5206863" y="3100904"/>
                <a:chExt cx="122758" cy="1698043"/>
              </a:xfrm>
            </p:grpSpPr>
            <p:sp>
              <p:nvSpPr>
                <p:cNvPr id="6713" name="Google Shape;6713;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4" name="Google Shape;6714;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5" name="Google Shape;6715;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6" name="Google Shape;6716;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7" name="Google Shape;6717;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8" name="Google Shape;6718;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9" name="Google Shape;6719;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20" name="Google Shape;6720;p57"/>
              <p:cNvGrpSpPr/>
              <p:nvPr/>
            </p:nvGrpSpPr>
            <p:grpSpPr>
              <a:xfrm>
                <a:off x="1786057" y="2882501"/>
                <a:ext cx="103104" cy="1426186"/>
                <a:chOff x="6006138" y="3143629"/>
                <a:chExt cx="122758" cy="1698043"/>
              </a:xfrm>
            </p:grpSpPr>
            <p:sp>
              <p:nvSpPr>
                <p:cNvPr id="6721" name="Google Shape;6721;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2" name="Google Shape;6722;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3" name="Google Shape;6723;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4" name="Google Shape;6724;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5" name="Google Shape;6725;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6" name="Google Shape;6726;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7" name="Google Shape;6727;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28" name="Google Shape;6728;p57"/>
              <p:cNvGrpSpPr/>
              <p:nvPr/>
            </p:nvGrpSpPr>
            <p:grpSpPr>
              <a:xfrm>
                <a:off x="2029422" y="2882501"/>
                <a:ext cx="103104" cy="1426186"/>
                <a:chOff x="6805413" y="3100904"/>
                <a:chExt cx="122758" cy="1698043"/>
              </a:xfrm>
            </p:grpSpPr>
            <p:sp>
              <p:nvSpPr>
                <p:cNvPr id="6729" name="Google Shape;6729;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0" name="Google Shape;6730;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1" name="Google Shape;6731;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2" name="Google Shape;6732;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3" name="Google Shape;6733;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4" name="Google Shape;6734;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5" name="Google Shape;6735;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36" name="Google Shape;6736;p57"/>
              <p:cNvGrpSpPr/>
              <p:nvPr/>
            </p:nvGrpSpPr>
            <p:grpSpPr>
              <a:xfrm>
                <a:off x="2272795" y="2882501"/>
                <a:ext cx="103104" cy="1426186"/>
                <a:chOff x="5206863" y="3100904"/>
                <a:chExt cx="122758" cy="1698043"/>
              </a:xfrm>
            </p:grpSpPr>
            <p:sp>
              <p:nvSpPr>
                <p:cNvPr id="6737" name="Google Shape;6737;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8" name="Google Shape;6738;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9" name="Google Shape;6739;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0" name="Google Shape;6740;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1" name="Google Shape;6741;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2" name="Google Shape;6742;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3" name="Google Shape;6743;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44" name="Google Shape;6744;p57"/>
              <p:cNvGrpSpPr/>
              <p:nvPr/>
            </p:nvGrpSpPr>
            <p:grpSpPr>
              <a:xfrm>
                <a:off x="1542694" y="2882501"/>
                <a:ext cx="103104" cy="1426186"/>
                <a:chOff x="6006138" y="3143629"/>
                <a:chExt cx="122758" cy="1698043"/>
              </a:xfrm>
            </p:grpSpPr>
            <p:sp>
              <p:nvSpPr>
                <p:cNvPr id="6745" name="Google Shape;6745;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6" name="Google Shape;6746;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7" name="Google Shape;6747;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8" name="Google Shape;6748;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9" name="Google Shape;6749;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0" name="Google Shape;6750;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1" name="Google Shape;6751;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6752" name="Google Shape;6752;p57"/>
          <p:cNvGrpSpPr/>
          <p:nvPr/>
        </p:nvGrpSpPr>
        <p:grpSpPr>
          <a:xfrm>
            <a:off x="5671259" y="3305987"/>
            <a:ext cx="2749952" cy="870677"/>
            <a:chOff x="238125" y="1725700"/>
            <a:chExt cx="7139025" cy="2260325"/>
          </a:xfrm>
        </p:grpSpPr>
        <p:sp>
          <p:nvSpPr>
            <p:cNvPr id="6753" name="Google Shape;6753;p57"/>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29"/>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4" name="Google Shape;6754;p57"/>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5" name="Google Shape;6755;p57"/>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6" name="Google Shape;6756;p57"/>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7" name="Google Shape;6757;p57"/>
            <p:cNvSpPr/>
            <p:nvPr/>
          </p:nvSpPr>
          <p:spPr>
            <a:xfrm>
              <a:off x="6838275" y="1725700"/>
              <a:ext cx="150" cy="0"/>
            </a:xfrm>
            <a:custGeom>
              <a:avLst/>
              <a:gdLst/>
              <a:ahLst/>
              <a:cxnLst/>
              <a:rect l="l" t="t" r="r" b="b"/>
              <a:pathLst>
                <a:path w="6" h="120000"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8" name="Google Shape;6758;p57"/>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9" name="Google Shape;6759;p57"/>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0" name="Google Shape;6760;p57"/>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1" name="Google Shape;6761;p57"/>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2" name="Google Shape;6762;p57"/>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63" name="Google Shape;6763;p57"/>
          <p:cNvGrpSpPr/>
          <p:nvPr/>
        </p:nvGrpSpPr>
        <p:grpSpPr>
          <a:xfrm>
            <a:off x="5941423" y="2247733"/>
            <a:ext cx="1105452" cy="916747"/>
            <a:chOff x="5249100" y="1210600"/>
            <a:chExt cx="3502700" cy="2904775"/>
          </a:xfrm>
        </p:grpSpPr>
        <p:sp>
          <p:nvSpPr>
            <p:cNvPr id="6764" name="Google Shape;6764;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5" name="Google Shape;6765;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6" name="Google Shape;6766;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7" name="Google Shape;6767;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768" name="Google Shape;6768;p57"/>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sm" len="sm"/>
            </a:ln>
          </p:spPr>
        </p:cxnSp>
        <p:cxnSp>
          <p:nvCxnSpPr>
            <p:cNvPr id="6769" name="Google Shape;6769;p57"/>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sm" len="sm"/>
            </a:ln>
          </p:spPr>
        </p:cxnSp>
        <p:cxnSp>
          <p:nvCxnSpPr>
            <p:cNvPr id="6770" name="Google Shape;6770;p57"/>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sm" len="sm"/>
            </a:ln>
          </p:spPr>
        </p:cxnSp>
        <p:cxnSp>
          <p:nvCxnSpPr>
            <p:cNvPr id="6771" name="Google Shape;6771;p57"/>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sm" len="sm"/>
            </a:ln>
          </p:spPr>
        </p:cxnSp>
        <p:sp>
          <p:nvSpPr>
            <p:cNvPr id="6772" name="Google Shape;6772;p57"/>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73" name="Google Shape;6773;p57"/>
          <p:cNvGrpSpPr/>
          <p:nvPr/>
        </p:nvGrpSpPr>
        <p:grpSpPr>
          <a:xfrm>
            <a:off x="7123971" y="967151"/>
            <a:ext cx="1304650" cy="1124856"/>
            <a:chOff x="7287122" y="1165658"/>
            <a:chExt cx="1219413" cy="1051365"/>
          </a:xfrm>
        </p:grpSpPr>
        <p:grpSp>
          <p:nvGrpSpPr>
            <p:cNvPr id="6774" name="Google Shape;6774;p57"/>
            <p:cNvGrpSpPr/>
            <p:nvPr/>
          </p:nvGrpSpPr>
          <p:grpSpPr>
            <a:xfrm>
              <a:off x="7287122" y="1969723"/>
              <a:ext cx="1219413" cy="247300"/>
              <a:chOff x="7287122" y="1969723"/>
              <a:chExt cx="1219413" cy="247300"/>
            </a:xfrm>
          </p:grpSpPr>
          <p:sp>
            <p:nvSpPr>
              <p:cNvPr id="6775" name="Google Shape;6775;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776" name="Google Shape;6776;p57"/>
              <p:cNvGrpSpPr/>
              <p:nvPr/>
            </p:nvGrpSpPr>
            <p:grpSpPr>
              <a:xfrm>
                <a:off x="7287122" y="2063892"/>
                <a:ext cx="1151753" cy="73428"/>
                <a:chOff x="7287122" y="2063892"/>
                <a:chExt cx="1151753" cy="73428"/>
              </a:xfrm>
            </p:grpSpPr>
            <p:sp>
              <p:nvSpPr>
                <p:cNvPr id="6777" name="Google Shape;6777;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778" name="Google Shape;6778;p57"/>
                <p:cNvCxnSpPr/>
                <p:nvPr/>
              </p:nvCxnSpPr>
              <p:spPr>
                <a:xfrm rot="10800000">
                  <a:off x="7818475" y="2100600"/>
                  <a:ext cx="620400" cy="0"/>
                </a:xfrm>
                <a:prstGeom prst="straightConnector1">
                  <a:avLst/>
                </a:prstGeom>
                <a:noFill/>
                <a:ln w="9525" cap="flat" cmpd="sng">
                  <a:solidFill>
                    <a:srgbClr val="CFD9E0"/>
                  </a:solidFill>
                  <a:prstDash val="solid"/>
                  <a:round/>
                  <a:headEnd type="none" w="sm" len="sm"/>
                  <a:tailEnd type="oval" w="med" len="med"/>
                </a:ln>
              </p:spPr>
            </p:cxnSp>
          </p:grpSp>
        </p:grpSp>
        <p:grpSp>
          <p:nvGrpSpPr>
            <p:cNvPr id="6779" name="Google Shape;6779;p57"/>
            <p:cNvGrpSpPr/>
            <p:nvPr/>
          </p:nvGrpSpPr>
          <p:grpSpPr>
            <a:xfrm>
              <a:off x="7287122" y="1712201"/>
              <a:ext cx="1219403" cy="246767"/>
              <a:chOff x="7287122" y="1712201"/>
              <a:chExt cx="1219403" cy="246767"/>
            </a:xfrm>
          </p:grpSpPr>
          <p:sp>
            <p:nvSpPr>
              <p:cNvPr id="6780" name="Google Shape;6780;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781" name="Google Shape;6781;p57"/>
              <p:cNvGrpSpPr/>
              <p:nvPr/>
            </p:nvGrpSpPr>
            <p:grpSpPr>
              <a:xfrm>
                <a:off x="7287122" y="1842861"/>
                <a:ext cx="1005303" cy="73419"/>
                <a:chOff x="7287122" y="1842861"/>
                <a:chExt cx="1005303" cy="73419"/>
              </a:xfrm>
            </p:grpSpPr>
            <p:sp>
              <p:nvSpPr>
                <p:cNvPr id="6782" name="Google Shape;6782;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783" name="Google Shape;6783;p57"/>
                <p:cNvCxnSpPr/>
                <p:nvPr/>
              </p:nvCxnSpPr>
              <p:spPr>
                <a:xfrm rot="10800000">
                  <a:off x="7818425" y="1879575"/>
                  <a:ext cx="474000" cy="0"/>
                </a:xfrm>
                <a:prstGeom prst="straightConnector1">
                  <a:avLst/>
                </a:prstGeom>
                <a:noFill/>
                <a:ln w="9525" cap="flat" cmpd="sng">
                  <a:solidFill>
                    <a:srgbClr val="A5B7C6"/>
                  </a:solidFill>
                  <a:prstDash val="solid"/>
                  <a:round/>
                  <a:headEnd type="none" w="sm" len="sm"/>
                  <a:tailEnd type="oval" w="med" len="med"/>
                </a:ln>
              </p:spPr>
            </p:cxnSp>
          </p:grpSp>
        </p:grpSp>
        <p:grpSp>
          <p:nvGrpSpPr>
            <p:cNvPr id="6784" name="Google Shape;6784;p57"/>
            <p:cNvGrpSpPr/>
            <p:nvPr/>
          </p:nvGrpSpPr>
          <p:grpSpPr>
            <a:xfrm>
              <a:off x="7287122" y="1447520"/>
              <a:ext cx="1219403" cy="286667"/>
              <a:chOff x="7287122" y="1447520"/>
              <a:chExt cx="1219403" cy="286667"/>
            </a:xfrm>
          </p:grpSpPr>
          <p:sp>
            <p:nvSpPr>
              <p:cNvPr id="6785" name="Google Shape;6785;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786" name="Google Shape;6786;p57"/>
              <p:cNvGrpSpPr/>
              <p:nvPr/>
            </p:nvGrpSpPr>
            <p:grpSpPr>
              <a:xfrm>
                <a:off x="7287122" y="1581977"/>
                <a:ext cx="852803" cy="73428"/>
                <a:chOff x="7287122" y="1581977"/>
                <a:chExt cx="852803" cy="73428"/>
              </a:xfrm>
            </p:grpSpPr>
            <p:sp>
              <p:nvSpPr>
                <p:cNvPr id="6787" name="Google Shape;6787;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788" name="Google Shape;6788;p57"/>
                <p:cNvCxnSpPr/>
                <p:nvPr/>
              </p:nvCxnSpPr>
              <p:spPr>
                <a:xfrm rot="10800000">
                  <a:off x="7818325" y="1618700"/>
                  <a:ext cx="321600" cy="0"/>
                </a:xfrm>
                <a:prstGeom prst="straightConnector1">
                  <a:avLst/>
                </a:prstGeom>
                <a:noFill/>
                <a:ln w="9525" cap="flat" cmpd="sng">
                  <a:solidFill>
                    <a:srgbClr val="869FB2"/>
                  </a:solidFill>
                  <a:prstDash val="solid"/>
                  <a:round/>
                  <a:headEnd type="none" w="sm" len="sm"/>
                  <a:tailEnd type="oval" w="med" len="med"/>
                </a:ln>
              </p:spPr>
            </p:cxnSp>
          </p:grpSp>
        </p:grpSp>
        <p:grpSp>
          <p:nvGrpSpPr>
            <p:cNvPr id="6789" name="Google Shape;6789;p57"/>
            <p:cNvGrpSpPr/>
            <p:nvPr/>
          </p:nvGrpSpPr>
          <p:grpSpPr>
            <a:xfrm>
              <a:off x="7287122" y="1165658"/>
              <a:ext cx="1219403" cy="344253"/>
              <a:chOff x="7287122" y="1165658"/>
              <a:chExt cx="1219403" cy="344253"/>
            </a:xfrm>
          </p:grpSpPr>
          <p:sp>
            <p:nvSpPr>
              <p:cNvPr id="6790" name="Google Shape;6790;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791" name="Google Shape;6791;p57"/>
              <p:cNvGrpSpPr/>
              <p:nvPr/>
            </p:nvGrpSpPr>
            <p:grpSpPr>
              <a:xfrm>
                <a:off x="7287122" y="1341025"/>
                <a:ext cx="695703" cy="73419"/>
                <a:chOff x="7287122" y="1341025"/>
                <a:chExt cx="695703" cy="73419"/>
              </a:xfrm>
            </p:grpSpPr>
            <p:sp>
              <p:nvSpPr>
                <p:cNvPr id="6792" name="Google Shape;6792;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793" name="Google Shape;6793;p57"/>
                <p:cNvCxnSpPr/>
                <p:nvPr/>
              </p:nvCxnSpPr>
              <p:spPr>
                <a:xfrm rot="10800000">
                  <a:off x="7818425" y="1377750"/>
                  <a:ext cx="164400" cy="0"/>
                </a:xfrm>
                <a:prstGeom prst="straightConnector1">
                  <a:avLst/>
                </a:prstGeom>
                <a:noFill/>
                <a:ln w="9525" cap="flat" cmpd="sng">
                  <a:solidFill>
                    <a:srgbClr val="869FB1"/>
                  </a:solidFill>
                  <a:prstDash val="solid"/>
                  <a:round/>
                  <a:headEnd type="none" w="sm" len="sm"/>
                  <a:tailEnd type="oval" w="med" len="med"/>
                </a:ln>
              </p:spPr>
            </p:cxnSp>
          </p:grpSp>
        </p:grpSp>
      </p:grpSp>
      <p:grpSp>
        <p:nvGrpSpPr>
          <p:cNvPr id="6794" name="Google Shape;6794;p57"/>
          <p:cNvGrpSpPr/>
          <p:nvPr/>
        </p:nvGrpSpPr>
        <p:grpSpPr>
          <a:xfrm>
            <a:off x="5790463" y="973174"/>
            <a:ext cx="1397728" cy="1098540"/>
            <a:chOff x="5900602" y="1193063"/>
            <a:chExt cx="1299850" cy="1021707"/>
          </a:xfrm>
        </p:grpSpPr>
        <p:grpSp>
          <p:nvGrpSpPr>
            <p:cNvPr id="6795" name="Google Shape;6795;p57"/>
            <p:cNvGrpSpPr/>
            <p:nvPr/>
          </p:nvGrpSpPr>
          <p:grpSpPr>
            <a:xfrm>
              <a:off x="6520338" y="1193063"/>
              <a:ext cx="341813" cy="799959"/>
              <a:chOff x="6520338" y="1193063"/>
              <a:chExt cx="341813" cy="799959"/>
            </a:xfrm>
          </p:grpSpPr>
          <p:grpSp>
            <p:nvGrpSpPr>
              <p:cNvPr id="6796" name="Google Shape;6796;p57"/>
              <p:cNvGrpSpPr/>
              <p:nvPr/>
            </p:nvGrpSpPr>
            <p:grpSpPr>
              <a:xfrm>
                <a:off x="6520337" y="1589527"/>
                <a:ext cx="213949" cy="403494"/>
                <a:chOff x="6520338" y="1589528"/>
                <a:chExt cx="213949" cy="403494"/>
              </a:xfrm>
            </p:grpSpPr>
            <p:sp>
              <p:nvSpPr>
                <p:cNvPr id="6797" name="Google Shape;6797;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8" name="Google Shape;6798;p57"/>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99" name="Google Shape;6799;p57"/>
              <p:cNvGrpSpPr/>
              <p:nvPr/>
            </p:nvGrpSpPr>
            <p:grpSpPr>
              <a:xfrm>
                <a:off x="6577204" y="1193063"/>
                <a:ext cx="284947" cy="464512"/>
                <a:chOff x="6577204" y="1193063"/>
                <a:chExt cx="284947" cy="464512"/>
              </a:xfrm>
            </p:grpSpPr>
            <p:sp>
              <p:nvSpPr>
                <p:cNvPr id="6800" name="Google Shape;6800;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801" name="Google Shape;6801;p57"/>
                <p:cNvCxnSpPr/>
                <p:nvPr/>
              </p:nvCxnSpPr>
              <p:spPr>
                <a:xfrm rot="10800000">
                  <a:off x="6677825" y="1279575"/>
                  <a:ext cx="0" cy="378000"/>
                </a:xfrm>
                <a:prstGeom prst="straightConnector1">
                  <a:avLst/>
                </a:prstGeom>
                <a:noFill/>
                <a:ln w="9525" cap="flat" cmpd="sng">
                  <a:solidFill>
                    <a:srgbClr val="A5B7C6"/>
                  </a:solidFill>
                  <a:prstDash val="solid"/>
                  <a:round/>
                  <a:headEnd type="none" w="sm" len="sm"/>
                  <a:tailEnd type="oval" w="med" len="med"/>
                </a:ln>
              </p:spPr>
            </p:cxnSp>
          </p:grpSp>
        </p:grpSp>
        <p:grpSp>
          <p:nvGrpSpPr>
            <p:cNvPr id="6802" name="Google Shape;6802;p57"/>
            <p:cNvGrpSpPr/>
            <p:nvPr/>
          </p:nvGrpSpPr>
          <p:grpSpPr>
            <a:xfrm>
              <a:off x="6238903" y="1193063"/>
              <a:ext cx="300476" cy="900152"/>
              <a:chOff x="6238903" y="1193063"/>
              <a:chExt cx="300476" cy="900152"/>
            </a:xfrm>
          </p:grpSpPr>
          <p:grpSp>
            <p:nvGrpSpPr>
              <p:cNvPr id="6803" name="Google Shape;6803;p57"/>
              <p:cNvGrpSpPr/>
              <p:nvPr/>
            </p:nvGrpSpPr>
            <p:grpSpPr>
              <a:xfrm>
                <a:off x="6290865" y="1489315"/>
                <a:ext cx="248514" cy="603900"/>
                <a:chOff x="6290865" y="1489315"/>
                <a:chExt cx="248514" cy="603900"/>
              </a:xfrm>
            </p:grpSpPr>
            <p:sp>
              <p:nvSpPr>
                <p:cNvPr id="6804" name="Google Shape;6804;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5" name="Google Shape;6805;p57"/>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06" name="Google Shape;6806;p57"/>
              <p:cNvGrpSpPr/>
              <p:nvPr/>
            </p:nvGrpSpPr>
            <p:grpSpPr>
              <a:xfrm>
                <a:off x="6238903" y="1193063"/>
                <a:ext cx="284947" cy="333087"/>
                <a:chOff x="6238903" y="1193063"/>
                <a:chExt cx="284947" cy="333087"/>
              </a:xfrm>
            </p:grpSpPr>
            <p:sp>
              <p:nvSpPr>
                <p:cNvPr id="6807" name="Google Shape;6807;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808" name="Google Shape;6808;p57"/>
                <p:cNvCxnSpPr/>
                <p:nvPr/>
              </p:nvCxnSpPr>
              <p:spPr>
                <a:xfrm rot="10800000">
                  <a:off x="6431250" y="1279250"/>
                  <a:ext cx="0" cy="246900"/>
                </a:xfrm>
                <a:prstGeom prst="straightConnector1">
                  <a:avLst/>
                </a:prstGeom>
                <a:noFill/>
                <a:ln w="9525" cap="flat" cmpd="sng">
                  <a:solidFill>
                    <a:srgbClr val="869FB2"/>
                  </a:solidFill>
                  <a:prstDash val="solid"/>
                  <a:round/>
                  <a:headEnd type="none" w="sm" len="sm"/>
                  <a:tailEnd type="oval" w="med" len="med"/>
                </a:ln>
              </p:spPr>
            </p:cxnSp>
          </p:grpSp>
        </p:grpSp>
        <p:grpSp>
          <p:nvGrpSpPr>
            <p:cNvPr id="6809" name="Google Shape;6809;p57"/>
            <p:cNvGrpSpPr/>
            <p:nvPr/>
          </p:nvGrpSpPr>
          <p:grpSpPr>
            <a:xfrm>
              <a:off x="5900602" y="1193063"/>
              <a:ext cx="444346" cy="1021707"/>
              <a:chOff x="5900602" y="1193063"/>
              <a:chExt cx="444346" cy="1021707"/>
            </a:xfrm>
          </p:grpSpPr>
          <p:grpSp>
            <p:nvGrpSpPr>
              <p:cNvPr id="6810" name="Google Shape;6810;p57"/>
              <p:cNvGrpSpPr/>
              <p:nvPr/>
            </p:nvGrpSpPr>
            <p:grpSpPr>
              <a:xfrm>
                <a:off x="6046502" y="1367784"/>
                <a:ext cx="298446" cy="846986"/>
                <a:chOff x="6046502" y="1367784"/>
                <a:chExt cx="298446" cy="846986"/>
              </a:xfrm>
            </p:grpSpPr>
            <p:sp>
              <p:nvSpPr>
                <p:cNvPr id="6811" name="Google Shape;6811;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2" name="Google Shape;6812;p57"/>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13" name="Google Shape;6813;p57"/>
              <p:cNvGrpSpPr/>
              <p:nvPr/>
            </p:nvGrpSpPr>
            <p:grpSpPr>
              <a:xfrm>
                <a:off x="5900602" y="1193063"/>
                <a:ext cx="284947" cy="182312"/>
                <a:chOff x="5900602" y="1193063"/>
                <a:chExt cx="284947" cy="182312"/>
              </a:xfrm>
            </p:grpSpPr>
            <p:sp>
              <p:nvSpPr>
                <p:cNvPr id="6814" name="Google Shape;6814;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815" name="Google Shape;6815;p57"/>
                <p:cNvCxnSpPr/>
                <p:nvPr/>
              </p:nvCxnSpPr>
              <p:spPr>
                <a:xfrm rot="10800000">
                  <a:off x="6156950" y="1279675"/>
                  <a:ext cx="0" cy="95700"/>
                </a:xfrm>
                <a:prstGeom prst="straightConnector1">
                  <a:avLst/>
                </a:prstGeom>
                <a:noFill/>
                <a:ln w="9525" cap="flat" cmpd="sng">
                  <a:solidFill>
                    <a:srgbClr val="657E93"/>
                  </a:solidFill>
                  <a:prstDash val="solid"/>
                  <a:round/>
                  <a:headEnd type="none" w="sm" len="sm"/>
                  <a:tailEnd type="oval" w="med" len="med"/>
                </a:ln>
              </p:spPr>
            </p:cxnSp>
          </p:grpSp>
        </p:grpSp>
        <p:grpSp>
          <p:nvGrpSpPr>
            <p:cNvPr id="6816" name="Google Shape;6816;p57"/>
            <p:cNvGrpSpPr/>
            <p:nvPr/>
          </p:nvGrpSpPr>
          <p:grpSpPr>
            <a:xfrm>
              <a:off x="6738300" y="1193063"/>
              <a:ext cx="462152" cy="707634"/>
              <a:chOff x="6738300" y="1193063"/>
              <a:chExt cx="462152" cy="707634"/>
            </a:xfrm>
          </p:grpSpPr>
          <p:grpSp>
            <p:nvGrpSpPr>
              <p:cNvPr id="6817" name="Google Shape;6817;p57"/>
              <p:cNvGrpSpPr/>
              <p:nvPr/>
            </p:nvGrpSpPr>
            <p:grpSpPr>
              <a:xfrm>
                <a:off x="6915505" y="1193063"/>
                <a:ext cx="284947" cy="597387"/>
                <a:chOff x="6915505" y="1193063"/>
                <a:chExt cx="284947" cy="597387"/>
              </a:xfrm>
            </p:grpSpPr>
            <p:sp>
              <p:nvSpPr>
                <p:cNvPr id="6818" name="Google Shape;6818;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819" name="Google Shape;6819;p57"/>
                <p:cNvCxnSpPr/>
                <p:nvPr/>
              </p:nvCxnSpPr>
              <p:spPr>
                <a:xfrm rot="10800000">
                  <a:off x="6938275" y="1279850"/>
                  <a:ext cx="0" cy="510600"/>
                </a:xfrm>
                <a:prstGeom prst="straightConnector1">
                  <a:avLst/>
                </a:prstGeom>
                <a:noFill/>
                <a:ln w="9525" cap="flat" cmpd="sng">
                  <a:solidFill>
                    <a:srgbClr val="E3E7EA"/>
                  </a:solidFill>
                  <a:prstDash val="solid"/>
                  <a:round/>
                  <a:headEnd type="none" w="sm" len="sm"/>
                  <a:tailEnd type="oval" w="med" len="med"/>
                </a:ln>
              </p:spPr>
            </p:cxnSp>
          </p:grpSp>
          <p:grpSp>
            <p:nvGrpSpPr>
              <p:cNvPr id="6820" name="Google Shape;6820;p57"/>
              <p:cNvGrpSpPr/>
              <p:nvPr/>
            </p:nvGrpSpPr>
            <p:grpSpPr>
              <a:xfrm>
                <a:off x="6738300" y="1684726"/>
                <a:ext cx="230066" cy="215971"/>
                <a:chOff x="6738300" y="1684726"/>
                <a:chExt cx="230066" cy="215971"/>
              </a:xfrm>
            </p:grpSpPr>
            <p:sp>
              <p:nvSpPr>
                <p:cNvPr id="6821" name="Google Shape;6821;p57"/>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2" name="Google Shape;6822;p57"/>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26"/>
        <p:cNvGrpSpPr/>
        <p:nvPr/>
      </p:nvGrpSpPr>
      <p:grpSpPr>
        <a:xfrm>
          <a:off x="0" y="0"/>
          <a:ext cx="0" cy="0"/>
          <a:chOff x="0" y="0"/>
          <a:chExt cx="0" cy="0"/>
        </a:xfrm>
      </p:grpSpPr>
      <p:grpSp>
        <p:nvGrpSpPr>
          <p:cNvPr id="6827" name="Google Shape;6827;p58"/>
          <p:cNvGrpSpPr/>
          <p:nvPr/>
        </p:nvGrpSpPr>
        <p:grpSpPr>
          <a:xfrm>
            <a:off x="829359" y="2307635"/>
            <a:ext cx="339235" cy="298186"/>
            <a:chOff x="898875" y="244725"/>
            <a:chExt cx="481800" cy="423500"/>
          </a:xfrm>
        </p:grpSpPr>
        <p:sp>
          <p:nvSpPr>
            <p:cNvPr id="6828" name="Google Shape;6828;p58"/>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29" name="Google Shape;6829;p58"/>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30" name="Google Shape;6830;p58"/>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31" name="Google Shape;6831;p58"/>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32" name="Google Shape;6832;p58"/>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33" name="Google Shape;6833;p58"/>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34" name="Google Shape;6834;p58"/>
          <p:cNvGrpSpPr/>
          <p:nvPr/>
        </p:nvGrpSpPr>
        <p:grpSpPr>
          <a:xfrm>
            <a:off x="1267741" y="2287103"/>
            <a:ext cx="298169" cy="339253"/>
            <a:chOff x="1529350" y="258825"/>
            <a:chExt cx="423475" cy="481825"/>
          </a:xfrm>
        </p:grpSpPr>
        <p:sp>
          <p:nvSpPr>
            <p:cNvPr id="6835" name="Google Shape;6835;p5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36" name="Google Shape;6836;p5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37" name="Google Shape;6837;p58"/>
          <p:cNvGrpSpPr/>
          <p:nvPr/>
        </p:nvGrpSpPr>
        <p:grpSpPr>
          <a:xfrm>
            <a:off x="1660716" y="2367273"/>
            <a:ext cx="340890" cy="178912"/>
            <a:chOff x="2084325" y="363300"/>
            <a:chExt cx="484150" cy="254100"/>
          </a:xfrm>
        </p:grpSpPr>
        <p:sp>
          <p:nvSpPr>
            <p:cNvPr id="6838" name="Google Shape;6838;p5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39" name="Google Shape;6839;p5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40" name="Google Shape;6840;p58"/>
          <p:cNvGrpSpPr/>
          <p:nvPr/>
        </p:nvGrpSpPr>
        <p:grpSpPr>
          <a:xfrm>
            <a:off x="2110011" y="2287102"/>
            <a:ext cx="298169" cy="339253"/>
            <a:chOff x="2707500" y="249400"/>
            <a:chExt cx="423475" cy="481825"/>
          </a:xfrm>
        </p:grpSpPr>
        <p:sp>
          <p:nvSpPr>
            <p:cNvPr id="6841" name="Google Shape;6841;p58"/>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42" name="Google Shape;6842;p58"/>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43" name="Google Shape;6843;p58"/>
          <p:cNvGrpSpPr/>
          <p:nvPr/>
        </p:nvGrpSpPr>
        <p:grpSpPr>
          <a:xfrm>
            <a:off x="2523626" y="2287428"/>
            <a:ext cx="305386" cy="338602"/>
            <a:chOff x="3300325" y="249875"/>
            <a:chExt cx="433725" cy="480900"/>
          </a:xfrm>
        </p:grpSpPr>
        <p:sp>
          <p:nvSpPr>
            <p:cNvPr id="6844" name="Google Shape;6844;p58"/>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45" name="Google Shape;6845;p58"/>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46" name="Google Shape;6846;p58"/>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47" name="Google Shape;6847;p58"/>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48" name="Google Shape;6848;p58"/>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49" name="Google Shape;6849;p58"/>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50" name="Google Shape;6850;p58"/>
          <p:cNvGrpSpPr/>
          <p:nvPr/>
        </p:nvGrpSpPr>
        <p:grpSpPr>
          <a:xfrm>
            <a:off x="2912712" y="2287349"/>
            <a:ext cx="352349" cy="338760"/>
            <a:chOff x="3854700" y="249750"/>
            <a:chExt cx="500425" cy="481125"/>
          </a:xfrm>
        </p:grpSpPr>
        <p:sp>
          <p:nvSpPr>
            <p:cNvPr id="6851" name="Google Shape;6851;p58"/>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52" name="Google Shape;6852;p58"/>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53" name="Google Shape;6853;p58"/>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54" name="Google Shape;6854;p58"/>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55" name="Google Shape;6855;p58"/>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56" name="Google Shape;6856;p58"/>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57" name="Google Shape;6857;p58"/>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58" name="Google Shape;6858;p58"/>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59" name="Google Shape;6859;p58"/>
          <p:cNvGrpSpPr/>
          <p:nvPr/>
        </p:nvGrpSpPr>
        <p:grpSpPr>
          <a:xfrm>
            <a:off x="3330701" y="2287349"/>
            <a:ext cx="352349" cy="338760"/>
            <a:chOff x="4447550" y="249750"/>
            <a:chExt cx="500425" cy="481125"/>
          </a:xfrm>
        </p:grpSpPr>
        <p:sp>
          <p:nvSpPr>
            <p:cNvPr id="6860" name="Google Shape;6860;p58"/>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61" name="Google Shape;6861;p58"/>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62" name="Google Shape;6862;p58"/>
          <p:cNvGrpSpPr/>
          <p:nvPr/>
        </p:nvGrpSpPr>
        <p:grpSpPr>
          <a:xfrm>
            <a:off x="3759902" y="2287102"/>
            <a:ext cx="339253" cy="339253"/>
            <a:chOff x="5049725" y="249400"/>
            <a:chExt cx="481825" cy="481825"/>
          </a:xfrm>
        </p:grpSpPr>
        <p:sp>
          <p:nvSpPr>
            <p:cNvPr id="6863" name="Google Shape;6863;p58"/>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64" name="Google Shape;6864;p58"/>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65" name="Google Shape;6865;p58"/>
          <p:cNvGrpSpPr/>
          <p:nvPr/>
        </p:nvGrpSpPr>
        <p:grpSpPr>
          <a:xfrm>
            <a:off x="4173843" y="2287102"/>
            <a:ext cx="339253" cy="339253"/>
            <a:chOff x="5660400" y="238125"/>
            <a:chExt cx="481825" cy="481825"/>
          </a:xfrm>
        </p:grpSpPr>
        <p:sp>
          <p:nvSpPr>
            <p:cNvPr id="6866" name="Google Shape;6866;p58"/>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67" name="Google Shape;6867;p58"/>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68" name="Google Shape;6868;p58"/>
          <p:cNvGrpSpPr/>
          <p:nvPr/>
        </p:nvGrpSpPr>
        <p:grpSpPr>
          <a:xfrm>
            <a:off x="4590529" y="2287102"/>
            <a:ext cx="339253" cy="339253"/>
            <a:chOff x="6235400" y="249400"/>
            <a:chExt cx="481825" cy="481825"/>
          </a:xfrm>
        </p:grpSpPr>
        <p:sp>
          <p:nvSpPr>
            <p:cNvPr id="6869" name="Google Shape;6869;p58"/>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70" name="Google Shape;6870;p58"/>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71" name="Google Shape;6871;p58"/>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72" name="Google Shape;6872;p58"/>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73" name="Google Shape;6873;p58"/>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74" name="Google Shape;6874;p58"/>
          <p:cNvGrpSpPr/>
          <p:nvPr/>
        </p:nvGrpSpPr>
        <p:grpSpPr>
          <a:xfrm>
            <a:off x="828875" y="2731810"/>
            <a:ext cx="340204" cy="298116"/>
            <a:chOff x="899850" y="871450"/>
            <a:chExt cx="483175" cy="423400"/>
          </a:xfrm>
        </p:grpSpPr>
        <p:sp>
          <p:nvSpPr>
            <p:cNvPr id="6875" name="Google Shape;6875;p58"/>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76" name="Google Shape;6876;p58"/>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77" name="Google Shape;6877;p58"/>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78" name="Google Shape;6878;p58"/>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6879" name="Google Shape;6879;p58"/>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6880" name="Google Shape;6880;p58"/>
          <p:cNvGrpSpPr/>
          <p:nvPr/>
        </p:nvGrpSpPr>
        <p:grpSpPr>
          <a:xfrm>
            <a:off x="1660875" y="2711232"/>
            <a:ext cx="340573" cy="339271"/>
            <a:chOff x="2085450" y="842250"/>
            <a:chExt cx="483700" cy="481850"/>
          </a:xfrm>
        </p:grpSpPr>
        <p:sp>
          <p:nvSpPr>
            <p:cNvPr id="6881" name="Google Shape;6881;p58"/>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82" name="Google Shape;6882;p58"/>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83" name="Google Shape;6883;p58"/>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84" name="Google Shape;6884;p58"/>
          <p:cNvGrpSpPr/>
          <p:nvPr/>
        </p:nvGrpSpPr>
        <p:grpSpPr>
          <a:xfrm>
            <a:off x="2089443" y="2711241"/>
            <a:ext cx="339306" cy="339253"/>
            <a:chOff x="2685825" y="840375"/>
            <a:chExt cx="481900" cy="481825"/>
          </a:xfrm>
        </p:grpSpPr>
        <p:sp>
          <p:nvSpPr>
            <p:cNvPr id="6885" name="Google Shape;6885;p5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86" name="Google Shape;6886;p5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87" name="Google Shape;6887;p58"/>
          <p:cNvGrpSpPr/>
          <p:nvPr/>
        </p:nvGrpSpPr>
        <p:grpSpPr>
          <a:xfrm>
            <a:off x="2501104" y="2710924"/>
            <a:ext cx="350431" cy="339887"/>
            <a:chOff x="3270675" y="841800"/>
            <a:chExt cx="497700" cy="482725"/>
          </a:xfrm>
        </p:grpSpPr>
        <p:sp>
          <p:nvSpPr>
            <p:cNvPr id="6888" name="Google Shape;6888;p5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89" name="Google Shape;6889;p5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90" name="Google Shape;6890;p5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6891" name="Google Shape;6891;p58"/>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6892" name="Google Shape;6892;p58"/>
          <p:cNvGrpSpPr/>
          <p:nvPr/>
        </p:nvGrpSpPr>
        <p:grpSpPr>
          <a:xfrm>
            <a:off x="3337249" y="2731783"/>
            <a:ext cx="339253" cy="298169"/>
            <a:chOff x="4467200" y="877100"/>
            <a:chExt cx="481825" cy="423475"/>
          </a:xfrm>
        </p:grpSpPr>
        <p:sp>
          <p:nvSpPr>
            <p:cNvPr id="6893" name="Google Shape;6893;p58"/>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94" name="Google Shape;6894;p58"/>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95" name="Google Shape;6895;p58"/>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96" name="Google Shape;6896;p58"/>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897" name="Google Shape;6897;p58"/>
          <p:cNvGrpSpPr/>
          <p:nvPr/>
        </p:nvGrpSpPr>
        <p:grpSpPr>
          <a:xfrm>
            <a:off x="3752140" y="2711232"/>
            <a:ext cx="354778" cy="339271"/>
            <a:chOff x="5045500" y="842250"/>
            <a:chExt cx="503875" cy="481850"/>
          </a:xfrm>
        </p:grpSpPr>
        <p:sp>
          <p:nvSpPr>
            <p:cNvPr id="6898" name="Google Shape;6898;p5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899" name="Google Shape;6899;p5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00" name="Google Shape;6900;p58"/>
          <p:cNvGrpSpPr/>
          <p:nvPr/>
        </p:nvGrpSpPr>
        <p:grpSpPr>
          <a:xfrm>
            <a:off x="4174987" y="2737451"/>
            <a:ext cx="336965" cy="286833"/>
            <a:chOff x="5645200" y="879425"/>
            <a:chExt cx="478575" cy="407375"/>
          </a:xfrm>
        </p:grpSpPr>
        <p:sp>
          <p:nvSpPr>
            <p:cNvPr id="6901" name="Google Shape;6901;p58"/>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02" name="Google Shape;6902;p58"/>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03" name="Google Shape;6903;p58"/>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04" name="Google Shape;6904;p58"/>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05" name="Google Shape;6905;p58"/>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06" name="Google Shape;6906;p58"/>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07" name="Google Shape;6907;p58"/>
          <p:cNvGrpSpPr/>
          <p:nvPr/>
        </p:nvGrpSpPr>
        <p:grpSpPr>
          <a:xfrm>
            <a:off x="4611062" y="2711241"/>
            <a:ext cx="298186" cy="339253"/>
            <a:chOff x="6264525" y="842250"/>
            <a:chExt cx="423500" cy="481825"/>
          </a:xfrm>
        </p:grpSpPr>
        <p:sp>
          <p:nvSpPr>
            <p:cNvPr id="6908" name="Google Shape;6908;p58"/>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09" name="Google Shape;6909;p58"/>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10" name="Google Shape;6910;p58"/>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11" name="Google Shape;6911;p58"/>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12" name="Google Shape;6912;p58"/>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13" name="Google Shape;6913;p58"/>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14" name="Google Shape;6914;p58"/>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15" name="Google Shape;6915;p58"/>
          <p:cNvGrpSpPr/>
          <p:nvPr/>
        </p:nvGrpSpPr>
        <p:grpSpPr>
          <a:xfrm>
            <a:off x="829350" y="3125895"/>
            <a:ext cx="339253" cy="339253"/>
            <a:chOff x="900750" y="1436075"/>
            <a:chExt cx="481825" cy="481825"/>
          </a:xfrm>
        </p:grpSpPr>
        <p:sp>
          <p:nvSpPr>
            <p:cNvPr id="6916" name="Google Shape;6916;p5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17" name="Google Shape;6917;p5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18" name="Google Shape;6918;p5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19" name="Google Shape;6919;p5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20" name="Google Shape;6920;p58"/>
          <p:cNvGrpSpPr/>
          <p:nvPr/>
        </p:nvGrpSpPr>
        <p:grpSpPr>
          <a:xfrm>
            <a:off x="1247198" y="3186183"/>
            <a:ext cx="339253" cy="218676"/>
            <a:chOff x="1492675" y="1520750"/>
            <a:chExt cx="481825" cy="310575"/>
          </a:xfrm>
        </p:grpSpPr>
        <p:sp>
          <p:nvSpPr>
            <p:cNvPr id="6921" name="Google Shape;6921;p58"/>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22" name="Google Shape;6922;p58"/>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23" name="Google Shape;6923;p58"/>
          <p:cNvGrpSpPr/>
          <p:nvPr/>
        </p:nvGrpSpPr>
        <p:grpSpPr>
          <a:xfrm>
            <a:off x="1654995" y="3125877"/>
            <a:ext cx="352332" cy="339288"/>
            <a:chOff x="2071000" y="1435025"/>
            <a:chExt cx="500400" cy="481875"/>
          </a:xfrm>
        </p:grpSpPr>
        <p:sp>
          <p:nvSpPr>
            <p:cNvPr id="6924" name="Google Shape;6924;p58"/>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25" name="Google Shape;6925;p58"/>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26" name="Google Shape;6926;p58"/>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27" name="Google Shape;6927;p58"/>
          <p:cNvGrpSpPr/>
          <p:nvPr/>
        </p:nvGrpSpPr>
        <p:grpSpPr>
          <a:xfrm>
            <a:off x="2083159" y="3146709"/>
            <a:ext cx="351874" cy="297623"/>
            <a:chOff x="2678350" y="1464650"/>
            <a:chExt cx="499750" cy="422700"/>
          </a:xfrm>
        </p:grpSpPr>
        <p:sp>
          <p:nvSpPr>
            <p:cNvPr id="6928" name="Google Shape;6928;p58"/>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29" name="Google Shape;6929;p58"/>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30" name="Google Shape;6930;p58"/>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31" name="Google Shape;6931;p58"/>
          <p:cNvGrpSpPr/>
          <p:nvPr/>
        </p:nvGrpSpPr>
        <p:grpSpPr>
          <a:xfrm>
            <a:off x="2506692" y="3125895"/>
            <a:ext cx="339253" cy="339253"/>
            <a:chOff x="3271200" y="1435075"/>
            <a:chExt cx="481825" cy="481825"/>
          </a:xfrm>
        </p:grpSpPr>
        <p:sp>
          <p:nvSpPr>
            <p:cNvPr id="6932" name="Google Shape;6932;p5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33" name="Google Shape;6933;p5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34" name="Google Shape;6934;p58"/>
          <p:cNvGrpSpPr/>
          <p:nvPr/>
        </p:nvGrpSpPr>
        <p:grpSpPr>
          <a:xfrm>
            <a:off x="2917165" y="3125877"/>
            <a:ext cx="343442" cy="339288"/>
            <a:chOff x="3858100" y="1435075"/>
            <a:chExt cx="487775" cy="481875"/>
          </a:xfrm>
        </p:grpSpPr>
        <p:sp>
          <p:nvSpPr>
            <p:cNvPr id="6935" name="Google Shape;6935;p58"/>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36" name="Google Shape;6936;p58"/>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37" name="Google Shape;6937;p58"/>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38" name="Google Shape;6938;p58"/>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39" name="Google Shape;6939;p58"/>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40" name="Google Shape;6940;p58"/>
          <p:cNvGrpSpPr/>
          <p:nvPr/>
        </p:nvGrpSpPr>
        <p:grpSpPr>
          <a:xfrm>
            <a:off x="3337249" y="3125895"/>
            <a:ext cx="339253" cy="339253"/>
            <a:chOff x="4456875" y="1435075"/>
            <a:chExt cx="481825" cy="481825"/>
          </a:xfrm>
        </p:grpSpPr>
        <p:sp>
          <p:nvSpPr>
            <p:cNvPr id="6941" name="Google Shape;6941;p5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42" name="Google Shape;6942;p5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43" name="Google Shape;6943;p5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44" name="Google Shape;6944;p5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45" name="Google Shape;6945;p5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46" name="Google Shape;6946;p5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47" name="Google Shape;6947;p5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48" name="Google Shape;6948;p5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49" name="Google Shape;6949;p5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50" name="Google Shape;6950;p5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51" name="Google Shape;6951;p5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52" name="Google Shape;6952;p5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53" name="Google Shape;6953;p5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54" name="Google Shape;6954;p5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55" name="Google Shape;6955;p5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56" name="Google Shape;6956;p5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57" name="Google Shape;6957;p5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58" name="Google Shape;6958;p5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59" name="Google Shape;6959;p5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60" name="Google Shape;6960;p58"/>
          <p:cNvGrpSpPr/>
          <p:nvPr/>
        </p:nvGrpSpPr>
        <p:grpSpPr>
          <a:xfrm>
            <a:off x="3758239" y="3125886"/>
            <a:ext cx="342580" cy="339271"/>
            <a:chOff x="5049725" y="1435050"/>
            <a:chExt cx="486550" cy="481850"/>
          </a:xfrm>
        </p:grpSpPr>
        <p:sp>
          <p:nvSpPr>
            <p:cNvPr id="6961" name="Google Shape;6961;p5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62" name="Google Shape;6962;p5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63" name="Google Shape;6963;p5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64" name="Google Shape;6964;p5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65" name="Google Shape;6965;p58"/>
          <p:cNvGrpSpPr/>
          <p:nvPr/>
        </p:nvGrpSpPr>
        <p:grpSpPr>
          <a:xfrm>
            <a:off x="4173790" y="3125895"/>
            <a:ext cx="339359" cy="339253"/>
            <a:chOff x="5642475" y="1435075"/>
            <a:chExt cx="481975" cy="481825"/>
          </a:xfrm>
        </p:grpSpPr>
        <p:sp>
          <p:nvSpPr>
            <p:cNvPr id="6966" name="Google Shape;6966;p5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67" name="Google Shape;6967;p5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68" name="Google Shape;6968;p5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69" name="Google Shape;6969;p58"/>
          <p:cNvGrpSpPr/>
          <p:nvPr/>
        </p:nvGrpSpPr>
        <p:grpSpPr>
          <a:xfrm>
            <a:off x="4588276" y="3125886"/>
            <a:ext cx="343759" cy="339271"/>
            <a:chOff x="6232000" y="1435050"/>
            <a:chExt cx="488225" cy="481850"/>
          </a:xfrm>
        </p:grpSpPr>
        <p:sp>
          <p:nvSpPr>
            <p:cNvPr id="6970" name="Google Shape;6970;p58"/>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71" name="Google Shape;6971;p58"/>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72" name="Google Shape;6972;p58"/>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73" name="Google Shape;6973;p58"/>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74" name="Google Shape;6974;p58"/>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75" name="Google Shape;6975;p58"/>
          <p:cNvGrpSpPr/>
          <p:nvPr/>
        </p:nvGrpSpPr>
        <p:grpSpPr>
          <a:xfrm>
            <a:off x="849012" y="3539545"/>
            <a:ext cx="299929" cy="337792"/>
            <a:chOff x="924450" y="2028975"/>
            <a:chExt cx="425975" cy="479750"/>
          </a:xfrm>
        </p:grpSpPr>
        <p:sp>
          <p:nvSpPr>
            <p:cNvPr id="6976" name="Google Shape;6976;p58"/>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77" name="Google Shape;6977;p58"/>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78" name="Google Shape;6978;p58"/>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79" name="Google Shape;6979;p58"/>
          <p:cNvGrpSpPr/>
          <p:nvPr/>
        </p:nvGrpSpPr>
        <p:grpSpPr>
          <a:xfrm>
            <a:off x="1661509" y="3559347"/>
            <a:ext cx="339306" cy="298186"/>
            <a:chOff x="2085450" y="2057100"/>
            <a:chExt cx="481900" cy="423500"/>
          </a:xfrm>
        </p:grpSpPr>
        <p:sp>
          <p:nvSpPr>
            <p:cNvPr id="6980" name="Google Shape;6980;p58"/>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81" name="Google Shape;6981;p58"/>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82" name="Google Shape;6982;p58"/>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83" name="Google Shape;6983;p58"/>
          <p:cNvGrpSpPr/>
          <p:nvPr/>
        </p:nvGrpSpPr>
        <p:grpSpPr>
          <a:xfrm>
            <a:off x="2089442" y="3582592"/>
            <a:ext cx="339306" cy="251698"/>
            <a:chOff x="2678275" y="2090100"/>
            <a:chExt cx="481900" cy="357475"/>
          </a:xfrm>
        </p:grpSpPr>
        <p:sp>
          <p:nvSpPr>
            <p:cNvPr id="6984" name="Google Shape;6984;p58"/>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85" name="Google Shape;6985;p58"/>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86" name="Google Shape;6986;p58"/>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87" name="Google Shape;6987;p58"/>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88" name="Google Shape;6988;p58"/>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89" name="Google Shape;6989;p58"/>
          <p:cNvGrpSpPr/>
          <p:nvPr/>
        </p:nvGrpSpPr>
        <p:grpSpPr>
          <a:xfrm>
            <a:off x="2566646" y="3594790"/>
            <a:ext cx="219345" cy="227301"/>
            <a:chOff x="3357325" y="2093500"/>
            <a:chExt cx="311525" cy="322825"/>
          </a:xfrm>
        </p:grpSpPr>
        <p:sp>
          <p:nvSpPr>
            <p:cNvPr id="6990" name="Google Shape;6990;p5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91" name="Google Shape;6991;p5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92" name="Google Shape;6992;p5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6993" name="Google Shape;6993;p58"/>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6994" name="Google Shape;6994;p58"/>
          <p:cNvGrpSpPr/>
          <p:nvPr/>
        </p:nvGrpSpPr>
        <p:grpSpPr>
          <a:xfrm>
            <a:off x="3360836" y="3538814"/>
            <a:ext cx="292078" cy="339253"/>
            <a:chOff x="4492800" y="2027925"/>
            <a:chExt cx="414825" cy="481825"/>
          </a:xfrm>
        </p:grpSpPr>
        <p:sp>
          <p:nvSpPr>
            <p:cNvPr id="6995" name="Google Shape;6995;p58"/>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96" name="Google Shape;6996;p58"/>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997" name="Google Shape;6997;p58"/>
          <p:cNvGrpSpPr/>
          <p:nvPr/>
        </p:nvGrpSpPr>
        <p:grpSpPr>
          <a:xfrm>
            <a:off x="3759928" y="3538805"/>
            <a:ext cx="339200" cy="339271"/>
            <a:chOff x="5049725" y="2027900"/>
            <a:chExt cx="481750" cy="481850"/>
          </a:xfrm>
        </p:grpSpPr>
        <p:sp>
          <p:nvSpPr>
            <p:cNvPr id="6998" name="Google Shape;6998;p5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999" name="Google Shape;6999;p5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00" name="Google Shape;7000;p5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01" name="Google Shape;7001;p5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02" name="Google Shape;7002;p5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03" name="Google Shape;7003;p5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04" name="Google Shape;7004;p5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05" name="Google Shape;7005;p5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06" name="Google Shape;7006;p58"/>
          <p:cNvGrpSpPr/>
          <p:nvPr/>
        </p:nvGrpSpPr>
        <p:grpSpPr>
          <a:xfrm>
            <a:off x="4233524" y="3538893"/>
            <a:ext cx="219890" cy="339095"/>
            <a:chOff x="5726350" y="2028150"/>
            <a:chExt cx="312300" cy="481600"/>
          </a:xfrm>
        </p:grpSpPr>
        <p:sp>
          <p:nvSpPr>
            <p:cNvPr id="7007" name="Google Shape;7007;p58"/>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08" name="Google Shape;7008;p58"/>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09" name="Google Shape;7009;p58"/>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10" name="Google Shape;7010;p58"/>
          <p:cNvGrpSpPr/>
          <p:nvPr/>
        </p:nvGrpSpPr>
        <p:grpSpPr>
          <a:xfrm>
            <a:off x="4593715" y="3542000"/>
            <a:ext cx="332881" cy="332881"/>
            <a:chOff x="6239925" y="2032450"/>
            <a:chExt cx="472775" cy="472775"/>
          </a:xfrm>
        </p:grpSpPr>
        <p:sp>
          <p:nvSpPr>
            <p:cNvPr id="7011" name="Google Shape;7011;p58"/>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12" name="Google Shape;7012;p58"/>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13" name="Google Shape;7013;p58"/>
          <p:cNvGrpSpPr/>
          <p:nvPr/>
        </p:nvGrpSpPr>
        <p:grpSpPr>
          <a:xfrm>
            <a:off x="5042807" y="2364092"/>
            <a:ext cx="334641" cy="185425"/>
            <a:chOff x="903075" y="2730000"/>
            <a:chExt cx="475275" cy="263350"/>
          </a:xfrm>
        </p:grpSpPr>
        <p:sp>
          <p:nvSpPr>
            <p:cNvPr id="7014" name="Google Shape;7014;p58"/>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15" name="Google Shape;7015;p58"/>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16" name="Google Shape;7016;p58"/>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17" name="Google Shape;7017;p58"/>
          <p:cNvGrpSpPr/>
          <p:nvPr/>
        </p:nvGrpSpPr>
        <p:grpSpPr>
          <a:xfrm>
            <a:off x="1247198" y="3538814"/>
            <a:ext cx="339253" cy="339253"/>
            <a:chOff x="1492675" y="2027925"/>
            <a:chExt cx="481825" cy="481825"/>
          </a:xfrm>
        </p:grpSpPr>
        <p:sp>
          <p:nvSpPr>
            <p:cNvPr id="7018" name="Google Shape;7018;p58"/>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19" name="Google Shape;7019;p58"/>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20" name="Google Shape;7020;p58"/>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21" name="Google Shape;7021;p58"/>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22" name="Google Shape;7022;p58"/>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23" name="Google Shape;7023;p58"/>
          <p:cNvGrpSpPr/>
          <p:nvPr/>
        </p:nvGrpSpPr>
        <p:grpSpPr>
          <a:xfrm>
            <a:off x="5473575" y="2287178"/>
            <a:ext cx="339253" cy="339253"/>
            <a:chOff x="1492675" y="2620775"/>
            <a:chExt cx="481825" cy="481825"/>
          </a:xfrm>
        </p:grpSpPr>
        <p:sp>
          <p:nvSpPr>
            <p:cNvPr id="7024" name="Google Shape;7024;p58"/>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25" name="Google Shape;7025;p58"/>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7026" name="Google Shape;7026;p58"/>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7027" name="Google Shape;7027;p58"/>
          <p:cNvGrpSpPr/>
          <p:nvPr/>
        </p:nvGrpSpPr>
        <p:grpSpPr>
          <a:xfrm>
            <a:off x="6297328" y="2303161"/>
            <a:ext cx="333585" cy="307287"/>
            <a:chOff x="2682350" y="2643425"/>
            <a:chExt cx="473775" cy="436425"/>
          </a:xfrm>
        </p:grpSpPr>
        <p:sp>
          <p:nvSpPr>
            <p:cNvPr id="7028" name="Google Shape;7028;p58"/>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29" name="Google Shape;7029;p58"/>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30" name="Google Shape;7030;p58"/>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31" name="Google Shape;7031;p58"/>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32" name="Google Shape;7032;p58"/>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33" name="Google Shape;7033;p58"/>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34" name="Google Shape;7034;p58"/>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35" name="Google Shape;7035;p58"/>
          <p:cNvGrpSpPr/>
          <p:nvPr/>
        </p:nvGrpSpPr>
        <p:grpSpPr>
          <a:xfrm>
            <a:off x="6762818" y="2287178"/>
            <a:ext cx="238531" cy="339253"/>
            <a:chOff x="3342725" y="2620775"/>
            <a:chExt cx="338775" cy="481825"/>
          </a:xfrm>
        </p:grpSpPr>
        <p:sp>
          <p:nvSpPr>
            <p:cNvPr id="7036" name="Google Shape;7036;p58"/>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37" name="Google Shape;7037;p58"/>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38" name="Google Shape;7038;p58"/>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39" name="Google Shape;7039;p58"/>
          <p:cNvGrpSpPr/>
          <p:nvPr/>
        </p:nvGrpSpPr>
        <p:grpSpPr>
          <a:xfrm>
            <a:off x="7156568" y="2287178"/>
            <a:ext cx="278296" cy="339253"/>
            <a:chOff x="3907325" y="2620775"/>
            <a:chExt cx="395250" cy="481825"/>
          </a:xfrm>
        </p:grpSpPr>
        <p:sp>
          <p:nvSpPr>
            <p:cNvPr id="7040" name="Google Shape;7040;p58"/>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41" name="Google Shape;7041;p58"/>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42" name="Google Shape;7042;p58"/>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43" name="Google Shape;7043;p58"/>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44" name="Google Shape;7044;p58"/>
          <p:cNvGrpSpPr/>
          <p:nvPr/>
        </p:nvGrpSpPr>
        <p:grpSpPr>
          <a:xfrm>
            <a:off x="7549755" y="2297783"/>
            <a:ext cx="339253" cy="318042"/>
            <a:chOff x="4456875" y="2635825"/>
            <a:chExt cx="481825" cy="451700"/>
          </a:xfrm>
        </p:grpSpPr>
        <p:sp>
          <p:nvSpPr>
            <p:cNvPr id="7045" name="Google Shape;7045;p58"/>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46" name="Google Shape;7046;p58"/>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47" name="Google Shape;7047;p58"/>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48" name="Google Shape;7048;p58"/>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49" name="Google Shape;7049;p58"/>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50" name="Google Shape;7050;p58"/>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51" name="Google Shape;7051;p58"/>
          <p:cNvGrpSpPr/>
          <p:nvPr/>
        </p:nvGrpSpPr>
        <p:grpSpPr>
          <a:xfrm>
            <a:off x="7974679" y="2297783"/>
            <a:ext cx="339253" cy="318042"/>
            <a:chOff x="5049725" y="2635825"/>
            <a:chExt cx="481825" cy="451700"/>
          </a:xfrm>
        </p:grpSpPr>
        <p:sp>
          <p:nvSpPr>
            <p:cNvPr id="7052" name="Google Shape;7052;p5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53" name="Google Shape;7053;p5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54" name="Google Shape;7054;p5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55" name="Google Shape;7055;p58"/>
          <p:cNvGrpSpPr/>
          <p:nvPr/>
        </p:nvGrpSpPr>
        <p:grpSpPr>
          <a:xfrm>
            <a:off x="2375386" y="3952243"/>
            <a:ext cx="338566" cy="338373"/>
            <a:chOff x="5643000" y="2621375"/>
            <a:chExt cx="480850" cy="480575"/>
          </a:xfrm>
        </p:grpSpPr>
        <p:sp>
          <p:nvSpPr>
            <p:cNvPr id="7056" name="Google Shape;7056;p58"/>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57" name="Google Shape;7057;p58"/>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58" name="Google Shape;7058;p58"/>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59" name="Google Shape;7059;p58"/>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60" name="Google Shape;7060;p58"/>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61" name="Google Shape;7061;p58"/>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62" name="Google Shape;7062;p58"/>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63" name="Google Shape;7063;p58"/>
          <p:cNvGrpSpPr/>
          <p:nvPr/>
        </p:nvGrpSpPr>
        <p:grpSpPr>
          <a:xfrm>
            <a:off x="4192782" y="3951803"/>
            <a:ext cx="339359" cy="339253"/>
            <a:chOff x="6235250" y="2620775"/>
            <a:chExt cx="481975" cy="481825"/>
          </a:xfrm>
        </p:grpSpPr>
        <p:sp>
          <p:nvSpPr>
            <p:cNvPr id="7064" name="Google Shape;7064;p5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65" name="Google Shape;7065;p5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66" name="Google Shape;7066;p5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67" name="Google Shape;7067;p5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68" name="Google Shape;7068;p5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7069" name="Google Shape;7069;p58"/>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7070" name="Google Shape;7070;p58"/>
          <p:cNvGrpSpPr/>
          <p:nvPr/>
        </p:nvGrpSpPr>
        <p:grpSpPr>
          <a:xfrm>
            <a:off x="5472652" y="2711317"/>
            <a:ext cx="341101" cy="339253"/>
            <a:chOff x="1535000" y="3223325"/>
            <a:chExt cx="484450" cy="481825"/>
          </a:xfrm>
        </p:grpSpPr>
        <p:sp>
          <p:nvSpPr>
            <p:cNvPr id="7071" name="Google Shape;7071;p58"/>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72" name="Google Shape;7072;p58"/>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73" name="Google Shape;7073;p58"/>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74" name="Google Shape;7074;p58"/>
          <p:cNvGrpSpPr/>
          <p:nvPr/>
        </p:nvGrpSpPr>
        <p:grpSpPr>
          <a:xfrm>
            <a:off x="5880219" y="2746618"/>
            <a:ext cx="339253" cy="268649"/>
            <a:chOff x="2085525" y="3263750"/>
            <a:chExt cx="481825" cy="381550"/>
          </a:xfrm>
        </p:grpSpPr>
        <p:sp>
          <p:nvSpPr>
            <p:cNvPr id="7075" name="Google Shape;7075;p58"/>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76" name="Google Shape;7076;p58"/>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7077" name="Google Shape;7077;p58"/>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7078" name="Google Shape;7078;p58"/>
          <p:cNvGrpSpPr/>
          <p:nvPr/>
        </p:nvGrpSpPr>
        <p:grpSpPr>
          <a:xfrm>
            <a:off x="6711982" y="2711308"/>
            <a:ext cx="340204" cy="339271"/>
            <a:chOff x="3270450" y="3213625"/>
            <a:chExt cx="483175" cy="481850"/>
          </a:xfrm>
        </p:grpSpPr>
        <p:sp>
          <p:nvSpPr>
            <p:cNvPr id="7079" name="Google Shape;7079;p58"/>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80" name="Google Shape;7080;p58"/>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81" name="Google Shape;7081;p58"/>
          <p:cNvGrpSpPr/>
          <p:nvPr/>
        </p:nvGrpSpPr>
        <p:grpSpPr>
          <a:xfrm>
            <a:off x="7211250" y="2711317"/>
            <a:ext cx="168931" cy="339253"/>
            <a:chOff x="3984950" y="3213600"/>
            <a:chExt cx="239925" cy="481825"/>
          </a:xfrm>
        </p:grpSpPr>
        <p:sp>
          <p:nvSpPr>
            <p:cNvPr id="7082" name="Google Shape;7082;p58"/>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83" name="Google Shape;7083;p58"/>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7084" name="Google Shape;7084;p58"/>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85" name="Google Shape;7085;p58"/>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7086" name="Google Shape;7086;p58"/>
          <p:cNvGrpSpPr/>
          <p:nvPr/>
        </p:nvGrpSpPr>
        <p:grpSpPr>
          <a:xfrm>
            <a:off x="1874281" y="3981487"/>
            <a:ext cx="355218" cy="279880"/>
            <a:chOff x="5629975" y="3255775"/>
            <a:chExt cx="504500" cy="397500"/>
          </a:xfrm>
        </p:grpSpPr>
        <p:sp>
          <p:nvSpPr>
            <p:cNvPr id="7087" name="Google Shape;7087;p5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88" name="Google Shape;7088;p5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89" name="Google Shape;7089;p5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90" name="Google Shape;7090;p5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91" name="Google Shape;7091;p5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92" name="Google Shape;7092;p58"/>
          <p:cNvGrpSpPr/>
          <p:nvPr/>
        </p:nvGrpSpPr>
        <p:grpSpPr>
          <a:xfrm>
            <a:off x="3755839" y="3981593"/>
            <a:ext cx="340256" cy="279669"/>
            <a:chOff x="6234950" y="3255925"/>
            <a:chExt cx="483250" cy="397200"/>
          </a:xfrm>
        </p:grpSpPr>
        <p:sp>
          <p:nvSpPr>
            <p:cNvPr id="7093" name="Google Shape;7093;p5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94" name="Google Shape;7094;p5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95" name="Google Shape;7095;p5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96" name="Google Shape;7096;p5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97" name="Google Shape;7097;p5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098" name="Google Shape;7098;p5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099" name="Google Shape;7099;p58"/>
          <p:cNvGrpSpPr/>
          <p:nvPr/>
        </p:nvGrpSpPr>
        <p:grpSpPr>
          <a:xfrm>
            <a:off x="5051107" y="3125970"/>
            <a:ext cx="318042" cy="339253"/>
            <a:chOff x="914900" y="3806450"/>
            <a:chExt cx="451700" cy="481825"/>
          </a:xfrm>
        </p:grpSpPr>
        <p:sp>
          <p:nvSpPr>
            <p:cNvPr id="7100" name="Google Shape;7100;p58"/>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01" name="Google Shape;7101;p58"/>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02" name="Google Shape;7102;p58"/>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03" name="Google Shape;7103;p58"/>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04" name="Google Shape;7104;p58"/>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05" name="Google Shape;7105;p58"/>
          <p:cNvGrpSpPr/>
          <p:nvPr/>
        </p:nvGrpSpPr>
        <p:grpSpPr>
          <a:xfrm>
            <a:off x="5470028" y="3125785"/>
            <a:ext cx="346347" cy="339623"/>
            <a:chOff x="1490050" y="3805975"/>
            <a:chExt cx="491900" cy="482350"/>
          </a:xfrm>
        </p:grpSpPr>
        <p:sp>
          <p:nvSpPr>
            <p:cNvPr id="7106" name="Google Shape;7106;p58"/>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07" name="Google Shape;7107;p58"/>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08" name="Google Shape;7108;p58"/>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09" name="Google Shape;7109;p58"/>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10" name="Google Shape;7110;p58"/>
          <p:cNvGrpSpPr/>
          <p:nvPr/>
        </p:nvGrpSpPr>
        <p:grpSpPr>
          <a:xfrm>
            <a:off x="5893896" y="3125970"/>
            <a:ext cx="311899" cy="339253"/>
            <a:chOff x="2104275" y="3806450"/>
            <a:chExt cx="442975" cy="481825"/>
          </a:xfrm>
        </p:grpSpPr>
        <p:sp>
          <p:nvSpPr>
            <p:cNvPr id="7111" name="Google Shape;7111;p58"/>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12" name="Google Shape;7112;p58"/>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13" name="Google Shape;7113;p58"/>
          <p:cNvGrpSpPr/>
          <p:nvPr/>
        </p:nvGrpSpPr>
        <p:grpSpPr>
          <a:xfrm>
            <a:off x="6317413" y="3125970"/>
            <a:ext cx="293416" cy="339253"/>
            <a:chOff x="2710875" y="3806450"/>
            <a:chExt cx="416725" cy="481825"/>
          </a:xfrm>
        </p:grpSpPr>
        <p:sp>
          <p:nvSpPr>
            <p:cNvPr id="7114" name="Google Shape;7114;p58"/>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15" name="Google Shape;7115;p58"/>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16" name="Google Shape;7116;p58"/>
          <p:cNvGrpSpPr/>
          <p:nvPr/>
        </p:nvGrpSpPr>
        <p:grpSpPr>
          <a:xfrm>
            <a:off x="6712457" y="3166412"/>
            <a:ext cx="339253" cy="258369"/>
            <a:chOff x="3271200" y="3863875"/>
            <a:chExt cx="481825" cy="366950"/>
          </a:xfrm>
        </p:grpSpPr>
        <p:sp>
          <p:nvSpPr>
            <p:cNvPr id="7117" name="Google Shape;7117;p58"/>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18" name="Google Shape;7118;p58"/>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19" name="Google Shape;7119;p58"/>
          <p:cNvGrpSpPr/>
          <p:nvPr/>
        </p:nvGrpSpPr>
        <p:grpSpPr>
          <a:xfrm>
            <a:off x="7147952" y="3126199"/>
            <a:ext cx="295528" cy="338795"/>
            <a:chOff x="3895050" y="3806775"/>
            <a:chExt cx="419725" cy="481175"/>
          </a:xfrm>
        </p:grpSpPr>
        <p:sp>
          <p:nvSpPr>
            <p:cNvPr id="7120" name="Google Shape;7120;p58"/>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21" name="Google Shape;7121;p58"/>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22" name="Google Shape;7122;p58"/>
          <p:cNvGrpSpPr/>
          <p:nvPr/>
        </p:nvGrpSpPr>
        <p:grpSpPr>
          <a:xfrm>
            <a:off x="7551234" y="3125979"/>
            <a:ext cx="336296" cy="339235"/>
            <a:chOff x="4464775" y="3806475"/>
            <a:chExt cx="477625" cy="481800"/>
          </a:xfrm>
        </p:grpSpPr>
        <p:sp>
          <p:nvSpPr>
            <p:cNvPr id="7123" name="Google Shape;7123;p58"/>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24" name="Google Shape;7124;p58"/>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25" name="Google Shape;7125;p58"/>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26" name="Google Shape;7126;p58"/>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27" name="Google Shape;7127;p58"/>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28" name="Google Shape;7128;p58"/>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29" name="Google Shape;7129;p58"/>
          <p:cNvGrpSpPr/>
          <p:nvPr/>
        </p:nvGrpSpPr>
        <p:grpSpPr>
          <a:xfrm>
            <a:off x="7974679" y="3125970"/>
            <a:ext cx="339253" cy="339253"/>
            <a:chOff x="5049725" y="3806450"/>
            <a:chExt cx="481825" cy="481825"/>
          </a:xfrm>
        </p:grpSpPr>
        <p:sp>
          <p:nvSpPr>
            <p:cNvPr id="7130" name="Google Shape;7130;p58"/>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31" name="Google Shape;7131;p58"/>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32" name="Google Shape;7132;p58"/>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33" name="Google Shape;7133;p58"/>
          <p:cNvGrpSpPr/>
          <p:nvPr/>
        </p:nvGrpSpPr>
        <p:grpSpPr>
          <a:xfrm>
            <a:off x="1461983" y="3951798"/>
            <a:ext cx="339253" cy="339253"/>
            <a:chOff x="5651375" y="3806450"/>
            <a:chExt cx="481825" cy="481825"/>
          </a:xfrm>
        </p:grpSpPr>
        <p:sp>
          <p:nvSpPr>
            <p:cNvPr id="7134" name="Google Shape;7134;p58"/>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35" name="Google Shape;7135;p58"/>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36" name="Google Shape;7136;p58"/>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37" name="Google Shape;7137;p58"/>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38" name="Google Shape;7138;p58"/>
          <p:cNvGrpSpPr/>
          <p:nvPr/>
        </p:nvGrpSpPr>
        <p:grpSpPr>
          <a:xfrm>
            <a:off x="3360663" y="3953787"/>
            <a:ext cx="298503" cy="335275"/>
            <a:chOff x="6264300" y="3809300"/>
            <a:chExt cx="423950" cy="476175"/>
          </a:xfrm>
        </p:grpSpPr>
        <p:sp>
          <p:nvSpPr>
            <p:cNvPr id="7139" name="Google Shape;7139;p58"/>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40" name="Google Shape;7140;p58"/>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41" name="Google Shape;7141;p58"/>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42" name="Google Shape;7142;p58"/>
          <p:cNvGrpSpPr/>
          <p:nvPr/>
        </p:nvGrpSpPr>
        <p:grpSpPr>
          <a:xfrm>
            <a:off x="5039841" y="3538881"/>
            <a:ext cx="340573" cy="339271"/>
            <a:chOff x="898875" y="4399275"/>
            <a:chExt cx="483700" cy="481850"/>
          </a:xfrm>
        </p:grpSpPr>
        <p:sp>
          <p:nvSpPr>
            <p:cNvPr id="7143" name="Google Shape;7143;p58"/>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44" name="Google Shape;7144;p58"/>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45" name="Google Shape;7145;p58"/>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46" name="Google Shape;7146;p58"/>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47" name="Google Shape;7147;p58"/>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48" name="Google Shape;7148;p58"/>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49" name="Google Shape;7149;p58"/>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50" name="Google Shape;7150;p58"/>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51" name="Google Shape;7151;p58"/>
          <p:cNvGrpSpPr/>
          <p:nvPr/>
        </p:nvGrpSpPr>
        <p:grpSpPr>
          <a:xfrm>
            <a:off x="5473575" y="3554133"/>
            <a:ext cx="339253" cy="308765"/>
            <a:chOff x="1492675" y="4420975"/>
            <a:chExt cx="481825" cy="438525"/>
          </a:xfrm>
        </p:grpSpPr>
        <p:sp>
          <p:nvSpPr>
            <p:cNvPr id="7152" name="Google Shape;7152;p58"/>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53" name="Google Shape;7153;p58"/>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54" name="Google Shape;7154;p58"/>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55" name="Google Shape;7155;p58"/>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56" name="Google Shape;7156;p58"/>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57" name="Google Shape;7157;p58"/>
          <p:cNvGrpSpPr/>
          <p:nvPr/>
        </p:nvGrpSpPr>
        <p:grpSpPr>
          <a:xfrm>
            <a:off x="5878556" y="3539558"/>
            <a:ext cx="342580" cy="337915"/>
            <a:chOff x="2084100" y="4400250"/>
            <a:chExt cx="486550" cy="479925"/>
          </a:xfrm>
        </p:grpSpPr>
        <p:sp>
          <p:nvSpPr>
            <p:cNvPr id="7158" name="Google Shape;7158;p5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59" name="Google Shape;7159;p5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60" name="Google Shape;7160;p5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61" name="Google Shape;7161;p5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62" name="Google Shape;7162;p5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63" name="Google Shape;7163;p5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64" name="Google Shape;7164;p58"/>
          <p:cNvGrpSpPr/>
          <p:nvPr/>
        </p:nvGrpSpPr>
        <p:grpSpPr>
          <a:xfrm>
            <a:off x="6315036" y="3538907"/>
            <a:ext cx="298169" cy="339218"/>
            <a:chOff x="2707950" y="4399325"/>
            <a:chExt cx="423475" cy="481775"/>
          </a:xfrm>
        </p:grpSpPr>
        <p:sp>
          <p:nvSpPr>
            <p:cNvPr id="7165" name="Google Shape;7165;p58"/>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66" name="Google Shape;7166;p58"/>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67" name="Google Shape;7167;p58"/>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68" name="Google Shape;7168;p58"/>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69" name="Google Shape;7169;p58"/>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70" name="Google Shape;7170;p58"/>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71" name="Google Shape;7171;p58"/>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72" name="Google Shape;7172;p58"/>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73" name="Google Shape;7173;p58"/>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74" name="Google Shape;7174;p58"/>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75" name="Google Shape;7175;p58"/>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76" name="Google Shape;7176;p58"/>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77" name="Google Shape;7177;p58"/>
          <p:cNvGrpSpPr/>
          <p:nvPr/>
        </p:nvGrpSpPr>
        <p:grpSpPr>
          <a:xfrm>
            <a:off x="6744555" y="3538881"/>
            <a:ext cx="275057" cy="339271"/>
            <a:chOff x="3330525" y="4399275"/>
            <a:chExt cx="390650" cy="481850"/>
          </a:xfrm>
        </p:grpSpPr>
        <p:sp>
          <p:nvSpPr>
            <p:cNvPr id="7178" name="Google Shape;7178;p58"/>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79" name="Google Shape;7179;p58"/>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80" name="Google Shape;7180;p58"/>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81" name="Google Shape;7181;p58"/>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82" name="Google Shape;7182;p58"/>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83" name="Google Shape;7183;p58"/>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84" name="Google Shape;7184;p58"/>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85" name="Google Shape;7185;p58"/>
          <p:cNvGrpSpPr/>
          <p:nvPr/>
        </p:nvGrpSpPr>
        <p:grpSpPr>
          <a:xfrm>
            <a:off x="7169084" y="3538890"/>
            <a:ext cx="253265" cy="339253"/>
            <a:chOff x="3938800" y="4399275"/>
            <a:chExt cx="359700" cy="481825"/>
          </a:xfrm>
        </p:grpSpPr>
        <p:sp>
          <p:nvSpPr>
            <p:cNvPr id="7186" name="Google Shape;7186;p58"/>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87" name="Google Shape;7187;p58"/>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88" name="Google Shape;7188;p58"/>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89" name="Google Shape;7189;p58"/>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90" name="Google Shape;7190;p58"/>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91" name="Google Shape;7191;p58"/>
          <p:cNvGrpSpPr/>
          <p:nvPr/>
        </p:nvGrpSpPr>
        <p:grpSpPr>
          <a:xfrm>
            <a:off x="7639862" y="3538890"/>
            <a:ext cx="159039" cy="339253"/>
            <a:chOff x="4584850" y="4399275"/>
            <a:chExt cx="225875" cy="481825"/>
          </a:xfrm>
        </p:grpSpPr>
        <p:sp>
          <p:nvSpPr>
            <p:cNvPr id="7192" name="Google Shape;7192;p58"/>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93" name="Google Shape;7193;p58"/>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7194" name="Google Shape;7194;p58"/>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7195" name="Google Shape;7195;p58"/>
          <p:cNvGrpSpPr/>
          <p:nvPr/>
        </p:nvGrpSpPr>
        <p:grpSpPr>
          <a:xfrm>
            <a:off x="1049680" y="3951795"/>
            <a:ext cx="339253" cy="339253"/>
            <a:chOff x="5642550" y="4399275"/>
            <a:chExt cx="481825" cy="481825"/>
          </a:xfrm>
        </p:grpSpPr>
        <p:sp>
          <p:nvSpPr>
            <p:cNvPr id="7196" name="Google Shape;7196;p58"/>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197" name="Google Shape;7197;p58"/>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198" name="Google Shape;7198;p58"/>
          <p:cNvGrpSpPr/>
          <p:nvPr/>
        </p:nvGrpSpPr>
        <p:grpSpPr>
          <a:xfrm>
            <a:off x="2859815" y="3963703"/>
            <a:ext cx="363316" cy="315437"/>
            <a:chOff x="6218300" y="4416175"/>
            <a:chExt cx="516000" cy="448000"/>
          </a:xfrm>
        </p:grpSpPr>
        <p:sp>
          <p:nvSpPr>
            <p:cNvPr id="7199" name="Google Shape;7199;p5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00" name="Google Shape;7200;p5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01" name="Google Shape;7201;p5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202" name="Google Shape;7202;p58"/>
          <p:cNvGrpSpPr/>
          <p:nvPr/>
        </p:nvGrpSpPr>
        <p:grpSpPr>
          <a:xfrm>
            <a:off x="5918879" y="3951792"/>
            <a:ext cx="339253" cy="339253"/>
            <a:chOff x="899850" y="4992125"/>
            <a:chExt cx="481825" cy="481825"/>
          </a:xfrm>
        </p:grpSpPr>
        <p:sp>
          <p:nvSpPr>
            <p:cNvPr id="7203" name="Google Shape;7203;p58"/>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04" name="Google Shape;7204;p58"/>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05" name="Google Shape;7205;p58"/>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206" name="Google Shape;7206;p58"/>
          <p:cNvGrpSpPr/>
          <p:nvPr/>
        </p:nvGrpSpPr>
        <p:grpSpPr>
          <a:xfrm>
            <a:off x="5461708" y="3951792"/>
            <a:ext cx="339253" cy="339253"/>
            <a:chOff x="1492675" y="4992125"/>
            <a:chExt cx="481825" cy="481825"/>
          </a:xfrm>
        </p:grpSpPr>
        <p:sp>
          <p:nvSpPr>
            <p:cNvPr id="7207" name="Google Shape;7207;p5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08" name="Google Shape;7208;p5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209" name="Google Shape;7209;p58"/>
          <p:cNvGrpSpPr/>
          <p:nvPr/>
        </p:nvGrpSpPr>
        <p:grpSpPr>
          <a:xfrm>
            <a:off x="5004462" y="3951792"/>
            <a:ext cx="339253" cy="339253"/>
            <a:chOff x="2085525" y="4992125"/>
            <a:chExt cx="481825" cy="481825"/>
          </a:xfrm>
        </p:grpSpPr>
        <p:sp>
          <p:nvSpPr>
            <p:cNvPr id="7210" name="Google Shape;7210;p5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11" name="Google Shape;7211;p5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212" name="Google Shape;7212;p58"/>
          <p:cNvGrpSpPr/>
          <p:nvPr/>
        </p:nvGrpSpPr>
        <p:grpSpPr>
          <a:xfrm>
            <a:off x="6833221" y="3951792"/>
            <a:ext cx="339253" cy="339253"/>
            <a:chOff x="2678350" y="4992125"/>
            <a:chExt cx="481825" cy="481825"/>
          </a:xfrm>
        </p:grpSpPr>
        <p:sp>
          <p:nvSpPr>
            <p:cNvPr id="7213" name="Google Shape;7213;p58"/>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14" name="Google Shape;7214;p58"/>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15" name="Google Shape;7215;p58"/>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216" name="Google Shape;7216;p58"/>
          <p:cNvGrpSpPr/>
          <p:nvPr/>
        </p:nvGrpSpPr>
        <p:grpSpPr>
          <a:xfrm>
            <a:off x="4628816" y="3951792"/>
            <a:ext cx="339253" cy="339253"/>
            <a:chOff x="3271200" y="4992125"/>
            <a:chExt cx="481825" cy="481825"/>
          </a:xfrm>
        </p:grpSpPr>
        <p:sp>
          <p:nvSpPr>
            <p:cNvPr id="7217" name="Google Shape;7217;p58"/>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18" name="Google Shape;7218;p58"/>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19" name="Google Shape;7219;p58"/>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220" name="Google Shape;7220;p58"/>
          <p:cNvGrpSpPr/>
          <p:nvPr/>
        </p:nvGrpSpPr>
        <p:grpSpPr>
          <a:xfrm>
            <a:off x="7290263" y="3952822"/>
            <a:ext cx="339411" cy="337193"/>
            <a:chOff x="3863900" y="4993625"/>
            <a:chExt cx="482050" cy="478900"/>
          </a:xfrm>
        </p:grpSpPr>
        <p:sp>
          <p:nvSpPr>
            <p:cNvPr id="7221" name="Google Shape;7221;p58"/>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22" name="Google Shape;7222;p58"/>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23" name="Google Shape;7223;p58"/>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24" name="Google Shape;7224;p58"/>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225" name="Google Shape;7225;p58"/>
          <p:cNvGrpSpPr/>
          <p:nvPr/>
        </p:nvGrpSpPr>
        <p:grpSpPr>
          <a:xfrm>
            <a:off x="7747437" y="3952822"/>
            <a:ext cx="339411" cy="337193"/>
            <a:chOff x="4456725" y="4993625"/>
            <a:chExt cx="482050" cy="478900"/>
          </a:xfrm>
        </p:grpSpPr>
        <p:sp>
          <p:nvSpPr>
            <p:cNvPr id="7226" name="Google Shape;7226;p58"/>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27" name="Google Shape;7227;p58"/>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28" name="Google Shape;7228;p58"/>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29" name="Google Shape;7229;p58"/>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230" name="Google Shape;7230;p58"/>
          <p:cNvGrpSpPr/>
          <p:nvPr/>
        </p:nvGrpSpPr>
        <p:grpSpPr>
          <a:xfrm>
            <a:off x="6376030" y="3952813"/>
            <a:ext cx="339411" cy="337211"/>
            <a:chOff x="5049575" y="4993600"/>
            <a:chExt cx="482050" cy="478925"/>
          </a:xfrm>
        </p:grpSpPr>
        <p:sp>
          <p:nvSpPr>
            <p:cNvPr id="7231" name="Google Shape;7231;p58"/>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32" name="Google Shape;7232;p58"/>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33" name="Google Shape;7233;p58"/>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34" name="Google Shape;7234;p58"/>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7235" name="Google Shape;7235;p58"/>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100"/>
              <a:buFont typeface="Arial"/>
              <a:buNone/>
            </a:pPr>
            <a:r>
              <a:rPr lang="es-CO" sz="1100" b="0" i="0" u="none" strike="noStrike" cap="none">
                <a:solidFill>
                  <a:srgbClr val="FFFFFF"/>
                </a:solidFill>
                <a:latin typeface="Arial"/>
                <a:ea typeface="Arial"/>
                <a:cs typeface="Arial"/>
                <a:sym typeface="Arial"/>
              </a:rPr>
              <a:t>You can</a:t>
            </a:r>
            <a:r>
              <a:rPr lang="es-CO" sz="1100" b="0" i="0" u="none" strike="noStrike" cap="none">
                <a:solidFill>
                  <a:srgbClr val="435D74"/>
                </a:solidFill>
                <a:latin typeface="Arial"/>
                <a:ea typeface="Arial"/>
                <a:cs typeface="Arial"/>
                <a:sym typeface="Arial"/>
              </a:rPr>
              <a:t> </a:t>
            </a:r>
            <a:r>
              <a:rPr lang="es-CO" sz="1100" b="0" i="0" u="none" strike="noStrike" cap="none">
                <a:solidFill>
                  <a:srgbClr val="869FB2"/>
                </a:solidFill>
                <a:latin typeface="Arial"/>
                <a:ea typeface="Arial"/>
                <a:cs typeface="Arial"/>
                <a:sym typeface="Arial"/>
              </a:rPr>
              <a:t>resize</a:t>
            </a:r>
            <a:r>
              <a:rPr lang="es-CO" sz="1100" b="0" i="0" u="none" strike="noStrike" cap="none">
                <a:solidFill>
                  <a:srgbClr val="435D74"/>
                </a:solidFill>
                <a:latin typeface="Arial"/>
                <a:ea typeface="Arial"/>
                <a:cs typeface="Arial"/>
                <a:sym typeface="Arial"/>
              </a:rPr>
              <a:t> </a:t>
            </a:r>
            <a:r>
              <a:rPr lang="es-CO" sz="1100" b="0" i="0" u="none" strike="noStrike" cap="none">
                <a:solidFill>
                  <a:srgbClr val="FFFFFF"/>
                </a:solidFill>
                <a:latin typeface="Arial"/>
                <a:ea typeface="Arial"/>
                <a:cs typeface="Arial"/>
                <a:sym typeface="Arial"/>
              </a:rPr>
              <a:t>these icons without losing quality.</a:t>
            </a:r>
            <a:endParaRPr sz="1100" b="0" i="0" u="none" strike="noStrike" cap="none">
              <a:solidFill>
                <a:srgbClr val="FFFFFF"/>
              </a:solidFill>
              <a:latin typeface="Arial"/>
              <a:ea typeface="Arial"/>
              <a:cs typeface="Arial"/>
              <a:sym typeface="Arial"/>
            </a:endParaRPr>
          </a:p>
          <a:p>
            <a:pPr marL="0" marR="0" lvl="0" indent="0" algn="ctr" rtl="0">
              <a:lnSpc>
                <a:spcPct val="115000"/>
              </a:lnSpc>
              <a:spcBef>
                <a:spcPts val="0"/>
              </a:spcBef>
              <a:spcAft>
                <a:spcPts val="0"/>
              </a:spcAft>
              <a:buClr>
                <a:srgbClr val="000000"/>
              </a:buClr>
              <a:buSzPts val="1100"/>
              <a:buFont typeface="Arial"/>
              <a:buNone/>
            </a:pPr>
            <a:r>
              <a:rPr lang="es-CO" sz="1100" b="0" i="0" u="none" strike="noStrike" cap="none">
                <a:solidFill>
                  <a:srgbClr val="FFFFFF"/>
                </a:solidFill>
                <a:latin typeface="Arial"/>
                <a:ea typeface="Arial"/>
                <a:cs typeface="Arial"/>
                <a:sym typeface="Arial"/>
              </a:rPr>
              <a:t>You can </a:t>
            </a:r>
            <a:r>
              <a:rPr lang="es-CO" sz="1100" b="0" i="0" u="none" strike="noStrike" cap="none">
                <a:solidFill>
                  <a:srgbClr val="869FB2"/>
                </a:solidFill>
                <a:latin typeface="Arial"/>
                <a:ea typeface="Arial"/>
                <a:cs typeface="Arial"/>
                <a:sym typeface="Arial"/>
              </a:rPr>
              <a:t>change the stroke and fill color</a:t>
            </a:r>
            <a:r>
              <a:rPr lang="es-CO" sz="1100" b="0" i="0" u="none" strike="noStrike" cap="none">
                <a:solidFill>
                  <a:srgbClr val="FFFFFF"/>
                </a:solidFill>
                <a:latin typeface="Arial"/>
                <a:ea typeface="Arial"/>
                <a:cs typeface="Arial"/>
                <a:sym typeface="Arial"/>
              </a:rPr>
              <a:t>; just select the icon and click on the</a:t>
            </a:r>
            <a:r>
              <a:rPr lang="es-CO" sz="1100" b="0" i="0" u="none" strike="noStrike" cap="none">
                <a:solidFill>
                  <a:srgbClr val="435D74"/>
                </a:solidFill>
                <a:latin typeface="Arial"/>
                <a:ea typeface="Arial"/>
                <a:cs typeface="Arial"/>
                <a:sym typeface="Arial"/>
              </a:rPr>
              <a:t> </a:t>
            </a:r>
            <a:r>
              <a:rPr lang="es-CO" sz="1100" b="0" i="0" u="none" strike="noStrike" cap="none">
                <a:solidFill>
                  <a:srgbClr val="869FB2"/>
                </a:solidFill>
                <a:latin typeface="Arial"/>
                <a:ea typeface="Arial"/>
                <a:cs typeface="Arial"/>
                <a:sym typeface="Arial"/>
              </a:rPr>
              <a:t>paint bucket/pen</a:t>
            </a:r>
            <a:r>
              <a:rPr lang="es-CO" sz="1100" b="0" i="0" u="none" strike="noStrike" cap="none">
                <a:solidFill>
                  <a:srgbClr val="FFFFFF"/>
                </a:solidFill>
                <a:latin typeface="Arial"/>
                <a:ea typeface="Arial"/>
                <a:cs typeface="Arial"/>
                <a:sym typeface="Arial"/>
              </a:rPr>
              <a:t>.</a:t>
            </a:r>
            <a:endParaRPr sz="1100" b="0" i="0" u="none" strike="noStrike" cap="none">
              <a:solidFill>
                <a:srgbClr val="FFFFFF"/>
              </a:solidFill>
              <a:latin typeface="Arial"/>
              <a:ea typeface="Arial"/>
              <a:cs typeface="Arial"/>
              <a:sym typeface="Arial"/>
            </a:endParaRPr>
          </a:p>
          <a:p>
            <a:pPr marL="0" marR="0" lvl="0" indent="0" algn="ctr" rtl="0">
              <a:lnSpc>
                <a:spcPct val="115000"/>
              </a:lnSpc>
              <a:spcBef>
                <a:spcPts val="0"/>
              </a:spcBef>
              <a:spcAft>
                <a:spcPts val="0"/>
              </a:spcAft>
              <a:buClr>
                <a:srgbClr val="000000"/>
              </a:buClr>
              <a:buSzPts val="1100"/>
              <a:buFont typeface="Arial"/>
              <a:buNone/>
            </a:pPr>
            <a:r>
              <a:rPr lang="es-CO" sz="1100" b="0" i="0" u="none" strike="noStrike" cap="none">
                <a:solidFill>
                  <a:srgbClr val="FFFFFF"/>
                </a:solidFill>
                <a:latin typeface="Arial"/>
                <a:ea typeface="Arial"/>
                <a:cs typeface="Arial"/>
                <a:sym typeface="Arial"/>
              </a:rPr>
              <a:t>In Google Slides, you can also use </a:t>
            </a:r>
            <a:r>
              <a:rPr lang="es-CO" sz="1100" b="0" i="0" u="none" strike="noStrike" cap="none">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CO" sz="1100" b="0" i="0" u="none" strike="noStrike" cap="none">
                <a:solidFill>
                  <a:srgbClr val="FFFFFF"/>
                </a:solidFill>
                <a:latin typeface="Arial"/>
                <a:ea typeface="Arial"/>
                <a:cs typeface="Arial"/>
                <a:sym typeface="Arial"/>
              </a:rPr>
              <a:t>, allowing you to customize and add even more icons.</a:t>
            </a:r>
            <a:br>
              <a:rPr lang="es-CO" sz="1100" b="0" i="0" u="none" strike="noStrike" cap="none">
                <a:solidFill>
                  <a:srgbClr val="435D74"/>
                </a:solidFill>
                <a:latin typeface="Arial"/>
                <a:ea typeface="Arial"/>
                <a:cs typeface="Arial"/>
                <a:sym typeface="Arial"/>
              </a:rPr>
            </a:br>
            <a:endParaRPr sz="1100" b="0" i="0" u="none" strike="noStrike" cap="none">
              <a:solidFill>
                <a:srgbClr val="435D74"/>
              </a:solidFill>
              <a:latin typeface="Arial"/>
              <a:ea typeface="Arial"/>
              <a:cs typeface="Arial"/>
              <a:sym typeface="Arial"/>
            </a:endParaRPr>
          </a:p>
        </p:txBody>
      </p:sp>
      <p:sp>
        <p:nvSpPr>
          <p:cNvPr id="7236" name="Google Shape;7236;p58"/>
          <p:cNvSpPr txBox="1">
            <a:spLocks noGrp="1"/>
          </p:cNvSpPr>
          <p:nvPr>
            <p:ph type="title"/>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s-CO">
                <a:solidFill>
                  <a:schemeClr val="lt1"/>
                </a:solidFill>
              </a:rPr>
              <a:t>...and our sets of editable icons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40"/>
        <p:cNvGrpSpPr/>
        <p:nvPr/>
      </p:nvGrpSpPr>
      <p:grpSpPr>
        <a:xfrm>
          <a:off x="0" y="0"/>
          <a:ext cx="0" cy="0"/>
          <a:chOff x="0" y="0"/>
          <a:chExt cx="0" cy="0"/>
        </a:xfrm>
      </p:grpSpPr>
      <p:grpSp>
        <p:nvGrpSpPr>
          <p:cNvPr id="7241" name="Google Shape;7241;p59"/>
          <p:cNvGrpSpPr/>
          <p:nvPr/>
        </p:nvGrpSpPr>
        <p:grpSpPr>
          <a:xfrm>
            <a:off x="876361" y="1308054"/>
            <a:ext cx="322099" cy="370529"/>
            <a:chOff x="-42971725" y="3217825"/>
            <a:chExt cx="275675" cy="317125"/>
          </a:xfrm>
        </p:grpSpPr>
        <p:sp>
          <p:nvSpPr>
            <p:cNvPr id="7242" name="Google Shape;7242;p5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3" name="Google Shape;7243;p5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4" name="Google Shape;7244;p5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45" name="Google Shape;7245;p59"/>
          <p:cNvGrpSpPr/>
          <p:nvPr/>
        </p:nvGrpSpPr>
        <p:grpSpPr>
          <a:xfrm>
            <a:off x="848276" y="1776710"/>
            <a:ext cx="378270" cy="337551"/>
            <a:chOff x="-42996150" y="3612600"/>
            <a:chExt cx="323750" cy="288900"/>
          </a:xfrm>
        </p:grpSpPr>
        <p:sp>
          <p:nvSpPr>
            <p:cNvPr id="7246" name="Google Shape;7246;p5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7" name="Google Shape;7247;p5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8" name="Google Shape;7248;p5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49" name="Google Shape;7249;p59"/>
          <p:cNvGrpSpPr/>
          <p:nvPr/>
        </p:nvGrpSpPr>
        <p:grpSpPr>
          <a:xfrm>
            <a:off x="851036" y="2186080"/>
            <a:ext cx="372749" cy="370909"/>
            <a:chOff x="-42994575" y="3950300"/>
            <a:chExt cx="319025" cy="317450"/>
          </a:xfrm>
        </p:grpSpPr>
        <p:sp>
          <p:nvSpPr>
            <p:cNvPr id="7250" name="Google Shape;7250;p5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1" name="Google Shape;7251;p5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2" name="Google Shape;7252;p5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53" name="Google Shape;7253;p59"/>
          <p:cNvGrpSpPr/>
          <p:nvPr/>
        </p:nvGrpSpPr>
        <p:grpSpPr>
          <a:xfrm>
            <a:off x="3004431" y="1332912"/>
            <a:ext cx="371785" cy="370879"/>
            <a:chOff x="-41111350" y="3239100"/>
            <a:chExt cx="318200" cy="317425"/>
          </a:xfrm>
        </p:grpSpPr>
        <p:sp>
          <p:nvSpPr>
            <p:cNvPr id="7254" name="Google Shape;7254;p5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5" name="Google Shape;7255;p5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6" name="Google Shape;7256;p5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7" name="Google Shape;7257;p5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58" name="Google Shape;7258;p59"/>
          <p:cNvGrpSpPr/>
          <p:nvPr/>
        </p:nvGrpSpPr>
        <p:grpSpPr>
          <a:xfrm>
            <a:off x="3000751" y="1768444"/>
            <a:ext cx="379146" cy="370967"/>
            <a:chOff x="-41117650" y="3605525"/>
            <a:chExt cx="324500" cy="317500"/>
          </a:xfrm>
        </p:grpSpPr>
        <p:sp>
          <p:nvSpPr>
            <p:cNvPr id="7259" name="Google Shape;7259;p5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0" name="Google Shape;7260;p5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1" name="Google Shape;7261;p5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262" name="Google Shape;7262;p59"/>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263" name="Google Shape;7263;p59"/>
          <p:cNvGrpSpPr/>
          <p:nvPr/>
        </p:nvGrpSpPr>
        <p:grpSpPr>
          <a:xfrm>
            <a:off x="1827005" y="2659967"/>
            <a:ext cx="216271" cy="371814"/>
            <a:chOff x="-39205300" y="3220175"/>
            <a:chExt cx="185100" cy="318225"/>
          </a:xfrm>
        </p:grpSpPr>
        <p:sp>
          <p:nvSpPr>
            <p:cNvPr id="7264" name="Google Shape;7264;p5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5" name="Google Shape;7265;p5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66" name="Google Shape;7266;p59"/>
          <p:cNvGrpSpPr/>
          <p:nvPr/>
        </p:nvGrpSpPr>
        <p:grpSpPr>
          <a:xfrm>
            <a:off x="1792533" y="3120038"/>
            <a:ext cx="300016" cy="369273"/>
            <a:chOff x="-39248625" y="3588600"/>
            <a:chExt cx="256775" cy="316050"/>
          </a:xfrm>
        </p:grpSpPr>
        <p:sp>
          <p:nvSpPr>
            <p:cNvPr id="7267" name="Google Shape;7267;p5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8" name="Google Shape;7268;p5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269" name="Google Shape;7269;p59"/>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0" name="Google Shape;7270;p59"/>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271" name="Google Shape;7271;p59"/>
          <p:cNvGrpSpPr/>
          <p:nvPr/>
        </p:nvGrpSpPr>
        <p:grpSpPr>
          <a:xfrm>
            <a:off x="1243246" y="1308054"/>
            <a:ext cx="429504" cy="370879"/>
            <a:chOff x="-42651700" y="3217825"/>
            <a:chExt cx="367600" cy="317425"/>
          </a:xfrm>
        </p:grpSpPr>
        <p:sp>
          <p:nvSpPr>
            <p:cNvPr id="7272" name="Google Shape;7272;p5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3" name="Google Shape;7273;p5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4" name="Google Shape;7274;p5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5" name="Google Shape;7275;p5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76" name="Google Shape;7276;p59"/>
          <p:cNvGrpSpPr/>
          <p:nvPr/>
        </p:nvGrpSpPr>
        <p:grpSpPr>
          <a:xfrm>
            <a:off x="1278678" y="1747704"/>
            <a:ext cx="358640" cy="363226"/>
            <a:chOff x="-42617300" y="3587775"/>
            <a:chExt cx="306950" cy="310875"/>
          </a:xfrm>
        </p:grpSpPr>
        <p:sp>
          <p:nvSpPr>
            <p:cNvPr id="7277" name="Google Shape;7277;p5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8" name="Google Shape;7278;p5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279" name="Google Shape;7279;p59"/>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280" name="Google Shape;7280;p59"/>
          <p:cNvGrpSpPr/>
          <p:nvPr/>
        </p:nvGrpSpPr>
        <p:grpSpPr>
          <a:xfrm>
            <a:off x="3450506" y="1332445"/>
            <a:ext cx="376926" cy="370324"/>
            <a:chOff x="-40748275" y="3238700"/>
            <a:chExt cx="322600" cy="316950"/>
          </a:xfrm>
        </p:grpSpPr>
        <p:sp>
          <p:nvSpPr>
            <p:cNvPr id="7281" name="Google Shape;7281;p5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2" name="Google Shape;7282;p5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3" name="Google Shape;7283;p5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4" name="Google Shape;7284;p5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5" name="Google Shape;7285;p5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6" name="Google Shape;7286;p5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87" name="Google Shape;7287;p59"/>
          <p:cNvGrpSpPr/>
          <p:nvPr/>
        </p:nvGrpSpPr>
        <p:grpSpPr>
          <a:xfrm>
            <a:off x="3453062" y="1800429"/>
            <a:ext cx="371814" cy="338690"/>
            <a:chOff x="-40745125" y="3632900"/>
            <a:chExt cx="318225" cy="289875"/>
          </a:xfrm>
        </p:grpSpPr>
        <p:sp>
          <p:nvSpPr>
            <p:cNvPr id="7288" name="Google Shape;7288;p5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9" name="Google Shape;7289;p5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0" name="Google Shape;7290;p5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1" name="Google Shape;7291;p5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2" name="Google Shape;7292;p5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3" name="Google Shape;7293;p5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4" name="Google Shape;7294;p5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95" name="Google Shape;7295;p59"/>
          <p:cNvGrpSpPr/>
          <p:nvPr/>
        </p:nvGrpSpPr>
        <p:grpSpPr>
          <a:xfrm>
            <a:off x="3457209" y="2211639"/>
            <a:ext cx="363518" cy="370178"/>
            <a:chOff x="-40742750" y="3972175"/>
            <a:chExt cx="311125" cy="316825"/>
          </a:xfrm>
        </p:grpSpPr>
        <p:sp>
          <p:nvSpPr>
            <p:cNvPr id="7296" name="Google Shape;7296;p5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7" name="Google Shape;7297;p5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98" name="Google Shape;7298;p59"/>
          <p:cNvGrpSpPr/>
          <p:nvPr/>
        </p:nvGrpSpPr>
        <p:grpSpPr>
          <a:xfrm>
            <a:off x="2239871" y="2661807"/>
            <a:ext cx="266892" cy="369974"/>
            <a:chOff x="-38860325" y="3221750"/>
            <a:chExt cx="228425" cy="316650"/>
          </a:xfrm>
        </p:grpSpPr>
        <p:sp>
          <p:nvSpPr>
            <p:cNvPr id="7299" name="Google Shape;7299;p5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0" name="Google Shape;7300;p5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1" name="Google Shape;7301;p5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2" name="Google Shape;7302;p5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03" name="Google Shape;7303;p59"/>
          <p:cNvGrpSpPr/>
          <p:nvPr/>
        </p:nvGrpSpPr>
        <p:grpSpPr>
          <a:xfrm>
            <a:off x="2190678" y="3123864"/>
            <a:ext cx="380081" cy="367111"/>
            <a:chOff x="-38905225" y="3591875"/>
            <a:chExt cx="325300" cy="314200"/>
          </a:xfrm>
        </p:grpSpPr>
        <p:sp>
          <p:nvSpPr>
            <p:cNvPr id="7304" name="Google Shape;7304;p5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5" name="Google Shape;7305;p5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6" name="Google Shape;7306;p5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307" name="Google Shape;7307;p59"/>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308" name="Google Shape;7308;p59"/>
          <p:cNvGrpSpPr/>
          <p:nvPr/>
        </p:nvGrpSpPr>
        <p:grpSpPr>
          <a:xfrm>
            <a:off x="3997427" y="3108944"/>
            <a:ext cx="290815" cy="369740"/>
            <a:chOff x="-37370925" y="3579105"/>
            <a:chExt cx="248900" cy="316450"/>
          </a:xfrm>
        </p:grpSpPr>
        <p:sp>
          <p:nvSpPr>
            <p:cNvPr id="7309" name="Google Shape;7309;p5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0" name="Google Shape;7310;p5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311" name="Google Shape;7311;p59"/>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2" name="Google Shape;7312;p59"/>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313" name="Google Shape;7313;p59"/>
          <p:cNvGrpSpPr/>
          <p:nvPr/>
        </p:nvGrpSpPr>
        <p:grpSpPr>
          <a:xfrm>
            <a:off x="1690803" y="2187015"/>
            <a:ext cx="371814" cy="369974"/>
            <a:chOff x="-42259725" y="3951100"/>
            <a:chExt cx="318225" cy="316650"/>
          </a:xfrm>
        </p:grpSpPr>
        <p:sp>
          <p:nvSpPr>
            <p:cNvPr id="7314" name="Google Shape;7314;p5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5" name="Google Shape;7315;p5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16" name="Google Shape;7316;p59"/>
          <p:cNvGrpSpPr/>
          <p:nvPr/>
        </p:nvGrpSpPr>
        <p:grpSpPr>
          <a:xfrm>
            <a:off x="3889164" y="1366036"/>
            <a:ext cx="370879" cy="337755"/>
            <a:chOff x="-40378075" y="3267450"/>
            <a:chExt cx="317425" cy="289075"/>
          </a:xfrm>
        </p:grpSpPr>
        <p:sp>
          <p:nvSpPr>
            <p:cNvPr id="7317" name="Google Shape;7317;p5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8" name="Google Shape;7318;p5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9" name="Google Shape;7319;p5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0" name="Google Shape;7320;p5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21" name="Google Shape;7321;p59"/>
          <p:cNvGrpSpPr/>
          <p:nvPr/>
        </p:nvGrpSpPr>
        <p:grpSpPr>
          <a:xfrm>
            <a:off x="3892830" y="1767304"/>
            <a:ext cx="363548" cy="369974"/>
            <a:chOff x="-40372575" y="3604550"/>
            <a:chExt cx="311150" cy="316650"/>
          </a:xfrm>
        </p:grpSpPr>
        <p:sp>
          <p:nvSpPr>
            <p:cNvPr id="7322" name="Google Shape;7322;p5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3" name="Google Shape;7323;p5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4" name="Google Shape;7324;p5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325" name="Google Shape;7325;p59"/>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326" name="Google Shape;7326;p59"/>
          <p:cNvGrpSpPr/>
          <p:nvPr/>
        </p:nvGrpSpPr>
        <p:grpSpPr>
          <a:xfrm>
            <a:off x="2616780" y="2659967"/>
            <a:ext cx="399038" cy="372165"/>
            <a:chOff x="-38542250" y="3220175"/>
            <a:chExt cx="341525" cy="318525"/>
          </a:xfrm>
        </p:grpSpPr>
        <p:sp>
          <p:nvSpPr>
            <p:cNvPr id="7327" name="Google Shape;7327;p5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8" name="Google Shape;7328;p5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9" name="Google Shape;7329;p5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30" name="Google Shape;7330;p59"/>
          <p:cNvGrpSpPr/>
          <p:nvPr/>
        </p:nvGrpSpPr>
        <p:grpSpPr>
          <a:xfrm>
            <a:off x="2638712" y="3119337"/>
            <a:ext cx="369974" cy="369068"/>
            <a:chOff x="-38537400" y="3588000"/>
            <a:chExt cx="316650" cy="315875"/>
          </a:xfrm>
        </p:grpSpPr>
        <p:sp>
          <p:nvSpPr>
            <p:cNvPr id="7331" name="Google Shape;7331;p5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2" name="Google Shape;7332;p5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3" name="Google Shape;7333;p5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4" name="Google Shape;7334;p5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35" name="Google Shape;7335;p59"/>
          <p:cNvGrpSpPr/>
          <p:nvPr/>
        </p:nvGrpSpPr>
        <p:grpSpPr>
          <a:xfrm>
            <a:off x="2637792" y="3576866"/>
            <a:ext cx="371814" cy="369974"/>
            <a:chOff x="-38538975" y="3954250"/>
            <a:chExt cx="318225" cy="316650"/>
          </a:xfrm>
        </p:grpSpPr>
        <p:sp>
          <p:nvSpPr>
            <p:cNvPr id="7336" name="Google Shape;7336;p5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7" name="Google Shape;7337;p5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38" name="Google Shape;7338;p59"/>
          <p:cNvGrpSpPr/>
          <p:nvPr/>
        </p:nvGrpSpPr>
        <p:grpSpPr>
          <a:xfrm>
            <a:off x="3955104" y="3571793"/>
            <a:ext cx="375465" cy="371814"/>
            <a:chOff x="-37385100" y="3949908"/>
            <a:chExt cx="321350" cy="318225"/>
          </a:xfrm>
        </p:grpSpPr>
        <p:sp>
          <p:nvSpPr>
            <p:cNvPr id="7339" name="Google Shape;7339;p5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0" name="Google Shape;7340;p5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41" name="Google Shape;7341;p59"/>
          <p:cNvGrpSpPr/>
          <p:nvPr/>
        </p:nvGrpSpPr>
        <p:grpSpPr>
          <a:xfrm>
            <a:off x="2130763" y="1307353"/>
            <a:ext cx="370909" cy="370675"/>
            <a:chOff x="-41895050" y="3217225"/>
            <a:chExt cx="317450" cy="317250"/>
          </a:xfrm>
        </p:grpSpPr>
        <p:sp>
          <p:nvSpPr>
            <p:cNvPr id="7342" name="Google Shape;7342;p5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3" name="Google Shape;7343;p5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4" name="Google Shape;7344;p5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5" name="Google Shape;7345;p5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6" name="Google Shape;7346;p5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47" name="Google Shape;7347;p59"/>
          <p:cNvGrpSpPr/>
          <p:nvPr/>
        </p:nvGrpSpPr>
        <p:grpSpPr>
          <a:xfrm>
            <a:off x="2130310" y="1744287"/>
            <a:ext cx="371814" cy="369974"/>
            <a:chOff x="-41893475" y="3584850"/>
            <a:chExt cx="318225" cy="316650"/>
          </a:xfrm>
        </p:grpSpPr>
        <p:sp>
          <p:nvSpPr>
            <p:cNvPr id="7348" name="Google Shape;7348;p5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9" name="Google Shape;7349;p5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0" name="Google Shape;7350;p5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1" name="Google Shape;7351;p5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352" name="Google Shape;7352;p59"/>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3" name="Google Shape;7353;p59"/>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354" name="Google Shape;7354;p59"/>
          <p:cNvGrpSpPr/>
          <p:nvPr/>
        </p:nvGrpSpPr>
        <p:grpSpPr>
          <a:xfrm>
            <a:off x="900338" y="3139579"/>
            <a:ext cx="337522" cy="370909"/>
            <a:chOff x="-39998250" y="3605325"/>
            <a:chExt cx="288875" cy="317450"/>
          </a:xfrm>
        </p:grpSpPr>
        <p:sp>
          <p:nvSpPr>
            <p:cNvPr id="7355" name="Google Shape;7355;p5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6" name="Google Shape;7356;p5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57" name="Google Shape;7357;p59"/>
          <p:cNvGrpSpPr/>
          <p:nvPr/>
        </p:nvGrpSpPr>
        <p:grpSpPr>
          <a:xfrm>
            <a:off x="884112" y="3598043"/>
            <a:ext cx="369974" cy="369945"/>
            <a:chOff x="-40011050" y="3972375"/>
            <a:chExt cx="316650" cy="316625"/>
          </a:xfrm>
        </p:grpSpPr>
        <p:sp>
          <p:nvSpPr>
            <p:cNvPr id="7358" name="Google Shape;7358;p5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9" name="Google Shape;7359;p5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60" name="Google Shape;7360;p59"/>
          <p:cNvGrpSpPr/>
          <p:nvPr/>
        </p:nvGrpSpPr>
        <p:grpSpPr>
          <a:xfrm>
            <a:off x="3116043" y="2662742"/>
            <a:ext cx="266921" cy="369039"/>
            <a:chOff x="-38129425" y="3222550"/>
            <a:chExt cx="228450" cy="315850"/>
          </a:xfrm>
        </p:grpSpPr>
        <p:sp>
          <p:nvSpPr>
            <p:cNvPr id="7361" name="Google Shape;7361;p5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2" name="Google Shape;7362;p5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63" name="Google Shape;7363;p59"/>
          <p:cNvGrpSpPr/>
          <p:nvPr/>
        </p:nvGrpSpPr>
        <p:grpSpPr>
          <a:xfrm>
            <a:off x="3071012" y="3119337"/>
            <a:ext cx="371785" cy="369974"/>
            <a:chOff x="-38172725" y="3588000"/>
            <a:chExt cx="318200" cy="316650"/>
          </a:xfrm>
        </p:grpSpPr>
        <p:sp>
          <p:nvSpPr>
            <p:cNvPr id="7364" name="Google Shape;7364;p5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5" name="Google Shape;7365;p5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6" name="Google Shape;7366;p5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7" name="Google Shape;7367;p5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8" name="Google Shape;7368;p5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9" name="Google Shape;7369;p5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0" name="Google Shape;7370;p5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1" name="Google Shape;7371;p5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72" name="Google Shape;7372;p59"/>
          <p:cNvGrpSpPr/>
          <p:nvPr/>
        </p:nvGrpSpPr>
        <p:grpSpPr>
          <a:xfrm>
            <a:off x="3146914" y="3577772"/>
            <a:ext cx="219981" cy="369974"/>
            <a:chOff x="-38109725" y="3955025"/>
            <a:chExt cx="188275" cy="316650"/>
          </a:xfrm>
        </p:grpSpPr>
        <p:sp>
          <p:nvSpPr>
            <p:cNvPr id="7373" name="Google Shape;7373;p5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4" name="Google Shape;7374;p5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375" name="Google Shape;7375;p59"/>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376" name="Google Shape;7376;p59"/>
          <p:cNvGrpSpPr/>
          <p:nvPr/>
        </p:nvGrpSpPr>
        <p:grpSpPr>
          <a:xfrm>
            <a:off x="2562313" y="1309193"/>
            <a:ext cx="373654" cy="369068"/>
            <a:chOff x="-41530375" y="3218800"/>
            <a:chExt cx="319800" cy="315875"/>
          </a:xfrm>
        </p:grpSpPr>
        <p:sp>
          <p:nvSpPr>
            <p:cNvPr id="7377" name="Google Shape;7377;p5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8" name="Google Shape;7378;p5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79" name="Google Shape;7379;p59"/>
          <p:cNvGrpSpPr/>
          <p:nvPr/>
        </p:nvGrpSpPr>
        <p:grpSpPr>
          <a:xfrm>
            <a:off x="2564607" y="1824351"/>
            <a:ext cx="369068" cy="289004"/>
            <a:chOff x="-41526450" y="3653375"/>
            <a:chExt cx="315875" cy="247350"/>
          </a:xfrm>
        </p:grpSpPr>
        <p:sp>
          <p:nvSpPr>
            <p:cNvPr id="7380" name="Google Shape;7380;p5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1" name="Google Shape;7381;p5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82" name="Google Shape;7382;p59"/>
          <p:cNvGrpSpPr/>
          <p:nvPr/>
        </p:nvGrpSpPr>
        <p:grpSpPr>
          <a:xfrm>
            <a:off x="2565994" y="2187015"/>
            <a:ext cx="366293" cy="369974"/>
            <a:chOff x="-41526450" y="3951100"/>
            <a:chExt cx="313500" cy="316650"/>
          </a:xfrm>
        </p:grpSpPr>
        <p:sp>
          <p:nvSpPr>
            <p:cNvPr id="7383" name="Google Shape;7383;p5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4" name="Google Shape;7384;p5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5" name="Google Shape;7385;p5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86" name="Google Shape;7386;p59"/>
          <p:cNvGrpSpPr/>
          <p:nvPr/>
        </p:nvGrpSpPr>
        <p:grpSpPr>
          <a:xfrm>
            <a:off x="1331249" y="2681144"/>
            <a:ext cx="339595" cy="371814"/>
            <a:chOff x="-39625900" y="3238300"/>
            <a:chExt cx="290650" cy="318225"/>
          </a:xfrm>
        </p:grpSpPr>
        <p:sp>
          <p:nvSpPr>
            <p:cNvPr id="7387" name="Google Shape;7387;p5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8" name="Google Shape;7388;p5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389" name="Google Shape;7389;p59"/>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390" name="Google Shape;7390;p59"/>
          <p:cNvGrpSpPr/>
          <p:nvPr/>
        </p:nvGrpSpPr>
        <p:grpSpPr>
          <a:xfrm>
            <a:off x="1325300" y="3597605"/>
            <a:ext cx="366293" cy="370441"/>
            <a:chOff x="-39647175" y="3972000"/>
            <a:chExt cx="313500" cy="317050"/>
          </a:xfrm>
        </p:grpSpPr>
        <p:sp>
          <p:nvSpPr>
            <p:cNvPr id="7391" name="Google Shape;7391;p5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2" name="Google Shape;7392;p5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3" name="Google Shape;7393;p5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94" name="Google Shape;7394;p59"/>
          <p:cNvGrpSpPr/>
          <p:nvPr/>
        </p:nvGrpSpPr>
        <p:grpSpPr>
          <a:xfrm>
            <a:off x="3494427" y="2661603"/>
            <a:ext cx="375495" cy="370879"/>
            <a:chOff x="-37808850" y="3221575"/>
            <a:chExt cx="321375" cy="317425"/>
          </a:xfrm>
        </p:grpSpPr>
        <p:sp>
          <p:nvSpPr>
            <p:cNvPr id="7395" name="Google Shape;7395;p5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6" name="Google Shape;7396;p5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97" name="Google Shape;7397;p59"/>
          <p:cNvGrpSpPr/>
          <p:nvPr/>
        </p:nvGrpSpPr>
        <p:grpSpPr>
          <a:xfrm>
            <a:off x="3503201" y="3183634"/>
            <a:ext cx="372749" cy="241158"/>
            <a:chOff x="-37806500" y="3643030"/>
            <a:chExt cx="319025" cy="206400"/>
          </a:xfrm>
        </p:grpSpPr>
        <p:sp>
          <p:nvSpPr>
            <p:cNvPr id="7398" name="Google Shape;7398;p5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9" name="Google Shape;7399;p5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00" name="Google Shape;7400;p59"/>
          <p:cNvGrpSpPr/>
          <p:nvPr/>
        </p:nvGrpSpPr>
        <p:grpSpPr>
          <a:xfrm>
            <a:off x="3505508" y="3575931"/>
            <a:ext cx="368134" cy="371814"/>
            <a:chOff x="-37804925" y="3953450"/>
            <a:chExt cx="315075" cy="318225"/>
          </a:xfrm>
        </p:grpSpPr>
        <p:sp>
          <p:nvSpPr>
            <p:cNvPr id="7401" name="Google Shape;7401;p5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2" name="Google Shape;7402;p5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3" name="Google Shape;7403;p5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404" name="Google Shape;7404;p59"/>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405" name="Google Shape;7405;p59"/>
          <p:cNvGrpSpPr/>
          <p:nvPr/>
        </p:nvGrpSpPr>
        <p:grpSpPr>
          <a:xfrm>
            <a:off x="4860977" y="1328538"/>
            <a:ext cx="355663" cy="308725"/>
            <a:chOff x="-28462125" y="3199700"/>
            <a:chExt cx="298550" cy="259150"/>
          </a:xfrm>
        </p:grpSpPr>
        <p:sp>
          <p:nvSpPr>
            <p:cNvPr id="7406" name="Google Shape;7406;p59"/>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7" name="Google Shape;7407;p59"/>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8" name="Google Shape;7408;p59"/>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09" name="Google Shape;7409;p59"/>
          <p:cNvGrpSpPr/>
          <p:nvPr/>
        </p:nvGrpSpPr>
        <p:grpSpPr>
          <a:xfrm>
            <a:off x="4861930" y="1763228"/>
            <a:ext cx="353757" cy="352833"/>
            <a:chOff x="-28461325" y="3545475"/>
            <a:chExt cx="296950" cy="296175"/>
          </a:xfrm>
        </p:grpSpPr>
        <p:sp>
          <p:nvSpPr>
            <p:cNvPr id="7410" name="Google Shape;7410;p59"/>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1" name="Google Shape;7411;p59"/>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2" name="Google Shape;7412;p59"/>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3" name="Google Shape;7413;p59"/>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4" name="Google Shape;7414;p59"/>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5" name="Google Shape;7415;p59"/>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16" name="Google Shape;7416;p59"/>
          <p:cNvGrpSpPr/>
          <p:nvPr/>
        </p:nvGrpSpPr>
        <p:grpSpPr>
          <a:xfrm>
            <a:off x="4858162" y="2213272"/>
            <a:ext cx="361292" cy="352803"/>
            <a:chOff x="-28463700" y="3914875"/>
            <a:chExt cx="303275" cy="296150"/>
          </a:xfrm>
        </p:grpSpPr>
        <p:sp>
          <p:nvSpPr>
            <p:cNvPr id="7417" name="Google Shape;7417;p59"/>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8" name="Google Shape;7418;p59"/>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19" name="Google Shape;7419;p59"/>
          <p:cNvGrpSpPr/>
          <p:nvPr/>
        </p:nvGrpSpPr>
        <p:grpSpPr>
          <a:xfrm>
            <a:off x="7092947" y="1369355"/>
            <a:ext cx="351880" cy="227092"/>
            <a:chOff x="-26573400" y="3224125"/>
            <a:chExt cx="295375" cy="190625"/>
          </a:xfrm>
        </p:grpSpPr>
        <p:sp>
          <p:nvSpPr>
            <p:cNvPr id="7420" name="Google Shape;7420;p59"/>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1" name="Google Shape;7421;p59"/>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22" name="Google Shape;7422;p59"/>
          <p:cNvGrpSpPr/>
          <p:nvPr/>
        </p:nvGrpSpPr>
        <p:grpSpPr>
          <a:xfrm>
            <a:off x="7092947" y="1763690"/>
            <a:ext cx="351880" cy="351910"/>
            <a:chOff x="-26573400" y="3546250"/>
            <a:chExt cx="295375" cy="295400"/>
          </a:xfrm>
        </p:grpSpPr>
        <p:sp>
          <p:nvSpPr>
            <p:cNvPr id="7423" name="Google Shape;7423;p59"/>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4" name="Google Shape;7424;p59"/>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5" name="Google Shape;7425;p59"/>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6" name="Google Shape;7426;p59"/>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7" name="Google Shape;7427;p59"/>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28" name="Google Shape;7428;p59"/>
          <p:cNvGrpSpPr/>
          <p:nvPr/>
        </p:nvGrpSpPr>
        <p:grpSpPr>
          <a:xfrm>
            <a:off x="7081228" y="2213599"/>
            <a:ext cx="375319" cy="352148"/>
            <a:chOff x="-26583625" y="3917025"/>
            <a:chExt cx="315050" cy="295600"/>
          </a:xfrm>
        </p:grpSpPr>
        <p:sp>
          <p:nvSpPr>
            <p:cNvPr id="7429" name="Google Shape;7429;p59"/>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0" name="Google Shape;7430;p59"/>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1" name="Google Shape;7431;p59"/>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2" name="Google Shape;7432;p59"/>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433" name="Google Shape;7433;p59"/>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434" name="Google Shape;7434;p59"/>
          <p:cNvGrpSpPr/>
          <p:nvPr/>
        </p:nvGrpSpPr>
        <p:grpSpPr>
          <a:xfrm>
            <a:off x="5779742" y="3172629"/>
            <a:ext cx="289039" cy="352833"/>
            <a:chOff x="-24694925" y="3518700"/>
            <a:chExt cx="242625" cy="296175"/>
          </a:xfrm>
        </p:grpSpPr>
        <p:sp>
          <p:nvSpPr>
            <p:cNvPr id="7435" name="Google Shape;7435;p59"/>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6" name="Google Shape;7436;p59"/>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7" name="Google Shape;7437;p59"/>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8" name="Google Shape;7438;p59"/>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39" name="Google Shape;7439;p59"/>
          <p:cNvGrpSpPr/>
          <p:nvPr/>
        </p:nvGrpSpPr>
        <p:grpSpPr>
          <a:xfrm>
            <a:off x="5779280" y="3622657"/>
            <a:ext cx="289962" cy="352833"/>
            <a:chOff x="-24709100" y="3888875"/>
            <a:chExt cx="243400" cy="296175"/>
          </a:xfrm>
        </p:grpSpPr>
        <p:sp>
          <p:nvSpPr>
            <p:cNvPr id="7440" name="Google Shape;7440;p59"/>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1" name="Google Shape;7441;p59"/>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2" name="Google Shape;7442;p59"/>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43" name="Google Shape;7443;p59"/>
          <p:cNvGrpSpPr/>
          <p:nvPr/>
        </p:nvGrpSpPr>
        <p:grpSpPr>
          <a:xfrm>
            <a:off x="7979280" y="2695320"/>
            <a:ext cx="356556" cy="349557"/>
            <a:chOff x="-22863675" y="3131775"/>
            <a:chExt cx="299300" cy="293425"/>
          </a:xfrm>
        </p:grpSpPr>
        <p:sp>
          <p:nvSpPr>
            <p:cNvPr id="7444" name="Google Shape;7444;p59"/>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5" name="Google Shape;7445;p59"/>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6" name="Google Shape;7446;p59"/>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47" name="Google Shape;7447;p59"/>
          <p:cNvGrpSpPr/>
          <p:nvPr/>
        </p:nvGrpSpPr>
        <p:grpSpPr>
          <a:xfrm>
            <a:off x="5322144" y="1306499"/>
            <a:ext cx="310602" cy="352803"/>
            <a:chOff x="-28069875" y="3175300"/>
            <a:chExt cx="260725" cy="296150"/>
          </a:xfrm>
        </p:grpSpPr>
        <p:sp>
          <p:nvSpPr>
            <p:cNvPr id="7448" name="Google Shape;7448;p59"/>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9" name="Google Shape;7449;p59"/>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0" name="Google Shape;7450;p59"/>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1" name="Google Shape;7451;p59"/>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2" name="Google Shape;7452;p59"/>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3" name="Google Shape;7453;p59"/>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4" name="Google Shape;7454;p59"/>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5" name="Google Shape;7455;p59"/>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6" name="Google Shape;7456;p59"/>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457" name="Google Shape;7457;p59"/>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458" name="Google Shape;7458;p59"/>
          <p:cNvGrpSpPr/>
          <p:nvPr/>
        </p:nvGrpSpPr>
        <p:grpSpPr>
          <a:xfrm>
            <a:off x="5363423" y="2213733"/>
            <a:ext cx="228045" cy="351880"/>
            <a:chOff x="-28032075" y="3916450"/>
            <a:chExt cx="191425" cy="295375"/>
          </a:xfrm>
        </p:grpSpPr>
        <p:sp>
          <p:nvSpPr>
            <p:cNvPr id="7459" name="Google Shape;7459;p59"/>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0" name="Google Shape;7460;p59"/>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1" name="Google Shape;7461;p59"/>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62" name="Google Shape;7462;p59"/>
          <p:cNvGrpSpPr/>
          <p:nvPr/>
        </p:nvGrpSpPr>
        <p:grpSpPr>
          <a:xfrm>
            <a:off x="7528769" y="1306484"/>
            <a:ext cx="352833" cy="352833"/>
            <a:chOff x="-26201650" y="3176075"/>
            <a:chExt cx="296175" cy="296175"/>
          </a:xfrm>
        </p:grpSpPr>
        <p:sp>
          <p:nvSpPr>
            <p:cNvPr id="7463" name="Google Shape;7463;p59"/>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4" name="Google Shape;7464;p59"/>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65" name="Google Shape;7465;p59"/>
          <p:cNvGrpSpPr/>
          <p:nvPr/>
        </p:nvGrpSpPr>
        <p:grpSpPr>
          <a:xfrm>
            <a:off x="7528293" y="1763705"/>
            <a:ext cx="353786" cy="351880"/>
            <a:chOff x="-26204800" y="3547050"/>
            <a:chExt cx="296975" cy="295375"/>
          </a:xfrm>
        </p:grpSpPr>
        <p:sp>
          <p:nvSpPr>
            <p:cNvPr id="7466" name="Google Shape;7466;p59"/>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7" name="Google Shape;7467;p59"/>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468" name="Google Shape;7468;p59"/>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469" name="Google Shape;7469;p59"/>
          <p:cNvGrpSpPr/>
          <p:nvPr/>
        </p:nvGrpSpPr>
        <p:grpSpPr>
          <a:xfrm>
            <a:off x="6199548" y="2693683"/>
            <a:ext cx="345328" cy="352833"/>
            <a:chOff x="-24353875" y="3147725"/>
            <a:chExt cx="289875" cy="296175"/>
          </a:xfrm>
        </p:grpSpPr>
        <p:sp>
          <p:nvSpPr>
            <p:cNvPr id="7470" name="Google Shape;7470;p59"/>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1" name="Google Shape;7471;p59"/>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72" name="Google Shape;7472;p59"/>
          <p:cNvGrpSpPr/>
          <p:nvPr/>
        </p:nvGrpSpPr>
        <p:grpSpPr>
          <a:xfrm>
            <a:off x="6207530" y="3173090"/>
            <a:ext cx="329365" cy="351910"/>
            <a:chOff x="-24344425" y="3519475"/>
            <a:chExt cx="276475" cy="295400"/>
          </a:xfrm>
        </p:grpSpPr>
        <p:sp>
          <p:nvSpPr>
            <p:cNvPr id="7473" name="Google Shape;7473;p59"/>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4" name="Google Shape;7474;p59"/>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75" name="Google Shape;7475;p59"/>
          <p:cNvGrpSpPr/>
          <p:nvPr/>
        </p:nvGrpSpPr>
        <p:grpSpPr>
          <a:xfrm>
            <a:off x="6197210" y="3625010"/>
            <a:ext cx="350004" cy="348128"/>
            <a:chOff x="-24353075" y="3891250"/>
            <a:chExt cx="293800" cy="292225"/>
          </a:xfrm>
        </p:grpSpPr>
        <p:sp>
          <p:nvSpPr>
            <p:cNvPr id="7476" name="Google Shape;7476;p59"/>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7" name="Google Shape;7477;p59"/>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78" name="Google Shape;7478;p59"/>
          <p:cNvGrpSpPr/>
          <p:nvPr/>
        </p:nvGrpSpPr>
        <p:grpSpPr>
          <a:xfrm>
            <a:off x="7980681" y="3173313"/>
            <a:ext cx="353757" cy="351463"/>
            <a:chOff x="-22845575" y="3504075"/>
            <a:chExt cx="296950" cy="295025"/>
          </a:xfrm>
        </p:grpSpPr>
        <p:sp>
          <p:nvSpPr>
            <p:cNvPr id="7479" name="Google Shape;7479;p59"/>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0" name="Google Shape;7480;p59"/>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81" name="Google Shape;7481;p59"/>
          <p:cNvGrpSpPr/>
          <p:nvPr/>
        </p:nvGrpSpPr>
        <p:grpSpPr>
          <a:xfrm>
            <a:off x="5773862" y="1306961"/>
            <a:ext cx="299344" cy="351880"/>
            <a:chOff x="-27691025" y="3175300"/>
            <a:chExt cx="251275" cy="295375"/>
          </a:xfrm>
        </p:grpSpPr>
        <p:sp>
          <p:nvSpPr>
            <p:cNvPr id="7482" name="Google Shape;7482;p59"/>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3" name="Google Shape;7483;p59"/>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4" name="Google Shape;7484;p59"/>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5" name="Google Shape;7485;p59"/>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86" name="Google Shape;7486;p59"/>
          <p:cNvGrpSpPr/>
          <p:nvPr/>
        </p:nvGrpSpPr>
        <p:grpSpPr>
          <a:xfrm>
            <a:off x="5746179" y="1825637"/>
            <a:ext cx="354710" cy="228015"/>
            <a:chOff x="-27721750" y="3598250"/>
            <a:chExt cx="297750" cy="191400"/>
          </a:xfrm>
        </p:grpSpPr>
        <p:sp>
          <p:nvSpPr>
            <p:cNvPr id="7487" name="Google Shape;7487;p59"/>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8" name="Google Shape;7488;p59"/>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89" name="Google Shape;7489;p59"/>
          <p:cNvGrpSpPr/>
          <p:nvPr/>
        </p:nvGrpSpPr>
        <p:grpSpPr>
          <a:xfrm>
            <a:off x="5747579" y="2219183"/>
            <a:ext cx="351910" cy="340980"/>
            <a:chOff x="-27719400" y="3925600"/>
            <a:chExt cx="295400" cy="286225"/>
          </a:xfrm>
        </p:grpSpPr>
        <p:sp>
          <p:nvSpPr>
            <p:cNvPr id="7490" name="Google Shape;7490;p59"/>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1" name="Google Shape;7491;p59"/>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92" name="Google Shape;7492;p59"/>
          <p:cNvGrpSpPr/>
          <p:nvPr/>
        </p:nvGrpSpPr>
        <p:grpSpPr>
          <a:xfrm>
            <a:off x="7968851" y="1306023"/>
            <a:ext cx="353757" cy="353757"/>
            <a:chOff x="-25834600" y="3176875"/>
            <a:chExt cx="296950" cy="296950"/>
          </a:xfrm>
        </p:grpSpPr>
        <p:sp>
          <p:nvSpPr>
            <p:cNvPr id="7493" name="Google Shape;7493;p59"/>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4" name="Google Shape;7494;p59"/>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5" name="Google Shape;7495;p59"/>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6" name="Google Shape;7496;p59"/>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7" name="Google Shape;7497;p59"/>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98" name="Google Shape;7498;p59"/>
          <p:cNvGrpSpPr/>
          <p:nvPr/>
        </p:nvGrpSpPr>
        <p:grpSpPr>
          <a:xfrm>
            <a:off x="7968851" y="1774024"/>
            <a:ext cx="353757" cy="331241"/>
            <a:chOff x="-25834600" y="3564375"/>
            <a:chExt cx="296950" cy="278050"/>
          </a:xfrm>
        </p:grpSpPr>
        <p:sp>
          <p:nvSpPr>
            <p:cNvPr id="7499" name="Google Shape;7499;p59"/>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0" name="Google Shape;7500;p59"/>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1" name="Google Shape;7501;p59"/>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2" name="Google Shape;7502;p59"/>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3" name="Google Shape;7503;p59"/>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4" name="Google Shape;7504;p59"/>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5" name="Google Shape;7505;p59"/>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6" name="Google Shape;7506;p59"/>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07" name="Google Shape;7507;p59"/>
          <p:cNvGrpSpPr/>
          <p:nvPr/>
        </p:nvGrpSpPr>
        <p:grpSpPr>
          <a:xfrm>
            <a:off x="7966974" y="2213376"/>
            <a:ext cx="357509" cy="352595"/>
            <a:chOff x="-25834600" y="3915850"/>
            <a:chExt cx="300100" cy="295975"/>
          </a:xfrm>
        </p:grpSpPr>
        <p:sp>
          <p:nvSpPr>
            <p:cNvPr id="7508" name="Google Shape;7508;p59"/>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9" name="Google Shape;7509;p59"/>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0" name="Google Shape;7510;p59"/>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11" name="Google Shape;7511;p59"/>
          <p:cNvGrpSpPr/>
          <p:nvPr/>
        </p:nvGrpSpPr>
        <p:grpSpPr>
          <a:xfrm>
            <a:off x="6702402" y="2694606"/>
            <a:ext cx="228968" cy="350987"/>
            <a:chOff x="-23930925" y="3149300"/>
            <a:chExt cx="192200" cy="294625"/>
          </a:xfrm>
        </p:grpSpPr>
        <p:sp>
          <p:nvSpPr>
            <p:cNvPr id="7512" name="Google Shape;7512;p59"/>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3" name="Google Shape;7513;p59"/>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4" name="Google Shape;7514;p59"/>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5" name="Google Shape;7515;p59"/>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16" name="Google Shape;7516;p59"/>
          <p:cNvGrpSpPr/>
          <p:nvPr/>
        </p:nvGrpSpPr>
        <p:grpSpPr>
          <a:xfrm>
            <a:off x="6659232" y="3173090"/>
            <a:ext cx="315307" cy="351910"/>
            <a:chOff x="-23962425" y="3519475"/>
            <a:chExt cx="264675" cy="295400"/>
          </a:xfrm>
        </p:grpSpPr>
        <p:sp>
          <p:nvSpPr>
            <p:cNvPr id="7517" name="Google Shape;7517;p59"/>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8" name="Google Shape;7518;p59"/>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19" name="Google Shape;7519;p59"/>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520" name="Google Shape;7520;p59"/>
          <p:cNvGrpSpPr/>
          <p:nvPr/>
        </p:nvGrpSpPr>
        <p:grpSpPr>
          <a:xfrm>
            <a:off x="8037908" y="3623134"/>
            <a:ext cx="239302" cy="351880"/>
            <a:chOff x="-22788075" y="3904625"/>
            <a:chExt cx="200875" cy="295375"/>
          </a:xfrm>
        </p:grpSpPr>
        <p:sp>
          <p:nvSpPr>
            <p:cNvPr id="7521" name="Google Shape;7521;p59"/>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2" name="Google Shape;7522;p59"/>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3" name="Google Shape;7523;p59"/>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4" name="Google Shape;7524;p59"/>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25" name="Google Shape;7525;p59"/>
          <p:cNvGrpSpPr/>
          <p:nvPr/>
        </p:nvGrpSpPr>
        <p:grpSpPr>
          <a:xfrm>
            <a:off x="6193206" y="1306499"/>
            <a:ext cx="354710" cy="352803"/>
            <a:chOff x="-27351575" y="3175300"/>
            <a:chExt cx="297750" cy="296150"/>
          </a:xfrm>
        </p:grpSpPr>
        <p:sp>
          <p:nvSpPr>
            <p:cNvPr id="7526" name="Google Shape;7526;p59"/>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7" name="Google Shape;7527;p59"/>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8" name="Google Shape;7528;p59"/>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9" name="Google Shape;7529;p59"/>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30" name="Google Shape;7530;p59"/>
          <p:cNvGrpSpPr/>
          <p:nvPr/>
        </p:nvGrpSpPr>
        <p:grpSpPr>
          <a:xfrm>
            <a:off x="6235914" y="1763109"/>
            <a:ext cx="269293" cy="353072"/>
            <a:chOff x="-27313750" y="3545275"/>
            <a:chExt cx="226050" cy="296375"/>
          </a:xfrm>
        </p:grpSpPr>
        <p:sp>
          <p:nvSpPr>
            <p:cNvPr id="7531" name="Google Shape;7531;p59"/>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2" name="Google Shape;7532;p59"/>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3" name="Google Shape;7533;p59"/>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34" name="Google Shape;7534;p59"/>
          <p:cNvGrpSpPr/>
          <p:nvPr/>
        </p:nvGrpSpPr>
        <p:grpSpPr>
          <a:xfrm>
            <a:off x="6193206" y="2211380"/>
            <a:ext cx="354710" cy="356586"/>
            <a:chOff x="-27351575" y="3915650"/>
            <a:chExt cx="297750" cy="299325"/>
          </a:xfrm>
        </p:grpSpPr>
        <p:sp>
          <p:nvSpPr>
            <p:cNvPr id="7535" name="Google Shape;7535;p59"/>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6" name="Google Shape;7536;p59"/>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37" name="Google Shape;7537;p59"/>
          <p:cNvGrpSpPr/>
          <p:nvPr/>
        </p:nvGrpSpPr>
        <p:grpSpPr>
          <a:xfrm>
            <a:off x="4880696" y="2693579"/>
            <a:ext cx="319060" cy="353042"/>
            <a:chOff x="-25445525" y="3175900"/>
            <a:chExt cx="267825" cy="296350"/>
          </a:xfrm>
        </p:grpSpPr>
        <p:sp>
          <p:nvSpPr>
            <p:cNvPr id="7538" name="Google Shape;7538;p59"/>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9" name="Google Shape;7539;p59"/>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0" name="Google Shape;7540;p59"/>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41" name="Google Shape;7541;p59"/>
          <p:cNvGrpSpPr/>
          <p:nvPr/>
        </p:nvGrpSpPr>
        <p:grpSpPr>
          <a:xfrm>
            <a:off x="4862410" y="3183902"/>
            <a:ext cx="355633" cy="330288"/>
            <a:chOff x="-25465200" y="3565175"/>
            <a:chExt cx="298525" cy="277250"/>
          </a:xfrm>
        </p:grpSpPr>
        <p:sp>
          <p:nvSpPr>
            <p:cNvPr id="7542" name="Google Shape;7542;p59"/>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3" name="Google Shape;7543;p59"/>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44" name="Google Shape;7544;p59"/>
          <p:cNvGrpSpPr/>
          <p:nvPr/>
        </p:nvGrpSpPr>
        <p:grpSpPr>
          <a:xfrm>
            <a:off x="4861948" y="3623432"/>
            <a:ext cx="356556" cy="351285"/>
            <a:chOff x="-25465200" y="3916150"/>
            <a:chExt cx="299300" cy="294875"/>
          </a:xfrm>
        </p:grpSpPr>
        <p:sp>
          <p:nvSpPr>
            <p:cNvPr id="7545" name="Google Shape;7545;p59"/>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6" name="Google Shape;7546;p59"/>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47" name="Google Shape;7547;p59"/>
          <p:cNvGrpSpPr/>
          <p:nvPr/>
        </p:nvGrpSpPr>
        <p:grpSpPr>
          <a:xfrm>
            <a:off x="7089388" y="2693698"/>
            <a:ext cx="351880" cy="352803"/>
            <a:chOff x="-23615075" y="3148525"/>
            <a:chExt cx="295375" cy="296150"/>
          </a:xfrm>
        </p:grpSpPr>
        <p:sp>
          <p:nvSpPr>
            <p:cNvPr id="7548" name="Google Shape;7548;p59"/>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9" name="Google Shape;7549;p59"/>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0" name="Google Shape;7550;p59"/>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1" name="Google Shape;7551;p59"/>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52" name="Google Shape;7552;p59"/>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553" name="Google Shape;7553;p59"/>
          <p:cNvGrpSpPr/>
          <p:nvPr/>
        </p:nvGrpSpPr>
        <p:grpSpPr>
          <a:xfrm>
            <a:off x="7088911" y="3632977"/>
            <a:ext cx="352833" cy="332194"/>
            <a:chOff x="-23615075" y="3906200"/>
            <a:chExt cx="296175" cy="278850"/>
          </a:xfrm>
        </p:grpSpPr>
        <p:sp>
          <p:nvSpPr>
            <p:cNvPr id="7554" name="Google Shape;7554;p59"/>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5" name="Google Shape;7555;p59"/>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6" name="Google Shape;7556;p59"/>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57" name="Google Shape;7557;p59"/>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558" name="Google Shape;7558;p59"/>
          <p:cNvGrpSpPr/>
          <p:nvPr/>
        </p:nvGrpSpPr>
        <p:grpSpPr>
          <a:xfrm>
            <a:off x="6637880" y="1306618"/>
            <a:ext cx="353757" cy="352565"/>
            <a:chOff x="-26980600" y="3175500"/>
            <a:chExt cx="296950" cy="295950"/>
          </a:xfrm>
        </p:grpSpPr>
        <p:sp>
          <p:nvSpPr>
            <p:cNvPr id="7559" name="Google Shape;7559;p59"/>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0" name="Google Shape;7560;p59"/>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1" name="Google Shape;7561;p59"/>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62" name="Google Shape;7562;p59"/>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563" name="Google Shape;7563;p59"/>
          <p:cNvGrpSpPr/>
          <p:nvPr/>
        </p:nvGrpSpPr>
        <p:grpSpPr>
          <a:xfrm>
            <a:off x="6638357" y="2245154"/>
            <a:ext cx="352803" cy="289039"/>
            <a:chOff x="-26981375" y="3951875"/>
            <a:chExt cx="296150" cy="242625"/>
          </a:xfrm>
        </p:grpSpPr>
        <p:sp>
          <p:nvSpPr>
            <p:cNvPr id="7564" name="Google Shape;7564;p59"/>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5" name="Google Shape;7565;p59"/>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6" name="Google Shape;7566;p59"/>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67" name="Google Shape;7567;p59"/>
          <p:cNvGrpSpPr/>
          <p:nvPr/>
        </p:nvGrpSpPr>
        <p:grpSpPr>
          <a:xfrm>
            <a:off x="5303399" y="2692745"/>
            <a:ext cx="351910" cy="354710"/>
            <a:chOff x="-25094250" y="3176075"/>
            <a:chExt cx="295400" cy="297750"/>
          </a:xfrm>
        </p:grpSpPr>
        <p:sp>
          <p:nvSpPr>
            <p:cNvPr id="7568" name="Google Shape;7568;p59"/>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9" name="Google Shape;7569;p59"/>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0" name="Google Shape;7570;p59"/>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71" name="Google Shape;7571;p59"/>
          <p:cNvGrpSpPr/>
          <p:nvPr/>
        </p:nvGrpSpPr>
        <p:grpSpPr>
          <a:xfrm>
            <a:off x="5303399" y="3173106"/>
            <a:ext cx="351910" cy="351880"/>
            <a:chOff x="-25094250" y="3547050"/>
            <a:chExt cx="295400" cy="295375"/>
          </a:xfrm>
        </p:grpSpPr>
        <p:sp>
          <p:nvSpPr>
            <p:cNvPr id="7572" name="Google Shape;7572;p59"/>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3" name="Google Shape;7573;p59"/>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4" name="Google Shape;7574;p59"/>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5" name="Google Shape;7575;p59"/>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6" name="Google Shape;7576;p59"/>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77" name="Google Shape;7577;p59"/>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578" name="Google Shape;7578;p59"/>
          <p:cNvGrpSpPr/>
          <p:nvPr/>
        </p:nvGrpSpPr>
        <p:grpSpPr>
          <a:xfrm>
            <a:off x="7535476" y="2693698"/>
            <a:ext cx="352803" cy="352803"/>
            <a:chOff x="-23245675" y="3148525"/>
            <a:chExt cx="296150" cy="296150"/>
          </a:xfrm>
        </p:grpSpPr>
        <p:sp>
          <p:nvSpPr>
            <p:cNvPr id="7579" name="Google Shape;7579;p59"/>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0" name="Google Shape;7580;p59"/>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1" name="Google Shape;7581;p59"/>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82" name="Google Shape;7582;p59"/>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583" name="Google Shape;7583;p59"/>
          <p:cNvGrpSpPr/>
          <p:nvPr/>
        </p:nvGrpSpPr>
        <p:grpSpPr>
          <a:xfrm>
            <a:off x="7535938" y="3622672"/>
            <a:ext cx="351880" cy="352803"/>
            <a:chOff x="-23244900" y="3888100"/>
            <a:chExt cx="295375" cy="296150"/>
          </a:xfrm>
        </p:grpSpPr>
        <p:sp>
          <p:nvSpPr>
            <p:cNvPr id="7584" name="Google Shape;7584;p59"/>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5" name="Google Shape;7585;p59"/>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6" name="Google Shape;7586;p59"/>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7" name="Google Shape;7587;p59"/>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8" name="Google Shape;7588;p59"/>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9" name="Google Shape;7589;p59"/>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0" name="Google Shape;7590;p59"/>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1" name="Google Shape;7591;p59"/>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2" name="Google Shape;7592;p59"/>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3" name="Google Shape;7593;p59"/>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4" name="Google Shape;7594;p59"/>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95" name="Google Shape;7595;p59"/>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6" name="Google Shape;7596;p59"/>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s-CO" sz="2400" b="0" i="0" u="none" strike="noStrike" cap="none">
                <a:solidFill>
                  <a:srgbClr val="FFFFFF"/>
                </a:solidFill>
                <a:latin typeface="Arial"/>
                <a:ea typeface="Arial"/>
                <a:cs typeface="Arial"/>
                <a:sym typeface="Arial"/>
              </a:rPr>
              <a:t>Educational Icons</a:t>
            </a:r>
            <a:endParaRPr sz="2400" b="0" i="0" u="none" strike="noStrike" cap="none">
              <a:solidFill>
                <a:srgbClr val="FFFFFF"/>
              </a:solidFill>
              <a:latin typeface="Arial"/>
              <a:ea typeface="Arial"/>
              <a:cs typeface="Arial"/>
              <a:sym typeface="Arial"/>
            </a:endParaRPr>
          </a:p>
        </p:txBody>
      </p:sp>
      <p:sp>
        <p:nvSpPr>
          <p:cNvPr id="7597" name="Google Shape;7597;p59"/>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s-CO" sz="2400" b="0" i="0" u="none" strike="noStrike" cap="none">
                <a:solidFill>
                  <a:srgbClr val="FFFFFF"/>
                </a:solidFill>
                <a:latin typeface="Arial"/>
                <a:ea typeface="Arial"/>
                <a:cs typeface="Arial"/>
                <a:sym typeface="Arial"/>
              </a:rPr>
              <a:t>Medical Icons</a:t>
            </a:r>
            <a:endParaRPr sz="2400" b="0" i="0" u="none" strike="noStrike" cap="none">
              <a:solidFill>
                <a:srgbClr val="FFFFFF"/>
              </a:solidFill>
              <a:latin typeface="Arial"/>
              <a:ea typeface="Arial"/>
              <a:cs typeface="Arial"/>
              <a:sym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01"/>
        <p:cNvGrpSpPr/>
        <p:nvPr/>
      </p:nvGrpSpPr>
      <p:grpSpPr>
        <a:xfrm>
          <a:off x="0" y="0"/>
          <a:ext cx="0" cy="0"/>
          <a:chOff x="0" y="0"/>
          <a:chExt cx="0" cy="0"/>
        </a:xfrm>
      </p:grpSpPr>
      <p:sp>
        <p:nvSpPr>
          <p:cNvPr id="7602" name="Google Shape;7602;p60"/>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603" name="Google Shape;7603;p60"/>
          <p:cNvGrpSpPr/>
          <p:nvPr/>
        </p:nvGrpSpPr>
        <p:grpSpPr>
          <a:xfrm>
            <a:off x="850004" y="1823018"/>
            <a:ext cx="367261" cy="367261"/>
            <a:chOff x="-65145700" y="3727425"/>
            <a:chExt cx="317425" cy="317425"/>
          </a:xfrm>
        </p:grpSpPr>
        <p:sp>
          <p:nvSpPr>
            <p:cNvPr id="7604" name="Google Shape;7604;p60"/>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5" name="Google Shape;7605;p60"/>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06" name="Google Shape;7606;p60"/>
          <p:cNvGrpSpPr/>
          <p:nvPr/>
        </p:nvGrpSpPr>
        <p:grpSpPr>
          <a:xfrm>
            <a:off x="853201" y="2251933"/>
            <a:ext cx="360868" cy="367261"/>
            <a:chOff x="-65144125" y="4094450"/>
            <a:chExt cx="311900" cy="317425"/>
          </a:xfrm>
        </p:grpSpPr>
        <p:sp>
          <p:nvSpPr>
            <p:cNvPr id="7607" name="Google Shape;7607;p60"/>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8" name="Google Shape;7608;p60"/>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9" name="Google Shape;7609;p60"/>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610" name="Google Shape;7610;p60"/>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611" name="Google Shape;7611;p60"/>
          <p:cNvGrpSpPr/>
          <p:nvPr/>
        </p:nvGrpSpPr>
        <p:grpSpPr>
          <a:xfrm>
            <a:off x="3056770" y="1822628"/>
            <a:ext cx="370645" cy="368042"/>
            <a:chOff x="-63250675" y="3744075"/>
            <a:chExt cx="320350" cy="318100"/>
          </a:xfrm>
        </p:grpSpPr>
        <p:sp>
          <p:nvSpPr>
            <p:cNvPr id="7612" name="Google Shape;7612;p60"/>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3" name="Google Shape;7613;p60"/>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4" name="Google Shape;7614;p60"/>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15" name="Google Shape;7615;p60"/>
          <p:cNvGrpSpPr/>
          <p:nvPr/>
        </p:nvGrpSpPr>
        <p:grpSpPr>
          <a:xfrm>
            <a:off x="3058462" y="2251933"/>
            <a:ext cx="367261" cy="367261"/>
            <a:chOff x="-63250675" y="4110200"/>
            <a:chExt cx="317425" cy="317425"/>
          </a:xfrm>
        </p:grpSpPr>
        <p:sp>
          <p:nvSpPr>
            <p:cNvPr id="7616" name="Google Shape;7616;p60"/>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7" name="Google Shape;7617;p60"/>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8" name="Google Shape;7618;p60"/>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9" name="Google Shape;7619;p60"/>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0" name="Google Shape;7620;p60"/>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1" name="Google Shape;7621;p60"/>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2" name="Google Shape;7622;p60"/>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3" name="Google Shape;7623;p60"/>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4" name="Google Shape;7624;p60"/>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25" name="Google Shape;7625;p60"/>
          <p:cNvGrpSpPr/>
          <p:nvPr/>
        </p:nvGrpSpPr>
        <p:grpSpPr>
          <a:xfrm>
            <a:off x="1737509" y="2749028"/>
            <a:ext cx="359075" cy="358844"/>
            <a:chOff x="-61351725" y="3372400"/>
            <a:chExt cx="310350" cy="310150"/>
          </a:xfrm>
        </p:grpSpPr>
        <p:sp>
          <p:nvSpPr>
            <p:cNvPr id="7626" name="Google Shape;7626;p60"/>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7" name="Google Shape;7627;p60"/>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8" name="Google Shape;7628;p60"/>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29" name="Google Shape;7629;p60"/>
          <p:cNvGrpSpPr/>
          <p:nvPr/>
        </p:nvGrpSpPr>
        <p:grpSpPr>
          <a:xfrm>
            <a:off x="1733864" y="3212084"/>
            <a:ext cx="366364" cy="333534"/>
            <a:chOff x="-61354875" y="3751050"/>
            <a:chExt cx="316650" cy="288275"/>
          </a:xfrm>
        </p:grpSpPr>
        <p:sp>
          <p:nvSpPr>
            <p:cNvPr id="7630" name="Google Shape;7630;p60"/>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1" name="Google Shape;7631;p60"/>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2" name="Google Shape;7632;p60"/>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33" name="Google Shape;7633;p60"/>
          <p:cNvGrpSpPr/>
          <p:nvPr/>
        </p:nvGrpSpPr>
        <p:grpSpPr>
          <a:xfrm>
            <a:off x="1733864" y="3653724"/>
            <a:ext cx="366364" cy="367290"/>
            <a:chOff x="-61354875" y="4101525"/>
            <a:chExt cx="316650" cy="317450"/>
          </a:xfrm>
        </p:grpSpPr>
        <p:sp>
          <p:nvSpPr>
            <p:cNvPr id="7634" name="Google Shape;7634;p60"/>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5" name="Google Shape;7635;p60"/>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36" name="Google Shape;7636;p60"/>
          <p:cNvGrpSpPr/>
          <p:nvPr/>
        </p:nvGrpSpPr>
        <p:grpSpPr>
          <a:xfrm>
            <a:off x="3950299" y="2745600"/>
            <a:ext cx="368157" cy="365699"/>
            <a:chOff x="-59470075" y="3308975"/>
            <a:chExt cx="318200" cy="316075"/>
          </a:xfrm>
        </p:grpSpPr>
        <p:sp>
          <p:nvSpPr>
            <p:cNvPr id="7637" name="Google Shape;7637;p60"/>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8" name="Google Shape;7638;p60"/>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9" name="Google Shape;7639;p60"/>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0" name="Google Shape;7640;p60"/>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1" name="Google Shape;7641;p60"/>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2" name="Google Shape;7642;p60"/>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3" name="Google Shape;7643;p60"/>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4" name="Google Shape;7644;p60"/>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5" name="Google Shape;7645;p60"/>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46" name="Google Shape;7646;p60"/>
          <p:cNvGrpSpPr/>
          <p:nvPr/>
        </p:nvGrpSpPr>
        <p:grpSpPr>
          <a:xfrm>
            <a:off x="1295729" y="1381305"/>
            <a:ext cx="367261" cy="364686"/>
            <a:chOff x="-64781025" y="3361050"/>
            <a:chExt cx="317425" cy="315200"/>
          </a:xfrm>
        </p:grpSpPr>
        <p:sp>
          <p:nvSpPr>
            <p:cNvPr id="7647" name="Google Shape;7647;p60"/>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8" name="Google Shape;7648;p60"/>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9" name="Google Shape;7649;p60"/>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0" name="Google Shape;7650;p60"/>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651" name="Google Shape;7651;p60"/>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2" name="Google Shape;7652;p60"/>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3" name="Google Shape;7653;p60"/>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654" name="Google Shape;7654;p60"/>
          <p:cNvGrpSpPr/>
          <p:nvPr/>
        </p:nvGrpSpPr>
        <p:grpSpPr>
          <a:xfrm>
            <a:off x="3500129" y="1822744"/>
            <a:ext cx="382765" cy="367810"/>
            <a:chOff x="-62890750" y="3747425"/>
            <a:chExt cx="330825" cy="317900"/>
          </a:xfrm>
        </p:grpSpPr>
        <p:sp>
          <p:nvSpPr>
            <p:cNvPr id="7655" name="Google Shape;7655;p60"/>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6" name="Google Shape;7656;p60"/>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7" name="Google Shape;7657;p60"/>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8" name="Google Shape;7658;p60"/>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9" name="Google Shape;7659;p60"/>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0" name="Google Shape;7660;p60"/>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1" name="Google Shape;7661;p60"/>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2" name="Google Shape;7662;p60"/>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3" name="Google Shape;7663;p60"/>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4" name="Google Shape;7664;p60"/>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5" name="Google Shape;7665;p60"/>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6" name="Google Shape;7666;p60"/>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7" name="Google Shape;7667;p60"/>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8" name="Google Shape;7668;p60"/>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69" name="Google Shape;7669;p60"/>
          <p:cNvGrpSpPr/>
          <p:nvPr/>
        </p:nvGrpSpPr>
        <p:grpSpPr>
          <a:xfrm>
            <a:off x="3507881" y="2252381"/>
            <a:ext cx="367261" cy="366364"/>
            <a:chOff x="-62884425" y="4111775"/>
            <a:chExt cx="317425" cy="316650"/>
          </a:xfrm>
        </p:grpSpPr>
        <p:sp>
          <p:nvSpPr>
            <p:cNvPr id="7670" name="Google Shape;7670;p60"/>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1" name="Google Shape;7671;p60"/>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72" name="Google Shape;7672;p60"/>
          <p:cNvGrpSpPr/>
          <p:nvPr/>
        </p:nvGrpSpPr>
        <p:grpSpPr>
          <a:xfrm>
            <a:off x="2180515" y="2748450"/>
            <a:ext cx="365438" cy="360001"/>
            <a:chOff x="-60991775" y="3376900"/>
            <a:chExt cx="315850" cy="311150"/>
          </a:xfrm>
        </p:grpSpPr>
        <p:sp>
          <p:nvSpPr>
            <p:cNvPr id="7673" name="Google Shape;7673;p60"/>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4" name="Google Shape;7674;p60"/>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5" name="Google Shape;7675;p60"/>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76" name="Google Shape;7676;p60"/>
          <p:cNvGrpSpPr/>
          <p:nvPr/>
        </p:nvGrpSpPr>
        <p:grpSpPr>
          <a:xfrm>
            <a:off x="2180052" y="3199314"/>
            <a:ext cx="366364" cy="359075"/>
            <a:chOff x="-60988625" y="3740800"/>
            <a:chExt cx="316650" cy="310350"/>
          </a:xfrm>
        </p:grpSpPr>
        <p:sp>
          <p:nvSpPr>
            <p:cNvPr id="7677" name="Google Shape;7677;p60"/>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8" name="Google Shape;7678;p60"/>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9" name="Google Shape;7679;p60"/>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80" name="Google Shape;7680;p60"/>
          <p:cNvGrpSpPr/>
          <p:nvPr/>
        </p:nvGrpSpPr>
        <p:grpSpPr>
          <a:xfrm>
            <a:off x="2180052" y="3654765"/>
            <a:ext cx="366364" cy="365207"/>
            <a:chOff x="-60987850" y="4100950"/>
            <a:chExt cx="316650" cy="315650"/>
          </a:xfrm>
        </p:grpSpPr>
        <p:sp>
          <p:nvSpPr>
            <p:cNvPr id="7681" name="Google Shape;7681;p60"/>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2" name="Google Shape;7682;p60"/>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3" name="Google Shape;7683;p60"/>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4" name="Google Shape;7684;p60"/>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5" name="Google Shape;7685;p60"/>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86" name="Google Shape;7686;p60"/>
          <p:cNvGrpSpPr/>
          <p:nvPr/>
        </p:nvGrpSpPr>
        <p:grpSpPr>
          <a:xfrm>
            <a:off x="3949836" y="3200225"/>
            <a:ext cx="369083" cy="357253"/>
            <a:chOff x="-59447250" y="3706150"/>
            <a:chExt cx="319000" cy="308775"/>
          </a:xfrm>
        </p:grpSpPr>
        <p:sp>
          <p:nvSpPr>
            <p:cNvPr id="7687" name="Google Shape;7687;p60"/>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8" name="Google Shape;7688;p60"/>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9" name="Google Shape;7689;p60"/>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0" name="Google Shape;7690;p60"/>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91" name="Google Shape;7691;p60"/>
          <p:cNvGrpSpPr/>
          <p:nvPr/>
        </p:nvGrpSpPr>
        <p:grpSpPr>
          <a:xfrm>
            <a:off x="1738564" y="1381536"/>
            <a:ext cx="368186" cy="364224"/>
            <a:chOff x="-64406125" y="3362225"/>
            <a:chExt cx="318225" cy="314800"/>
          </a:xfrm>
        </p:grpSpPr>
        <p:sp>
          <p:nvSpPr>
            <p:cNvPr id="7692" name="Google Shape;7692;p60"/>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3" name="Google Shape;7693;p60"/>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694" name="Google Shape;7694;p60"/>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695" name="Google Shape;7695;p60"/>
          <p:cNvGrpSpPr/>
          <p:nvPr/>
        </p:nvGrpSpPr>
        <p:grpSpPr>
          <a:xfrm>
            <a:off x="1739027" y="2252381"/>
            <a:ext cx="367261" cy="366364"/>
            <a:chOff x="-64410850" y="4094450"/>
            <a:chExt cx="317425" cy="316650"/>
          </a:xfrm>
        </p:grpSpPr>
        <p:sp>
          <p:nvSpPr>
            <p:cNvPr id="7696" name="Google Shape;7696;p60"/>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7" name="Google Shape;7697;p60"/>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8" name="Google Shape;7698;p60"/>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699" name="Google Shape;7699;p60"/>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700" name="Google Shape;7700;p60"/>
          <p:cNvGrpSpPr/>
          <p:nvPr/>
        </p:nvGrpSpPr>
        <p:grpSpPr>
          <a:xfrm>
            <a:off x="3960575" y="1822454"/>
            <a:ext cx="365467" cy="368389"/>
            <a:chOff x="-62516625" y="3743175"/>
            <a:chExt cx="315875" cy="318400"/>
          </a:xfrm>
        </p:grpSpPr>
        <p:sp>
          <p:nvSpPr>
            <p:cNvPr id="7701" name="Google Shape;7701;p60"/>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2" name="Google Shape;7702;p60"/>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03" name="Google Shape;7703;p60"/>
          <p:cNvGrpSpPr/>
          <p:nvPr/>
        </p:nvGrpSpPr>
        <p:grpSpPr>
          <a:xfrm>
            <a:off x="3967415" y="2272426"/>
            <a:ext cx="351786" cy="326274"/>
            <a:chOff x="-62511900" y="4129100"/>
            <a:chExt cx="304050" cy="282000"/>
          </a:xfrm>
        </p:grpSpPr>
        <p:sp>
          <p:nvSpPr>
            <p:cNvPr id="7704" name="Google Shape;7704;p60"/>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5" name="Google Shape;7705;p60"/>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6" name="Google Shape;7706;p60"/>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7" name="Google Shape;7707;p60"/>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8" name="Google Shape;7708;p60"/>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09" name="Google Shape;7709;p60"/>
          <p:cNvGrpSpPr/>
          <p:nvPr/>
        </p:nvGrpSpPr>
        <p:grpSpPr>
          <a:xfrm>
            <a:off x="2645537" y="2744820"/>
            <a:ext cx="310770" cy="367261"/>
            <a:chOff x="-60597975" y="3367475"/>
            <a:chExt cx="268600" cy="317425"/>
          </a:xfrm>
        </p:grpSpPr>
        <p:sp>
          <p:nvSpPr>
            <p:cNvPr id="7710" name="Google Shape;7710;p60"/>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1" name="Google Shape;7711;p60"/>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2" name="Google Shape;7712;p60"/>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3" name="Google Shape;7713;p60"/>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4" name="Google Shape;7714;p60"/>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15" name="Google Shape;7715;p60"/>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716" name="Google Shape;7716;p60"/>
          <p:cNvGrpSpPr/>
          <p:nvPr/>
        </p:nvGrpSpPr>
        <p:grpSpPr>
          <a:xfrm>
            <a:off x="2617740" y="3706136"/>
            <a:ext cx="366364" cy="262465"/>
            <a:chOff x="-60621600" y="4145650"/>
            <a:chExt cx="316650" cy="226850"/>
          </a:xfrm>
        </p:grpSpPr>
        <p:sp>
          <p:nvSpPr>
            <p:cNvPr id="7717" name="Google Shape;7717;p60"/>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8" name="Google Shape;7718;p60"/>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9" name="Google Shape;7719;p60"/>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20" name="Google Shape;7720;p60"/>
          <p:cNvGrpSpPr/>
          <p:nvPr/>
        </p:nvGrpSpPr>
        <p:grpSpPr>
          <a:xfrm>
            <a:off x="3954392" y="3654635"/>
            <a:ext cx="359972" cy="365467"/>
            <a:chOff x="-59400775" y="4084200"/>
            <a:chExt cx="311125" cy="315875"/>
          </a:xfrm>
        </p:grpSpPr>
        <p:sp>
          <p:nvSpPr>
            <p:cNvPr id="7721" name="Google Shape;7721;p60"/>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2" name="Google Shape;7722;p60"/>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3" name="Google Shape;7723;p60"/>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4" name="Google Shape;7724;p60"/>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5" name="Google Shape;7725;p60"/>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6" name="Google Shape;7726;p60"/>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27" name="Google Shape;7727;p60"/>
          <p:cNvGrpSpPr/>
          <p:nvPr/>
        </p:nvGrpSpPr>
        <p:grpSpPr>
          <a:xfrm>
            <a:off x="2178486" y="1380466"/>
            <a:ext cx="365438" cy="366364"/>
            <a:chOff x="-64044600" y="3360375"/>
            <a:chExt cx="315850" cy="316650"/>
          </a:xfrm>
        </p:grpSpPr>
        <p:sp>
          <p:nvSpPr>
            <p:cNvPr id="7728" name="Google Shape;7728;p60"/>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9" name="Google Shape;7729;p60"/>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0" name="Google Shape;7730;p60"/>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31" name="Google Shape;7731;p60"/>
          <p:cNvGrpSpPr/>
          <p:nvPr/>
        </p:nvGrpSpPr>
        <p:grpSpPr>
          <a:xfrm>
            <a:off x="2204909" y="1823018"/>
            <a:ext cx="312592" cy="367261"/>
            <a:chOff x="-64022550" y="3727425"/>
            <a:chExt cx="270175" cy="317425"/>
          </a:xfrm>
        </p:grpSpPr>
        <p:sp>
          <p:nvSpPr>
            <p:cNvPr id="7732" name="Google Shape;7732;p60"/>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3" name="Google Shape;7733;p60"/>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4" name="Google Shape;7734;p60"/>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35" name="Google Shape;7735;p60"/>
          <p:cNvGrpSpPr/>
          <p:nvPr/>
        </p:nvGrpSpPr>
        <p:grpSpPr>
          <a:xfrm>
            <a:off x="2229047" y="2251918"/>
            <a:ext cx="264317" cy="367290"/>
            <a:chOff x="-64001300" y="4093650"/>
            <a:chExt cx="228450" cy="317450"/>
          </a:xfrm>
        </p:grpSpPr>
        <p:sp>
          <p:nvSpPr>
            <p:cNvPr id="7736" name="Google Shape;7736;p60"/>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7" name="Google Shape;7737;p60"/>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8" name="Google Shape;7738;p60"/>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9" name="Google Shape;7739;p60"/>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40" name="Google Shape;7740;p60"/>
          <p:cNvGrpSpPr/>
          <p:nvPr/>
        </p:nvGrpSpPr>
        <p:grpSpPr>
          <a:xfrm>
            <a:off x="848051" y="2745210"/>
            <a:ext cx="359972" cy="366480"/>
            <a:chOff x="-62148800" y="3377700"/>
            <a:chExt cx="311125" cy="316750"/>
          </a:xfrm>
        </p:grpSpPr>
        <p:sp>
          <p:nvSpPr>
            <p:cNvPr id="7741" name="Google Shape;7741;p60"/>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2" name="Google Shape;7742;p60"/>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43" name="Google Shape;7743;p60"/>
          <p:cNvGrpSpPr/>
          <p:nvPr/>
        </p:nvGrpSpPr>
        <p:grpSpPr>
          <a:xfrm>
            <a:off x="843958" y="3195207"/>
            <a:ext cx="368157" cy="367290"/>
            <a:chOff x="-62154300" y="3743950"/>
            <a:chExt cx="318200" cy="317450"/>
          </a:xfrm>
        </p:grpSpPr>
        <p:sp>
          <p:nvSpPr>
            <p:cNvPr id="7744" name="Google Shape;7744;p60"/>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5" name="Google Shape;7745;p60"/>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46" name="Google Shape;7746;p60"/>
          <p:cNvGrpSpPr/>
          <p:nvPr/>
        </p:nvGrpSpPr>
        <p:grpSpPr>
          <a:xfrm>
            <a:off x="843944" y="3654187"/>
            <a:ext cx="368186" cy="366364"/>
            <a:chOff x="-62151950" y="4111775"/>
            <a:chExt cx="318225" cy="316650"/>
          </a:xfrm>
        </p:grpSpPr>
        <p:sp>
          <p:nvSpPr>
            <p:cNvPr id="7747" name="Google Shape;7747;p60"/>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8" name="Google Shape;7748;p60"/>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9" name="Google Shape;7749;p60"/>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0" name="Google Shape;7750;p60"/>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51" name="Google Shape;7751;p60"/>
          <p:cNvGrpSpPr/>
          <p:nvPr/>
        </p:nvGrpSpPr>
        <p:grpSpPr>
          <a:xfrm>
            <a:off x="3062568" y="2744733"/>
            <a:ext cx="368157" cy="367434"/>
            <a:chOff x="-60254550" y="3367325"/>
            <a:chExt cx="318200" cy="317575"/>
          </a:xfrm>
        </p:grpSpPr>
        <p:sp>
          <p:nvSpPr>
            <p:cNvPr id="7752" name="Google Shape;7752;p60"/>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3" name="Google Shape;7753;p60"/>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4" name="Google Shape;7754;p60"/>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5" name="Google Shape;7755;p60"/>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56" name="Google Shape;7756;p60"/>
          <p:cNvGrpSpPr/>
          <p:nvPr/>
        </p:nvGrpSpPr>
        <p:grpSpPr>
          <a:xfrm>
            <a:off x="3063465" y="3195727"/>
            <a:ext cx="366364" cy="366248"/>
            <a:chOff x="-60255350" y="3733825"/>
            <a:chExt cx="316650" cy="316550"/>
          </a:xfrm>
        </p:grpSpPr>
        <p:sp>
          <p:nvSpPr>
            <p:cNvPr id="7757" name="Google Shape;7757;p60"/>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8" name="Google Shape;7758;p60"/>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9" name="Google Shape;7759;p60"/>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0" name="Google Shape;7760;p60"/>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1" name="Google Shape;7761;p60"/>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2" name="Google Shape;7762;p60"/>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3" name="Google Shape;7763;p60"/>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64" name="Google Shape;7764;p60"/>
          <p:cNvGrpSpPr/>
          <p:nvPr/>
        </p:nvGrpSpPr>
        <p:grpSpPr>
          <a:xfrm>
            <a:off x="3091262" y="3654635"/>
            <a:ext cx="310770" cy="365467"/>
            <a:chOff x="-60232500" y="4101525"/>
            <a:chExt cx="268600" cy="315875"/>
          </a:xfrm>
        </p:grpSpPr>
        <p:sp>
          <p:nvSpPr>
            <p:cNvPr id="7765" name="Google Shape;7765;p60"/>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6" name="Google Shape;7766;p60"/>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67" name="Google Shape;7767;p60"/>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768" name="Google Shape;7768;p60"/>
          <p:cNvGrpSpPr/>
          <p:nvPr/>
        </p:nvGrpSpPr>
        <p:grpSpPr>
          <a:xfrm>
            <a:off x="2624262" y="1380466"/>
            <a:ext cx="368186" cy="366364"/>
            <a:chOff x="-63679950" y="3360375"/>
            <a:chExt cx="318225" cy="316650"/>
          </a:xfrm>
        </p:grpSpPr>
        <p:sp>
          <p:nvSpPr>
            <p:cNvPr id="7769" name="Google Shape;7769;p60"/>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0" name="Google Shape;7770;p60"/>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1" name="Google Shape;7771;p60"/>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2" name="Google Shape;7772;p60"/>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73" name="Google Shape;7773;p60"/>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774" name="Google Shape;7774;p60"/>
          <p:cNvGrpSpPr/>
          <p:nvPr/>
        </p:nvGrpSpPr>
        <p:grpSpPr>
          <a:xfrm>
            <a:off x="2622889" y="2251803"/>
            <a:ext cx="370934" cy="367521"/>
            <a:chOff x="-63679950" y="4093450"/>
            <a:chExt cx="320600" cy="317650"/>
          </a:xfrm>
        </p:grpSpPr>
        <p:sp>
          <p:nvSpPr>
            <p:cNvPr id="7775" name="Google Shape;7775;p60"/>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6" name="Google Shape;7776;p60"/>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7" name="Google Shape;7777;p60"/>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78" name="Google Shape;7778;p60"/>
          <p:cNvGrpSpPr/>
          <p:nvPr/>
        </p:nvGrpSpPr>
        <p:grpSpPr>
          <a:xfrm>
            <a:off x="1283006" y="2744805"/>
            <a:ext cx="366364" cy="367290"/>
            <a:chOff x="-61784125" y="3377700"/>
            <a:chExt cx="316650" cy="317450"/>
          </a:xfrm>
        </p:grpSpPr>
        <p:sp>
          <p:nvSpPr>
            <p:cNvPr id="7779" name="Google Shape;7779;p60"/>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0" name="Google Shape;7780;p60"/>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1" name="Google Shape;7781;p60"/>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2" name="Google Shape;7782;p60"/>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3" name="Google Shape;7783;p60"/>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4" name="Google Shape;7784;p60"/>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5" name="Google Shape;7785;p60"/>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86" name="Google Shape;7786;p60"/>
          <p:cNvGrpSpPr/>
          <p:nvPr/>
        </p:nvGrpSpPr>
        <p:grpSpPr>
          <a:xfrm>
            <a:off x="1283006" y="3195207"/>
            <a:ext cx="366364" cy="367290"/>
            <a:chOff x="-61783350" y="3743950"/>
            <a:chExt cx="316650" cy="317450"/>
          </a:xfrm>
        </p:grpSpPr>
        <p:sp>
          <p:nvSpPr>
            <p:cNvPr id="7787" name="Google Shape;7787;p60"/>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8" name="Google Shape;7788;p60"/>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89" name="Google Shape;7789;p60"/>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0" name="Google Shape;7790;p60"/>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1" name="Google Shape;7791;p60"/>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792" name="Google Shape;7792;p60"/>
          <p:cNvGrpSpPr/>
          <p:nvPr/>
        </p:nvGrpSpPr>
        <p:grpSpPr>
          <a:xfrm>
            <a:off x="3504430" y="3655040"/>
            <a:ext cx="369112" cy="364657"/>
            <a:chOff x="-59869425" y="4102225"/>
            <a:chExt cx="319025" cy="315175"/>
          </a:xfrm>
        </p:grpSpPr>
        <p:sp>
          <p:nvSpPr>
            <p:cNvPr id="7793" name="Google Shape;7793;p60"/>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4" name="Google Shape;7794;p60"/>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5" name="Google Shape;7795;p60"/>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6" name="Google Shape;7796;p60"/>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97" name="Google Shape;7797;p60"/>
          <p:cNvGrpSpPr/>
          <p:nvPr/>
        </p:nvGrpSpPr>
        <p:grpSpPr>
          <a:xfrm>
            <a:off x="2623233" y="4123862"/>
            <a:ext cx="366364" cy="365467"/>
            <a:chOff x="-59029025" y="3711650"/>
            <a:chExt cx="316650" cy="315875"/>
          </a:xfrm>
        </p:grpSpPr>
        <p:sp>
          <p:nvSpPr>
            <p:cNvPr id="7798" name="Google Shape;7798;p60"/>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9" name="Google Shape;7799;p60"/>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0" name="Google Shape;7800;p60"/>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1" name="Google Shape;7801;p60"/>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2" name="Google Shape;7802;p60"/>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3" name="Google Shape;7803;p60"/>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4" name="Google Shape;7804;p60"/>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05" name="Google Shape;7805;p60"/>
          <p:cNvGrpSpPr/>
          <p:nvPr/>
        </p:nvGrpSpPr>
        <p:grpSpPr>
          <a:xfrm>
            <a:off x="4859311" y="1379917"/>
            <a:ext cx="351940" cy="348188"/>
            <a:chOff x="581525" y="3254850"/>
            <a:chExt cx="297750" cy="294575"/>
          </a:xfrm>
        </p:grpSpPr>
        <p:sp>
          <p:nvSpPr>
            <p:cNvPr id="7806" name="Google Shape;7806;p60"/>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7" name="Google Shape;7807;p60"/>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8" name="Google Shape;7808;p60"/>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09" name="Google Shape;7809;p60"/>
          <p:cNvGrpSpPr/>
          <p:nvPr/>
        </p:nvGrpSpPr>
        <p:grpSpPr>
          <a:xfrm>
            <a:off x="4858380" y="1818853"/>
            <a:ext cx="353802" cy="351497"/>
            <a:chOff x="580725" y="3617925"/>
            <a:chExt cx="299325" cy="297375"/>
          </a:xfrm>
        </p:grpSpPr>
        <p:sp>
          <p:nvSpPr>
            <p:cNvPr id="7810" name="Google Shape;7810;p60"/>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1" name="Google Shape;7811;p60"/>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2" name="Google Shape;7812;p60"/>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3" name="Google Shape;7813;p60"/>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4" name="Google Shape;7814;p60"/>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15" name="Google Shape;7815;p60"/>
          <p:cNvGrpSpPr/>
          <p:nvPr/>
        </p:nvGrpSpPr>
        <p:grpSpPr>
          <a:xfrm>
            <a:off x="4860242" y="2266043"/>
            <a:ext cx="350079" cy="350079"/>
            <a:chOff x="583100" y="3982600"/>
            <a:chExt cx="296175" cy="296175"/>
          </a:xfrm>
        </p:grpSpPr>
        <p:sp>
          <p:nvSpPr>
            <p:cNvPr id="7816" name="Google Shape;7816;p60"/>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7" name="Google Shape;7817;p60"/>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8" name="Google Shape;7818;p60"/>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9" name="Google Shape;7819;p60"/>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0" name="Google Shape;7820;p60"/>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1" name="Google Shape;7821;p60"/>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2" name="Google Shape;7822;p60"/>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23" name="Google Shape;7823;p60"/>
          <p:cNvGrpSpPr/>
          <p:nvPr/>
        </p:nvGrpSpPr>
        <p:grpSpPr>
          <a:xfrm>
            <a:off x="7092856" y="1379667"/>
            <a:ext cx="307231" cy="348690"/>
            <a:chOff x="2423775" y="3226875"/>
            <a:chExt cx="259925" cy="295000"/>
          </a:xfrm>
        </p:grpSpPr>
        <p:sp>
          <p:nvSpPr>
            <p:cNvPr id="7824" name="Google Shape;7824;p60"/>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5" name="Google Shape;7825;p60"/>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6" name="Google Shape;7826;p60"/>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27" name="Google Shape;7827;p60"/>
          <p:cNvGrpSpPr/>
          <p:nvPr/>
        </p:nvGrpSpPr>
        <p:grpSpPr>
          <a:xfrm>
            <a:off x="7070043" y="1820952"/>
            <a:ext cx="352857" cy="347301"/>
            <a:chOff x="2404875" y="3592725"/>
            <a:chExt cx="298525" cy="293825"/>
          </a:xfrm>
        </p:grpSpPr>
        <p:sp>
          <p:nvSpPr>
            <p:cNvPr id="7828" name="Google Shape;7828;p60"/>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9" name="Google Shape;7829;p60"/>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0" name="Google Shape;7830;p60"/>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31" name="Google Shape;7831;p60"/>
          <p:cNvGrpSpPr/>
          <p:nvPr/>
        </p:nvGrpSpPr>
        <p:grpSpPr>
          <a:xfrm>
            <a:off x="7070974" y="2266517"/>
            <a:ext cx="350995" cy="349133"/>
            <a:chOff x="2404875" y="3955825"/>
            <a:chExt cx="296950" cy="295375"/>
          </a:xfrm>
        </p:grpSpPr>
        <p:sp>
          <p:nvSpPr>
            <p:cNvPr id="7832" name="Google Shape;7832;p6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3" name="Google Shape;7833;p6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4" name="Google Shape;7834;p6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5" name="Google Shape;7835;p6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36" name="Google Shape;7836;p60"/>
          <p:cNvGrpSpPr/>
          <p:nvPr/>
        </p:nvGrpSpPr>
        <p:grpSpPr>
          <a:xfrm>
            <a:off x="5764954" y="2730711"/>
            <a:ext cx="349163" cy="350079"/>
            <a:chOff x="4263650" y="3235150"/>
            <a:chExt cx="295400" cy="296175"/>
          </a:xfrm>
        </p:grpSpPr>
        <p:sp>
          <p:nvSpPr>
            <p:cNvPr id="7837" name="Google Shape;7837;p60"/>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8" name="Google Shape;7838;p60"/>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9" name="Google Shape;7839;p60"/>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0" name="Google Shape;7840;p60"/>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1" name="Google Shape;7841;p60"/>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42" name="Google Shape;7842;p60"/>
          <p:cNvGrpSpPr/>
          <p:nvPr/>
        </p:nvGrpSpPr>
        <p:grpSpPr>
          <a:xfrm>
            <a:off x="5762634" y="3189872"/>
            <a:ext cx="353802" cy="327739"/>
            <a:chOff x="4266025" y="3609275"/>
            <a:chExt cx="299325" cy="277275"/>
          </a:xfrm>
        </p:grpSpPr>
        <p:sp>
          <p:nvSpPr>
            <p:cNvPr id="7843" name="Google Shape;7843;p60"/>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4" name="Google Shape;7844;p60"/>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45" name="Google Shape;7845;p60"/>
          <p:cNvGrpSpPr/>
          <p:nvPr/>
        </p:nvGrpSpPr>
        <p:grpSpPr>
          <a:xfrm>
            <a:off x="5763092" y="3655259"/>
            <a:ext cx="352886" cy="349133"/>
            <a:chOff x="4263650" y="3963700"/>
            <a:chExt cx="298550" cy="295375"/>
          </a:xfrm>
        </p:grpSpPr>
        <p:sp>
          <p:nvSpPr>
            <p:cNvPr id="7846" name="Google Shape;7846;p60"/>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7" name="Google Shape;7847;p60"/>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8" name="Google Shape;7848;p60"/>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9" name="Google Shape;7849;p60"/>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0" name="Google Shape;7850;p60"/>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1" name="Google Shape;7851;p60"/>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2" name="Google Shape;7852;p60"/>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53" name="Google Shape;7853;p60"/>
          <p:cNvGrpSpPr/>
          <p:nvPr/>
        </p:nvGrpSpPr>
        <p:grpSpPr>
          <a:xfrm>
            <a:off x="8041429" y="2730711"/>
            <a:ext cx="226264" cy="350079"/>
            <a:chOff x="6164975" y="3211525"/>
            <a:chExt cx="191425" cy="296175"/>
          </a:xfrm>
        </p:grpSpPr>
        <p:sp>
          <p:nvSpPr>
            <p:cNvPr id="7854" name="Google Shape;7854;p60"/>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5" name="Google Shape;7855;p60"/>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6" name="Google Shape;7856;p60"/>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7" name="Google Shape;7857;p60"/>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8" name="Google Shape;7858;p60"/>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9" name="Google Shape;7859;p60"/>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0" name="Google Shape;7860;p60"/>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61" name="Google Shape;7861;p60"/>
          <p:cNvGrpSpPr/>
          <p:nvPr/>
        </p:nvGrpSpPr>
        <p:grpSpPr>
          <a:xfrm>
            <a:off x="5303466" y="1378987"/>
            <a:ext cx="352886" cy="350049"/>
            <a:chOff x="946175" y="3253275"/>
            <a:chExt cx="298550" cy="296150"/>
          </a:xfrm>
        </p:grpSpPr>
        <p:sp>
          <p:nvSpPr>
            <p:cNvPr id="7862" name="Google Shape;7862;p60"/>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3" name="Google Shape;7863;p60"/>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4" name="Google Shape;7864;p60"/>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5" name="Google Shape;7865;p60"/>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6" name="Google Shape;7866;p60"/>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67" name="Google Shape;7867;p60"/>
          <p:cNvGrpSpPr/>
          <p:nvPr/>
        </p:nvGrpSpPr>
        <p:grpSpPr>
          <a:xfrm>
            <a:off x="5304397" y="1820951"/>
            <a:ext cx="351024" cy="347301"/>
            <a:chOff x="946175" y="3619500"/>
            <a:chExt cx="296975" cy="293825"/>
          </a:xfrm>
        </p:grpSpPr>
        <p:sp>
          <p:nvSpPr>
            <p:cNvPr id="7868" name="Google Shape;7868;p60"/>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9" name="Google Shape;7869;p60"/>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0" name="Google Shape;7870;p60"/>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1" name="Google Shape;7871;p60"/>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2" name="Google Shape;7872;p60"/>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3" name="Google Shape;7873;p60"/>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74" name="Google Shape;7874;p60"/>
          <p:cNvGrpSpPr/>
          <p:nvPr/>
        </p:nvGrpSpPr>
        <p:grpSpPr>
          <a:xfrm>
            <a:off x="5303939" y="2265585"/>
            <a:ext cx="351940" cy="350995"/>
            <a:chOff x="944600" y="3981825"/>
            <a:chExt cx="297750" cy="296950"/>
          </a:xfrm>
        </p:grpSpPr>
        <p:sp>
          <p:nvSpPr>
            <p:cNvPr id="7875" name="Google Shape;7875;p60"/>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6" name="Google Shape;7876;p60"/>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7" name="Google Shape;7877;p60"/>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8" name="Google Shape;7878;p60"/>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79" name="Google Shape;7879;p60"/>
          <p:cNvGrpSpPr/>
          <p:nvPr/>
        </p:nvGrpSpPr>
        <p:grpSpPr>
          <a:xfrm>
            <a:off x="7520875" y="1379445"/>
            <a:ext cx="350079" cy="349133"/>
            <a:chOff x="2768750" y="3227275"/>
            <a:chExt cx="296175" cy="295375"/>
          </a:xfrm>
        </p:grpSpPr>
        <p:sp>
          <p:nvSpPr>
            <p:cNvPr id="7880" name="Google Shape;7880;p60"/>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1" name="Google Shape;7881;p60"/>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2" name="Google Shape;7882;p60"/>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3" name="Google Shape;7883;p60"/>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4" name="Google Shape;7884;p60"/>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5" name="Google Shape;7885;p60"/>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6" name="Google Shape;7886;p60"/>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7" name="Google Shape;7887;p60"/>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88" name="Google Shape;7888;p60"/>
          <p:cNvGrpSpPr/>
          <p:nvPr/>
        </p:nvGrpSpPr>
        <p:grpSpPr>
          <a:xfrm>
            <a:off x="7541826" y="1820317"/>
            <a:ext cx="308177" cy="348572"/>
            <a:chOff x="2786075" y="3591800"/>
            <a:chExt cx="260725" cy="294900"/>
          </a:xfrm>
        </p:grpSpPr>
        <p:sp>
          <p:nvSpPr>
            <p:cNvPr id="7889" name="Google Shape;7889;p60"/>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0" name="Google Shape;7890;p60"/>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1" name="Google Shape;7891;p60"/>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2" name="Google Shape;7892;p60"/>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3" name="Google Shape;7893;p60"/>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94" name="Google Shape;7894;p60"/>
          <p:cNvGrpSpPr/>
          <p:nvPr/>
        </p:nvGrpSpPr>
        <p:grpSpPr>
          <a:xfrm>
            <a:off x="7582324" y="2266044"/>
            <a:ext cx="227180" cy="350079"/>
            <a:chOff x="2819150" y="3955025"/>
            <a:chExt cx="192200" cy="296175"/>
          </a:xfrm>
        </p:grpSpPr>
        <p:sp>
          <p:nvSpPr>
            <p:cNvPr id="7895" name="Google Shape;7895;p60"/>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6" name="Google Shape;7896;p60"/>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7" name="Google Shape;7897;p60"/>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8" name="Google Shape;7898;p60"/>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99" name="Google Shape;7899;p60"/>
          <p:cNvGrpSpPr/>
          <p:nvPr/>
        </p:nvGrpSpPr>
        <p:grpSpPr>
          <a:xfrm>
            <a:off x="6206097" y="2731642"/>
            <a:ext cx="349133" cy="348217"/>
            <a:chOff x="4629125" y="3235150"/>
            <a:chExt cx="295375" cy="294600"/>
          </a:xfrm>
        </p:grpSpPr>
        <p:sp>
          <p:nvSpPr>
            <p:cNvPr id="7900" name="Google Shape;7900;p60"/>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1" name="Google Shape;7901;p60"/>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2" name="Google Shape;7902;p60"/>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3" name="Google Shape;7903;p60"/>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4" name="Google Shape;7904;p60"/>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05" name="Google Shape;7905;p60"/>
          <p:cNvGrpSpPr/>
          <p:nvPr/>
        </p:nvGrpSpPr>
        <p:grpSpPr>
          <a:xfrm>
            <a:off x="6206082" y="3179175"/>
            <a:ext cx="349163" cy="349133"/>
            <a:chOff x="4628325" y="3599825"/>
            <a:chExt cx="295400" cy="295375"/>
          </a:xfrm>
        </p:grpSpPr>
        <p:sp>
          <p:nvSpPr>
            <p:cNvPr id="7906" name="Google Shape;7906;p60"/>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7" name="Google Shape;7907;p60"/>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8" name="Google Shape;7908;p60"/>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9" name="Google Shape;7909;p60"/>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0" name="Google Shape;7910;p60"/>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1" name="Google Shape;7911;p60"/>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2" name="Google Shape;7912;p60"/>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3" name="Google Shape;7913;p60"/>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4" name="Google Shape;7914;p60"/>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5" name="Google Shape;7915;p60"/>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6" name="Google Shape;7916;p60"/>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7" name="Google Shape;7917;p60"/>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18" name="Google Shape;7918;p60"/>
          <p:cNvGrpSpPr/>
          <p:nvPr/>
        </p:nvGrpSpPr>
        <p:grpSpPr>
          <a:xfrm>
            <a:off x="6227033" y="3654786"/>
            <a:ext cx="307261" cy="350079"/>
            <a:chOff x="4645650" y="3962900"/>
            <a:chExt cx="259950" cy="296175"/>
          </a:xfrm>
        </p:grpSpPr>
        <p:sp>
          <p:nvSpPr>
            <p:cNvPr id="7919" name="Google Shape;7919;p60"/>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0" name="Google Shape;7920;p60"/>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1" name="Google Shape;7921;p60"/>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2" name="Google Shape;7922;p60"/>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3" name="Google Shape;7923;p60"/>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4" name="Google Shape;7924;p60"/>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25" name="Google Shape;7925;p60"/>
          <p:cNvGrpSpPr/>
          <p:nvPr/>
        </p:nvGrpSpPr>
        <p:grpSpPr>
          <a:xfrm>
            <a:off x="7979994" y="3179648"/>
            <a:ext cx="349133" cy="348188"/>
            <a:chOff x="6143725" y="3582500"/>
            <a:chExt cx="295375" cy="294575"/>
          </a:xfrm>
        </p:grpSpPr>
        <p:sp>
          <p:nvSpPr>
            <p:cNvPr id="7926" name="Google Shape;7926;p60"/>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7" name="Google Shape;7927;p60"/>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8" name="Google Shape;7928;p60"/>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9" name="Google Shape;7929;p60"/>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0" name="Google Shape;7930;p60"/>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1" name="Google Shape;7931;p60"/>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2" name="Google Shape;7932;p60"/>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33" name="Google Shape;7933;p60"/>
          <p:cNvGrpSpPr/>
          <p:nvPr/>
        </p:nvGrpSpPr>
        <p:grpSpPr>
          <a:xfrm>
            <a:off x="5748820" y="1378987"/>
            <a:ext cx="350995" cy="350049"/>
            <a:chOff x="1310075" y="3253275"/>
            <a:chExt cx="296950" cy="296150"/>
          </a:xfrm>
        </p:grpSpPr>
        <p:sp>
          <p:nvSpPr>
            <p:cNvPr id="7934" name="Google Shape;7934;p60"/>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5" name="Google Shape;7935;p60"/>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6" name="Google Shape;7936;p60"/>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37" name="Google Shape;7937;p60"/>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938" name="Google Shape;7938;p60"/>
          <p:cNvGrpSpPr/>
          <p:nvPr/>
        </p:nvGrpSpPr>
        <p:grpSpPr>
          <a:xfrm>
            <a:off x="5748347" y="2265246"/>
            <a:ext cx="351941" cy="351675"/>
            <a:chOff x="1310075" y="3980250"/>
            <a:chExt cx="297750" cy="297525"/>
          </a:xfrm>
        </p:grpSpPr>
        <p:sp>
          <p:nvSpPr>
            <p:cNvPr id="7939" name="Google Shape;7939;p60"/>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0" name="Google Shape;7940;p60"/>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1" name="Google Shape;7941;p60"/>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2" name="Google Shape;7942;p60"/>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43" name="Google Shape;7943;p60"/>
          <p:cNvGrpSpPr/>
          <p:nvPr/>
        </p:nvGrpSpPr>
        <p:grpSpPr>
          <a:xfrm>
            <a:off x="8013136" y="1379445"/>
            <a:ext cx="266305" cy="349133"/>
            <a:chOff x="3167275" y="3227275"/>
            <a:chExt cx="225300" cy="295375"/>
          </a:xfrm>
        </p:grpSpPr>
        <p:sp>
          <p:nvSpPr>
            <p:cNvPr id="7944" name="Google Shape;7944;p60"/>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5" name="Google Shape;7945;p60"/>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6" name="Google Shape;7946;p60"/>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7" name="Google Shape;7947;p60"/>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8" name="Google Shape;7948;p60"/>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49" name="Google Shape;7949;p60"/>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950" name="Google Shape;7950;p60"/>
          <p:cNvGrpSpPr/>
          <p:nvPr/>
        </p:nvGrpSpPr>
        <p:grpSpPr>
          <a:xfrm>
            <a:off x="7970318" y="2266502"/>
            <a:ext cx="351940" cy="349163"/>
            <a:chOff x="3133425" y="3955025"/>
            <a:chExt cx="297750" cy="295400"/>
          </a:xfrm>
        </p:grpSpPr>
        <p:sp>
          <p:nvSpPr>
            <p:cNvPr id="7951" name="Google Shape;7951;p60"/>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2" name="Google Shape;7952;p60"/>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3" name="Google Shape;7953;p60"/>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54" name="Google Shape;7954;p60"/>
          <p:cNvGrpSpPr/>
          <p:nvPr/>
        </p:nvGrpSpPr>
        <p:grpSpPr>
          <a:xfrm>
            <a:off x="6650491" y="2730090"/>
            <a:ext cx="350079" cy="351320"/>
            <a:chOff x="4991425" y="3234750"/>
            <a:chExt cx="296175" cy="297225"/>
          </a:xfrm>
        </p:grpSpPr>
        <p:sp>
          <p:nvSpPr>
            <p:cNvPr id="7955" name="Google Shape;7955;p60"/>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6" name="Google Shape;7956;p60"/>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7" name="Google Shape;7957;p60"/>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8" name="Google Shape;7958;p60"/>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9" name="Google Shape;7959;p60"/>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0" name="Google Shape;7960;p60"/>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61" name="Google Shape;7961;p60"/>
          <p:cNvGrpSpPr/>
          <p:nvPr/>
        </p:nvGrpSpPr>
        <p:grpSpPr>
          <a:xfrm>
            <a:off x="6650491" y="3199653"/>
            <a:ext cx="350079" cy="308177"/>
            <a:chOff x="4991425" y="3617150"/>
            <a:chExt cx="296175" cy="260725"/>
          </a:xfrm>
        </p:grpSpPr>
        <p:sp>
          <p:nvSpPr>
            <p:cNvPr id="7962" name="Google Shape;7962;p60"/>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3" name="Google Shape;7963;p60"/>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4" name="Google Shape;7964;p60"/>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5" name="Google Shape;7965;p60"/>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6" name="Google Shape;7966;p60"/>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7" name="Google Shape;7967;p60"/>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8" name="Google Shape;7968;p60"/>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69" name="Google Shape;7969;p60"/>
          <p:cNvGrpSpPr/>
          <p:nvPr/>
        </p:nvGrpSpPr>
        <p:grpSpPr>
          <a:xfrm>
            <a:off x="6727764" y="3655244"/>
            <a:ext cx="195532" cy="349163"/>
            <a:chOff x="5056800" y="3962900"/>
            <a:chExt cx="165425" cy="295400"/>
          </a:xfrm>
        </p:grpSpPr>
        <p:sp>
          <p:nvSpPr>
            <p:cNvPr id="7970" name="Google Shape;7970;p60"/>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1" name="Google Shape;7971;p60"/>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2" name="Google Shape;7972;p60"/>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73" name="Google Shape;7973;p60"/>
          <p:cNvGrpSpPr/>
          <p:nvPr/>
        </p:nvGrpSpPr>
        <p:grpSpPr>
          <a:xfrm>
            <a:off x="7979062" y="3655260"/>
            <a:ext cx="350995" cy="349133"/>
            <a:chOff x="6168925" y="3936925"/>
            <a:chExt cx="296950" cy="295375"/>
          </a:xfrm>
        </p:grpSpPr>
        <p:sp>
          <p:nvSpPr>
            <p:cNvPr id="7974" name="Google Shape;7974;p60"/>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5" name="Google Shape;7975;p60"/>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6" name="Google Shape;7976;p60"/>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7" name="Google Shape;7977;p60"/>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8" name="Google Shape;7978;p60"/>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9" name="Google Shape;7979;p60"/>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80" name="Google Shape;7980;p60"/>
          <p:cNvGrpSpPr/>
          <p:nvPr/>
        </p:nvGrpSpPr>
        <p:grpSpPr>
          <a:xfrm>
            <a:off x="6192781" y="1372332"/>
            <a:ext cx="348188" cy="349133"/>
            <a:chOff x="1674750" y="3254050"/>
            <a:chExt cx="294575" cy="295375"/>
          </a:xfrm>
        </p:grpSpPr>
        <p:sp>
          <p:nvSpPr>
            <p:cNvPr id="7981" name="Google Shape;7981;p60"/>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2" name="Google Shape;7982;p60"/>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3" name="Google Shape;7983;p60"/>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84" name="Google Shape;7984;p60"/>
          <p:cNvGrpSpPr/>
          <p:nvPr/>
        </p:nvGrpSpPr>
        <p:grpSpPr>
          <a:xfrm>
            <a:off x="6207177" y="1820035"/>
            <a:ext cx="319347" cy="349133"/>
            <a:chOff x="1687350" y="3618725"/>
            <a:chExt cx="270175" cy="295375"/>
          </a:xfrm>
        </p:grpSpPr>
        <p:sp>
          <p:nvSpPr>
            <p:cNvPr id="7985" name="Google Shape;7985;p60"/>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6" name="Google Shape;7986;p60"/>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7" name="Google Shape;7987;p60"/>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88" name="Google Shape;7988;p60"/>
          <p:cNvGrpSpPr/>
          <p:nvPr/>
        </p:nvGrpSpPr>
        <p:grpSpPr>
          <a:xfrm>
            <a:off x="6190880" y="2266516"/>
            <a:ext cx="351940" cy="349133"/>
            <a:chOff x="1672375" y="3982600"/>
            <a:chExt cx="297750" cy="295375"/>
          </a:xfrm>
        </p:grpSpPr>
        <p:sp>
          <p:nvSpPr>
            <p:cNvPr id="7989" name="Google Shape;7989;p60"/>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0" name="Google Shape;7990;p60"/>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1" name="Google Shape;7991;p60"/>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92" name="Google Shape;7992;p60"/>
          <p:cNvGrpSpPr/>
          <p:nvPr/>
        </p:nvGrpSpPr>
        <p:grpSpPr>
          <a:xfrm>
            <a:off x="4882872" y="2730711"/>
            <a:ext cx="350079" cy="350079"/>
            <a:chOff x="3497300" y="3227275"/>
            <a:chExt cx="296175" cy="296175"/>
          </a:xfrm>
        </p:grpSpPr>
        <p:sp>
          <p:nvSpPr>
            <p:cNvPr id="7993" name="Google Shape;7993;p60"/>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4" name="Google Shape;7994;p60"/>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5" name="Google Shape;7995;p60"/>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6" name="Google Shape;7996;p60"/>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7" name="Google Shape;7997;p60"/>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8" name="Google Shape;7998;p60"/>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9" name="Google Shape;7999;p60"/>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0" name="Google Shape;8000;p60"/>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01" name="Google Shape;8001;p60"/>
          <p:cNvGrpSpPr/>
          <p:nvPr/>
        </p:nvGrpSpPr>
        <p:grpSpPr>
          <a:xfrm>
            <a:off x="4883345" y="3180106"/>
            <a:ext cx="349133" cy="347272"/>
            <a:chOff x="3497300" y="3591950"/>
            <a:chExt cx="295375" cy="293800"/>
          </a:xfrm>
        </p:grpSpPr>
        <p:sp>
          <p:nvSpPr>
            <p:cNvPr id="8002" name="Google Shape;8002;p60"/>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3" name="Google Shape;8003;p60"/>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4" name="Google Shape;8004;p60"/>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5" name="Google Shape;8005;p60"/>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6" name="Google Shape;8006;p60"/>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7" name="Google Shape;8007;p60"/>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8" name="Google Shape;8008;p60"/>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9" name="Google Shape;8009;p60"/>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10" name="Google Shape;8010;p60"/>
          <p:cNvGrpSpPr/>
          <p:nvPr/>
        </p:nvGrpSpPr>
        <p:grpSpPr>
          <a:xfrm>
            <a:off x="4883345" y="3655244"/>
            <a:ext cx="349133" cy="349163"/>
            <a:chOff x="3497300" y="3955025"/>
            <a:chExt cx="295375" cy="295400"/>
          </a:xfrm>
        </p:grpSpPr>
        <p:sp>
          <p:nvSpPr>
            <p:cNvPr id="8011" name="Google Shape;8011;p60"/>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2" name="Google Shape;8012;p60"/>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3" name="Google Shape;8013;p60"/>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14" name="Google Shape;8014;p60"/>
          <p:cNvGrpSpPr/>
          <p:nvPr/>
        </p:nvGrpSpPr>
        <p:grpSpPr>
          <a:xfrm>
            <a:off x="7107917" y="2731435"/>
            <a:ext cx="327739" cy="348631"/>
            <a:chOff x="5364750" y="3235150"/>
            <a:chExt cx="277275" cy="294950"/>
          </a:xfrm>
        </p:grpSpPr>
        <p:sp>
          <p:nvSpPr>
            <p:cNvPr id="8015" name="Google Shape;8015;p60"/>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6" name="Google Shape;8016;p60"/>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7" name="Google Shape;8017;p60"/>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8" name="Google Shape;8018;p60"/>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9" name="Google Shape;8019;p60"/>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0" name="Google Shape;8020;p60"/>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1" name="Google Shape;8021;p60"/>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2" name="Google Shape;8022;p60"/>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23" name="Google Shape;8023;p60"/>
          <p:cNvGrpSpPr/>
          <p:nvPr/>
        </p:nvGrpSpPr>
        <p:grpSpPr>
          <a:xfrm>
            <a:off x="7096274" y="3177771"/>
            <a:ext cx="351024" cy="351941"/>
            <a:chOff x="5355300" y="3598250"/>
            <a:chExt cx="296975" cy="297750"/>
          </a:xfrm>
        </p:grpSpPr>
        <p:sp>
          <p:nvSpPr>
            <p:cNvPr id="8024" name="Google Shape;8024;p60"/>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5" name="Google Shape;8025;p60"/>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6" name="Google Shape;8026;p60"/>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7" name="Google Shape;8027;p60"/>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8" name="Google Shape;8028;p60"/>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9" name="Google Shape;8029;p60"/>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0" name="Google Shape;8030;p60"/>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1" name="Google Shape;8031;p60"/>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32" name="Google Shape;8032;p60"/>
          <p:cNvGrpSpPr/>
          <p:nvPr/>
        </p:nvGrpSpPr>
        <p:grpSpPr>
          <a:xfrm>
            <a:off x="7100470" y="3716693"/>
            <a:ext cx="342632" cy="226264"/>
            <a:chOff x="5358450" y="4015675"/>
            <a:chExt cx="289875" cy="191425"/>
          </a:xfrm>
        </p:grpSpPr>
        <p:sp>
          <p:nvSpPr>
            <p:cNvPr id="8033" name="Google Shape;8033;p60"/>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4" name="Google Shape;8034;p60"/>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5" name="Google Shape;8035;p60"/>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6" name="Google Shape;8036;p60"/>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37" name="Google Shape;8037;p60"/>
          <p:cNvGrpSpPr/>
          <p:nvPr/>
        </p:nvGrpSpPr>
        <p:grpSpPr>
          <a:xfrm>
            <a:off x="6226953" y="4099224"/>
            <a:ext cx="351024" cy="325464"/>
            <a:chOff x="6543825" y="3202075"/>
            <a:chExt cx="296975" cy="275350"/>
          </a:xfrm>
        </p:grpSpPr>
        <p:sp>
          <p:nvSpPr>
            <p:cNvPr id="8038" name="Google Shape;8038;p60"/>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9" name="Google Shape;8039;p60"/>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0" name="Google Shape;8040;p60"/>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1" name="Google Shape;8041;p60"/>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2" name="Google Shape;8042;p60"/>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3" name="Google Shape;8043;p60"/>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4" name="Google Shape;8044;p60"/>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45" name="Google Shape;8045;p60"/>
          <p:cNvGrpSpPr/>
          <p:nvPr/>
        </p:nvGrpSpPr>
        <p:grpSpPr>
          <a:xfrm>
            <a:off x="6633934" y="1378972"/>
            <a:ext cx="350079" cy="350079"/>
            <a:chOff x="2037825" y="3254050"/>
            <a:chExt cx="296175" cy="296175"/>
          </a:xfrm>
        </p:grpSpPr>
        <p:sp>
          <p:nvSpPr>
            <p:cNvPr id="8046" name="Google Shape;8046;p60"/>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7" name="Google Shape;8047;p60"/>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8" name="Google Shape;8048;p60"/>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9" name="Google Shape;8049;p60"/>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0" name="Google Shape;8050;p60"/>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1" name="Google Shape;8051;p60"/>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52" name="Google Shape;8052;p60"/>
          <p:cNvGrpSpPr/>
          <p:nvPr/>
        </p:nvGrpSpPr>
        <p:grpSpPr>
          <a:xfrm>
            <a:off x="6632072" y="1820139"/>
            <a:ext cx="353802" cy="348926"/>
            <a:chOff x="2034675" y="3617925"/>
            <a:chExt cx="299325" cy="295200"/>
          </a:xfrm>
        </p:grpSpPr>
        <p:sp>
          <p:nvSpPr>
            <p:cNvPr id="8053" name="Google Shape;8053;p60"/>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4" name="Google Shape;8054;p60"/>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5" name="Google Shape;8055;p60"/>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6" name="Google Shape;8056;p60"/>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7" name="Google Shape;8057;p60"/>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58" name="Google Shape;8058;p60"/>
          <p:cNvGrpSpPr/>
          <p:nvPr/>
        </p:nvGrpSpPr>
        <p:grpSpPr>
          <a:xfrm>
            <a:off x="6633934" y="2266516"/>
            <a:ext cx="350079" cy="349133"/>
            <a:chOff x="2037825" y="3981825"/>
            <a:chExt cx="296175" cy="295375"/>
          </a:xfrm>
        </p:grpSpPr>
        <p:sp>
          <p:nvSpPr>
            <p:cNvPr id="8059" name="Google Shape;8059;p60"/>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0" name="Google Shape;8060;p60"/>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1" name="Google Shape;8061;p60"/>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62" name="Google Shape;8062;p60"/>
          <p:cNvGrpSpPr/>
          <p:nvPr/>
        </p:nvGrpSpPr>
        <p:grpSpPr>
          <a:xfrm>
            <a:off x="5318952" y="2762832"/>
            <a:ext cx="350079" cy="285837"/>
            <a:chOff x="3860400" y="3254050"/>
            <a:chExt cx="296175" cy="241825"/>
          </a:xfrm>
        </p:grpSpPr>
        <p:sp>
          <p:nvSpPr>
            <p:cNvPr id="8063" name="Google Shape;8063;p60"/>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4" name="Google Shape;8064;p60"/>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5" name="Google Shape;8065;p60"/>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6" name="Google Shape;8066;p60"/>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7" name="Google Shape;8067;p60"/>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8" name="Google Shape;8068;p60"/>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9" name="Google Shape;8069;p60"/>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70" name="Google Shape;8070;p60"/>
          <p:cNvGrpSpPr/>
          <p:nvPr/>
        </p:nvGrpSpPr>
        <p:grpSpPr>
          <a:xfrm>
            <a:off x="5318479" y="3178702"/>
            <a:ext cx="351024" cy="350079"/>
            <a:chOff x="3859600" y="3591950"/>
            <a:chExt cx="296975" cy="296175"/>
          </a:xfrm>
        </p:grpSpPr>
        <p:sp>
          <p:nvSpPr>
            <p:cNvPr id="8071" name="Google Shape;8071;p60"/>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2" name="Google Shape;8072;p60"/>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3" name="Google Shape;8073;p60"/>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74" name="Google Shape;8074;p60"/>
          <p:cNvGrpSpPr/>
          <p:nvPr/>
        </p:nvGrpSpPr>
        <p:grpSpPr>
          <a:xfrm>
            <a:off x="5318952" y="3654786"/>
            <a:ext cx="350079" cy="350079"/>
            <a:chOff x="3860400" y="3955025"/>
            <a:chExt cx="296175" cy="296175"/>
          </a:xfrm>
        </p:grpSpPr>
        <p:sp>
          <p:nvSpPr>
            <p:cNvPr id="8075" name="Google Shape;8075;p60"/>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6" name="Google Shape;8076;p60"/>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7" name="Google Shape;8077;p60"/>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8" name="Google Shape;8078;p60"/>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9" name="Google Shape;8079;p60"/>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80" name="Google Shape;8080;p60"/>
          <p:cNvGrpSpPr/>
          <p:nvPr/>
        </p:nvGrpSpPr>
        <p:grpSpPr>
          <a:xfrm>
            <a:off x="7534167" y="2731184"/>
            <a:ext cx="355664" cy="349133"/>
            <a:chOff x="5716825" y="3235950"/>
            <a:chExt cx="300900" cy="295375"/>
          </a:xfrm>
        </p:grpSpPr>
        <p:sp>
          <p:nvSpPr>
            <p:cNvPr id="8081" name="Google Shape;8081;p60"/>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2" name="Google Shape;8082;p60"/>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3" name="Google Shape;8083;p60"/>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4" name="Google Shape;8084;p60"/>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85" name="Google Shape;8085;p60"/>
          <p:cNvGrpSpPr/>
          <p:nvPr/>
        </p:nvGrpSpPr>
        <p:grpSpPr>
          <a:xfrm>
            <a:off x="7547199" y="3189872"/>
            <a:ext cx="329601" cy="327739"/>
            <a:chOff x="5727850" y="3609275"/>
            <a:chExt cx="278850" cy="277275"/>
          </a:xfrm>
        </p:grpSpPr>
        <p:sp>
          <p:nvSpPr>
            <p:cNvPr id="8086" name="Google Shape;8086;p60"/>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7" name="Google Shape;8087;p60"/>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8" name="Google Shape;8088;p60"/>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9" name="Google Shape;8089;p60"/>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0" name="Google Shape;8090;p60"/>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91" name="Google Shape;8091;p60"/>
          <p:cNvGrpSpPr/>
          <p:nvPr/>
        </p:nvGrpSpPr>
        <p:grpSpPr>
          <a:xfrm>
            <a:off x="7558383" y="3655259"/>
            <a:ext cx="307231" cy="349133"/>
            <a:chOff x="5736525" y="3963700"/>
            <a:chExt cx="259925" cy="295375"/>
          </a:xfrm>
        </p:grpSpPr>
        <p:sp>
          <p:nvSpPr>
            <p:cNvPr id="8092" name="Google Shape;8092;p60"/>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3" name="Google Shape;8093;p60"/>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4" name="Google Shape;8094;p60"/>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5" name="Google Shape;8095;p60"/>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6" name="Google Shape;8096;p60"/>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7" name="Google Shape;8097;p60"/>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8" name="Google Shape;8098;p60"/>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99" name="Google Shape;8099;p60"/>
          <p:cNvGrpSpPr/>
          <p:nvPr/>
        </p:nvGrpSpPr>
        <p:grpSpPr>
          <a:xfrm>
            <a:off x="6649963" y="4104585"/>
            <a:ext cx="351024" cy="350079"/>
            <a:chOff x="6553275" y="3604550"/>
            <a:chExt cx="296975" cy="296175"/>
          </a:xfrm>
        </p:grpSpPr>
        <p:sp>
          <p:nvSpPr>
            <p:cNvPr id="8100" name="Google Shape;8100;p60"/>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1" name="Google Shape;8101;p60"/>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2" name="Google Shape;8102;p60"/>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3" name="Google Shape;8103;p60"/>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4" name="Google Shape;8104;p60"/>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5" name="Google Shape;8105;p60"/>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106" name="Google Shape;8106;p60"/>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s-CO" sz="2400" b="0" i="0" u="none" strike="noStrike" cap="none">
                <a:solidFill>
                  <a:srgbClr val="FFFFFF"/>
                </a:solidFill>
                <a:latin typeface="Arial"/>
                <a:ea typeface="Arial"/>
                <a:cs typeface="Arial"/>
                <a:sym typeface="Arial"/>
              </a:rPr>
              <a:t>Business Icons</a:t>
            </a:r>
            <a:endParaRPr sz="2400" b="0" i="0" u="none" strike="noStrike" cap="none">
              <a:solidFill>
                <a:srgbClr val="FFFFFF"/>
              </a:solidFill>
              <a:latin typeface="Arial"/>
              <a:ea typeface="Arial"/>
              <a:cs typeface="Arial"/>
              <a:sym typeface="Arial"/>
            </a:endParaRPr>
          </a:p>
        </p:txBody>
      </p:sp>
      <p:sp>
        <p:nvSpPr>
          <p:cNvPr id="8107" name="Google Shape;8107;p60"/>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s-CO" sz="2400" b="0" i="0" u="none" strike="noStrike" cap="none">
                <a:solidFill>
                  <a:srgbClr val="FFFFFF"/>
                </a:solidFill>
                <a:latin typeface="Arial"/>
                <a:ea typeface="Arial"/>
                <a:cs typeface="Arial"/>
                <a:sym typeface="Arial"/>
              </a:rPr>
              <a:t>Teamwork Icons</a:t>
            </a:r>
            <a:endParaRPr sz="2400" b="0" i="0" u="none" strike="noStrike" cap="none">
              <a:solidFill>
                <a:srgbClr val="FFFFFF"/>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7"/>
          <p:cNvSpPr/>
          <p:nvPr/>
        </p:nvSpPr>
        <p:spPr>
          <a:xfrm>
            <a:off x="4180114" y="1015802"/>
            <a:ext cx="4767941" cy="3879387"/>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7"/>
          <p:cNvSpPr/>
          <p:nvPr/>
        </p:nvSpPr>
        <p:spPr>
          <a:xfrm>
            <a:off x="265908" y="1015802"/>
            <a:ext cx="3472241" cy="3275475"/>
          </a:xfrm>
          <a:prstGeom prst="roundRect">
            <a:avLst>
              <a:gd name="adj" fmla="val 8267"/>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7"/>
          <p:cNvSpPr txBox="1">
            <a:spLocks noGrp="1"/>
          </p:cNvSpPr>
          <p:nvPr>
            <p:ph type="title"/>
          </p:nvPr>
        </p:nvSpPr>
        <p:spPr>
          <a:xfrm>
            <a:off x="714300" y="248311"/>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Objetivos</a:t>
            </a:r>
            <a:endParaRPr/>
          </a:p>
        </p:txBody>
      </p:sp>
      <p:sp>
        <p:nvSpPr>
          <p:cNvPr id="944" name="Google Shape;944;p7"/>
          <p:cNvSpPr txBox="1">
            <a:spLocks noGrp="1"/>
          </p:cNvSpPr>
          <p:nvPr>
            <p:ph type="subTitle" idx="1"/>
          </p:nvPr>
        </p:nvSpPr>
        <p:spPr>
          <a:xfrm>
            <a:off x="265907" y="1726544"/>
            <a:ext cx="3472241" cy="1870704"/>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s-CO"/>
              <a:t>Realizar un modelo para simular datos IoT mediante un lenguaje de programación para la posterior validación de estos y así facilitar pruebas de proyectos IoT para una región de Colombia.</a:t>
            </a:r>
            <a:endParaRPr/>
          </a:p>
          <a:p>
            <a:pPr marL="0" lvl="0" indent="0" algn="ctr" rtl="0">
              <a:lnSpc>
                <a:spcPct val="100000"/>
              </a:lnSpc>
              <a:spcBef>
                <a:spcPts val="0"/>
              </a:spcBef>
              <a:spcAft>
                <a:spcPts val="0"/>
              </a:spcAft>
              <a:buSzPts val="1400"/>
              <a:buNone/>
            </a:pPr>
            <a:endParaRPr/>
          </a:p>
        </p:txBody>
      </p:sp>
      <p:sp>
        <p:nvSpPr>
          <p:cNvPr id="945" name="Google Shape;945;p7"/>
          <p:cNvSpPr txBox="1">
            <a:spLocks noGrp="1"/>
          </p:cNvSpPr>
          <p:nvPr>
            <p:ph type="title" idx="2"/>
          </p:nvPr>
        </p:nvSpPr>
        <p:spPr>
          <a:xfrm>
            <a:off x="265908" y="1087090"/>
            <a:ext cx="3472241" cy="380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Objetivo general</a:t>
            </a:r>
            <a:endParaRPr/>
          </a:p>
        </p:txBody>
      </p:sp>
      <p:sp>
        <p:nvSpPr>
          <p:cNvPr id="946" name="Google Shape;946;p7"/>
          <p:cNvSpPr txBox="1">
            <a:spLocks noGrp="1"/>
          </p:cNvSpPr>
          <p:nvPr>
            <p:ph type="subTitle" idx="7"/>
          </p:nvPr>
        </p:nvSpPr>
        <p:spPr>
          <a:xfrm>
            <a:off x="4301836" y="1726265"/>
            <a:ext cx="4509655" cy="3468415"/>
          </a:xfrm>
          <a:prstGeom prst="rect">
            <a:avLst/>
          </a:prstGeom>
          <a:noFill/>
          <a:ln>
            <a:noFill/>
          </a:ln>
        </p:spPr>
        <p:txBody>
          <a:bodyPr spcFirstLastPara="1" wrap="square" lIns="91425" tIns="91425" rIns="91425" bIns="91425" anchor="t" anchorCtr="0">
            <a:noAutofit/>
          </a:bodyPr>
          <a:lstStyle/>
          <a:p>
            <a:pPr marL="342900" lvl="0" indent="-342900" algn="just" rtl="0">
              <a:lnSpc>
                <a:spcPct val="100000"/>
              </a:lnSpc>
              <a:spcBef>
                <a:spcPts val="800"/>
              </a:spcBef>
              <a:spcAft>
                <a:spcPts val="0"/>
              </a:spcAft>
              <a:buSzPts val="1400"/>
              <a:buFont typeface="Noto Sans Symbols"/>
              <a:buChar char="∙"/>
            </a:pPr>
            <a:r>
              <a:rPr lang="es-CO"/>
              <a:t>Diseñar los algoritmos de simulación para los diferentes sensores y actuadores. </a:t>
            </a:r>
            <a:endParaRPr/>
          </a:p>
          <a:p>
            <a:pPr marL="342900" lvl="0" indent="-342900" algn="just" rtl="0">
              <a:lnSpc>
                <a:spcPct val="100000"/>
              </a:lnSpc>
              <a:spcBef>
                <a:spcPts val="800"/>
              </a:spcBef>
              <a:spcAft>
                <a:spcPts val="0"/>
              </a:spcAft>
              <a:buSzPts val="1400"/>
              <a:buFont typeface="Noto Sans Symbols"/>
              <a:buChar char="∙"/>
            </a:pPr>
            <a:r>
              <a:rPr lang="es-CO"/>
              <a:t>Desarrollar los modelos de simulación de sensores IoT sobre un lenguaje de programación que permitirá a los usuarios hacer uso de estos.</a:t>
            </a:r>
            <a:endParaRPr/>
          </a:p>
          <a:p>
            <a:pPr marL="342900" lvl="0" indent="-342900" algn="just" rtl="0">
              <a:lnSpc>
                <a:spcPct val="100000"/>
              </a:lnSpc>
              <a:spcBef>
                <a:spcPts val="800"/>
              </a:spcBef>
              <a:spcAft>
                <a:spcPts val="0"/>
              </a:spcAft>
              <a:buSzPts val="1400"/>
              <a:buFont typeface="Noto Sans Symbols"/>
              <a:buChar char="∙"/>
            </a:pPr>
            <a:r>
              <a:rPr lang="es-CO"/>
              <a:t>Generar datos e información mediante los algoritmos desarrollados. </a:t>
            </a:r>
            <a:endParaRPr/>
          </a:p>
          <a:p>
            <a:pPr marL="342900" lvl="0" indent="-342900" algn="just" rtl="0">
              <a:lnSpc>
                <a:spcPct val="100000"/>
              </a:lnSpc>
              <a:spcBef>
                <a:spcPts val="800"/>
              </a:spcBef>
              <a:spcAft>
                <a:spcPts val="0"/>
              </a:spcAft>
              <a:buSzPts val="1400"/>
              <a:buFont typeface="Noto Sans Symbols"/>
              <a:buChar char="∙"/>
            </a:pPr>
            <a:r>
              <a:rPr lang="es-CO"/>
              <a:t>Realizar pruebas funcionales para comprobar la validez de los datos simulados.</a:t>
            </a:r>
            <a:endParaRPr/>
          </a:p>
          <a:p>
            <a:pPr marL="342900" lvl="0" indent="-254000" algn="just" rtl="0">
              <a:lnSpc>
                <a:spcPct val="100000"/>
              </a:lnSpc>
              <a:spcBef>
                <a:spcPts val="800"/>
              </a:spcBef>
              <a:spcAft>
                <a:spcPts val="0"/>
              </a:spcAft>
              <a:buSzPts val="1400"/>
              <a:buFont typeface="Noto Sans Symbols"/>
              <a:buNone/>
            </a:pPr>
            <a:endParaRPr>
              <a:solidFill>
                <a:schemeClr val="dk1"/>
              </a:solidFill>
              <a:latin typeface="Barlow"/>
              <a:ea typeface="Barlow"/>
              <a:cs typeface="Barlow"/>
              <a:sym typeface="Barlow"/>
            </a:endParaRPr>
          </a:p>
          <a:p>
            <a:pPr marL="457200" lvl="0" indent="-342900" algn="just" rtl="0">
              <a:lnSpc>
                <a:spcPct val="100000"/>
              </a:lnSpc>
              <a:spcBef>
                <a:spcPts val="0"/>
              </a:spcBef>
              <a:spcAft>
                <a:spcPts val="0"/>
              </a:spcAft>
              <a:buSzPts val="1400"/>
              <a:buNone/>
            </a:pPr>
            <a:endParaRPr>
              <a:solidFill>
                <a:schemeClr val="dk1"/>
              </a:solidFill>
              <a:latin typeface="Barlow"/>
              <a:ea typeface="Barlow"/>
              <a:cs typeface="Barlow"/>
              <a:sym typeface="Barlow"/>
            </a:endParaRPr>
          </a:p>
          <a:p>
            <a:pPr marL="342900" lvl="0" indent="-254000" algn="just" rtl="0">
              <a:lnSpc>
                <a:spcPct val="100000"/>
              </a:lnSpc>
              <a:spcBef>
                <a:spcPts val="0"/>
              </a:spcBef>
              <a:spcAft>
                <a:spcPts val="0"/>
              </a:spcAft>
              <a:buSzPts val="1400"/>
              <a:buFont typeface="Noto Sans Symbols"/>
              <a:buNone/>
            </a:pPr>
            <a:endParaRPr>
              <a:solidFill>
                <a:schemeClr val="dk1"/>
              </a:solidFill>
              <a:latin typeface="Barlow"/>
              <a:ea typeface="Barlow"/>
              <a:cs typeface="Barlow"/>
              <a:sym typeface="Barlow"/>
            </a:endParaRPr>
          </a:p>
        </p:txBody>
      </p:sp>
      <p:sp>
        <p:nvSpPr>
          <p:cNvPr id="947" name="Google Shape;947;p7"/>
          <p:cNvSpPr txBox="1">
            <a:spLocks noGrp="1"/>
          </p:cNvSpPr>
          <p:nvPr>
            <p:ph type="title" idx="8"/>
          </p:nvPr>
        </p:nvSpPr>
        <p:spPr>
          <a:xfrm>
            <a:off x="4180114" y="1087077"/>
            <a:ext cx="4767941" cy="45089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s-CO"/>
              <a:t>Objetivos especificos</a:t>
            </a:r>
            <a:endParaRPr/>
          </a:p>
        </p:txBody>
      </p:sp>
      <p:sp>
        <p:nvSpPr>
          <p:cNvPr id="948" name="Google Shape;948;p7"/>
          <p:cNvSpPr/>
          <p:nvPr/>
        </p:nvSpPr>
        <p:spPr>
          <a:xfrm>
            <a:off x="1246376" y="-8383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7"/>
          <p:cNvSpPr/>
          <p:nvPr/>
        </p:nvSpPr>
        <p:spPr>
          <a:xfrm>
            <a:off x="1583291" y="-8383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7"/>
          <p:cNvSpPr/>
          <p:nvPr/>
        </p:nvSpPr>
        <p:spPr>
          <a:xfrm>
            <a:off x="1920206" y="-8383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7"/>
          <p:cNvSpPr/>
          <p:nvPr/>
        </p:nvSpPr>
        <p:spPr>
          <a:xfrm>
            <a:off x="896589" y="-838392"/>
            <a:ext cx="182310" cy="182364"/>
          </a:xfrm>
          <a:custGeom>
            <a:avLst/>
            <a:gdLst/>
            <a:ahLst/>
            <a:cxnLst/>
            <a:rect l="l" t="t" r="r" b="b"/>
            <a:pathLst>
              <a:path w="2504" h="2505" extrusionOk="0">
                <a:moveTo>
                  <a:pt x="807" y="1"/>
                </a:moveTo>
                <a:lnTo>
                  <a:pt x="807" y="807"/>
                </a:lnTo>
                <a:lnTo>
                  <a:pt x="0" y="807"/>
                </a:lnTo>
                <a:lnTo>
                  <a:pt x="0" y="1698"/>
                </a:lnTo>
                <a:lnTo>
                  <a:pt x="807" y="1698"/>
                </a:lnTo>
                <a:lnTo>
                  <a:pt x="807" y="2504"/>
                </a:lnTo>
                <a:lnTo>
                  <a:pt x="1697" y="2504"/>
                </a:lnTo>
                <a:lnTo>
                  <a:pt x="1697" y="1698"/>
                </a:lnTo>
                <a:lnTo>
                  <a:pt x="2504" y="1698"/>
                </a:lnTo>
                <a:lnTo>
                  <a:pt x="2504" y="807"/>
                </a:lnTo>
                <a:lnTo>
                  <a:pt x="1697" y="807"/>
                </a:lnTo>
                <a:lnTo>
                  <a:pt x="1697" y="1"/>
                </a:lnTo>
                <a:close/>
              </a:path>
            </a:pathLst>
          </a:custGeom>
          <a:solidFill>
            <a:srgbClr val="FF9D6C">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11"/>
        <p:cNvGrpSpPr/>
        <p:nvPr/>
      </p:nvGrpSpPr>
      <p:grpSpPr>
        <a:xfrm>
          <a:off x="0" y="0"/>
          <a:ext cx="0" cy="0"/>
          <a:chOff x="0" y="0"/>
          <a:chExt cx="0" cy="0"/>
        </a:xfrm>
      </p:grpSpPr>
      <p:grpSp>
        <p:nvGrpSpPr>
          <p:cNvPr id="8112" name="Google Shape;8112;p61"/>
          <p:cNvGrpSpPr/>
          <p:nvPr/>
        </p:nvGrpSpPr>
        <p:grpSpPr>
          <a:xfrm>
            <a:off x="877057" y="1380546"/>
            <a:ext cx="294401" cy="353645"/>
            <a:chOff x="-35814600" y="3202075"/>
            <a:chExt cx="242625" cy="291450"/>
          </a:xfrm>
        </p:grpSpPr>
        <p:sp>
          <p:nvSpPr>
            <p:cNvPr id="8113" name="Google Shape;8113;p61"/>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4" name="Google Shape;8114;p61"/>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5" name="Google Shape;8115;p61"/>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6" name="Google Shape;8116;p61"/>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7" name="Google Shape;8117;p61"/>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8" name="Google Shape;8118;p61"/>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9" name="Google Shape;8119;p61"/>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20" name="Google Shape;8120;p61"/>
          <p:cNvGrpSpPr/>
          <p:nvPr/>
        </p:nvGrpSpPr>
        <p:grpSpPr>
          <a:xfrm>
            <a:off x="847435" y="1821466"/>
            <a:ext cx="353645" cy="353888"/>
            <a:chOff x="-35839800" y="3561025"/>
            <a:chExt cx="291450" cy="291650"/>
          </a:xfrm>
        </p:grpSpPr>
        <p:sp>
          <p:nvSpPr>
            <p:cNvPr id="8121" name="Google Shape;8121;p61"/>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2" name="Google Shape;8122;p61"/>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3" name="Google Shape;8123;p61"/>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4" name="Google Shape;8124;p61"/>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5" name="Google Shape;8125;p61"/>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6" name="Google Shape;8126;p61"/>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7" name="Google Shape;8127;p61"/>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128" name="Google Shape;8128;p61"/>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129" name="Google Shape;8129;p61"/>
          <p:cNvGrpSpPr/>
          <p:nvPr/>
        </p:nvGrpSpPr>
        <p:grpSpPr>
          <a:xfrm>
            <a:off x="3084980" y="1380546"/>
            <a:ext cx="353645" cy="353645"/>
            <a:chOff x="-34003850" y="3227275"/>
            <a:chExt cx="291450" cy="291450"/>
          </a:xfrm>
        </p:grpSpPr>
        <p:sp>
          <p:nvSpPr>
            <p:cNvPr id="8130" name="Google Shape;8130;p61"/>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1" name="Google Shape;8131;p61"/>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2" name="Google Shape;8132;p61"/>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3" name="Google Shape;8133;p61"/>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4" name="Google Shape;8134;p61"/>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35" name="Google Shape;8135;p61"/>
          <p:cNvGrpSpPr/>
          <p:nvPr/>
        </p:nvGrpSpPr>
        <p:grpSpPr>
          <a:xfrm>
            <a:off x="3084510" y="1821238"/>
            <a:ext cx="354586" cy="354343"/>
            <a:chOff x="-34004625" y="3585850"/>
            <a:chExt cx="292225" cy="292025"/>
          </a:xfrm>
        </p:grpSpPr>
        <p:sp>
          <p:nvSpPr>
            <p:cNvPr id="8136" name="Google Shape;8136;p61"/>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7" name="Google Shape;8137;p61"/>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8" name="Google Shape;8138;p61"/>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9" name="Google Shape;8139;p61"/>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0" name="Google Shape;8140;p61"/>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41" name="Google Shape;8141;p61"/>
          <p:cNvGrpSpPr/>
          <p:nvPr/>
        </p:nvGrpSpPr>
        <p:grpSpPr>
          <a:xfrm>
            <a:off x="3084025" y="2256439"/>
            <a:ext cx="355557" cy="354616"/>
            <a:chOff x="-34005425" y="3945575"/>
            <a:chExt cx="293025" cy="292250"/>
          </a:xfrm>
        </p:grpSpPr>
        <p:sp>
          <p:nvSpPr>
            <p:cNvPr id="8142" name="Google Shape;8142;p61"/>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3" name="Google Shape;8143;p61"/>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4" name="Google Shape;8144;p61"/>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45" name="Google Shape;8145;p61"/>
          <p:cNvGrpSpPr/>
          <p:nvPr/>
        </p:nvGrpSpPr>
        <p:grpSpPr>
          <a:xfrm>
            <a:off x="1731124" y="2729615"/>
            <a:ext cx="358408" cy="355557"/>
            <a:chOff x="-32174975" y="3192625"/>
            <a:chExt cx="295375" cy="293025"/>
          </a:xfrm>
        </p:grpSpPr>
        <p:sp>
          <p:nvSpPr>
            <p:cNvPr id="8146" name="Google Shape;8146;p61"/>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7" name="Google Shape;8147;p61"/>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8" name="Google Shape;8148;p61"/>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9" name="Google Shape;8149;p61"/>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150" name="Google Shape;8150;p61"/>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1" name="Google Shape;8151;p61"/>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152" name="Google Shape;8152;p61"/>
          <p:cNvGrpSpPr/>
          <p:nvPr/>
        </p:nvGrpSpPr>
        <p:grpSpPr>
          <a:xfrm>
            <a:off x="3970274" y="2730570"/>
            <a:ext cx="354586" cy="353645"/>
            <a:chOff x="-30345325" y="3184750"/>
            <a:chExt cx="292225" cy="291450"/>
          </a:xfrm>
        </p:grpSpPr>
        <p:sp>
          <p:nvSpPr>
            <p:cNvPr id="8153" name="Google Shape;8153;p61"/>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4" name="Google Shape;8154;p61"/>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5" name="Google Shape;8155;p61"/>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6" name="Google Shape;8156;p61"/>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7" name="Google Shape;8157;p61"/>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58" name="Google Shape;8158;p61"/>
          <p:cNvGrpSpPr/>
          <p:nvPr/>
        </p:nvGrpSpPr>
        <p:grpSpPr>
          <a:xfrm>
            <a:off x="1295026" y="1380546"/>
            <a:ext cx="353645" cy="353645"/>
            <a:chOff x="-35481425" y="3202075"/>
            <a:chExt cx="291450" cy="291450"/>
          </a:xfrm>
        </p:grpSpPr>
        <p:sp>
          <p:nvSpPr>
            <p:cNvPr id="8159" name="Google Shape;8159;p61"/>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0" name="Google Shape;8160;p61"/>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1" name="Google Shape;8161;p61"/>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2" name="Google Shape;8162;p61"/>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3" name="Google Shape;8163;p61"/>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4" name="Google Shape;8164;p61"/>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5" name="Google Shape;8165;p61"/>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66" name="Google Shape;8166;p61"/>
          <p:cNvGrpSpPr/>
          <p:nvPr/>
        </p:nvGrpSpPr>
        <p:grpSpPr>
          <a:xfrm>
            <a:off x="1294556" y="1822072"/>
            <a:ext cx="354586" cy="352675"/>
            <a:chOff x="-35482200" y="3561225"/>
            <a:chExt cx="292225" cy="290650"/>
          </a:xfrm>
        </p:grpSpPr>
        <p:sp>
          <p:nvSpPr>
            <p:cNvPr id="8167" name="Google Shape;8167;p61"/>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8" name="Google Shape;8168;p61"/>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9" name="Google Shape;8169;p61"/>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70" name="Google Shape;8170;p61"/>
          <p:cNvGrpSpPr/>
          <p:nvPr/>
        </p:nvGrpSpPr>
        <p:grpSpPr>
          <a:xfrm>
            <a:off x="1295026" y="2256940"/>
            <a:ext cx="353645" cy="353615"/>
            <a:chOff x="-35481425" y="3919600"/>
            <a:chExt cx="291450" cy="291425"/>
          </a:xfrm>
        </p:grpSpPr>
        <p:sp>
          <p:nvSpPr>
            <p:cNvPr id="8171" name="Google Shape;8171;p61"/>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2" name="Google Shape;8172;p61"/>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3" name="Google Shape;8173;p61"/>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4" name="Google Shape;8174;p61"/>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5" name="Google Shape;8175;p61"/>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6" name="Google Shape;8176;p61"/>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7" name="Google Shape;8177;p61"/>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8" name="Google Shape;8178;p61"/>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79" name="Google Shape;8179;p61"/>
          <p:cNvGrpSpPr/>
          <p:nvPr/>
        </p:nvGrpSpPr>
        <p:grpSpPr>
          <a:xfrm>
            <a:off x="3530661" y="1381031"/>
            <a:ext cx="357468" cy="352675"/>
            <a:chOff x="-33645475" y="3228075"/>
            <a:chExt cx="294600" cy="290650"/>
          </a:xfrm>
        </p:grpSpPr>
        <p:sp>
          <p:nvSpPr>
            <p:cNvPr id="8180" name="Google Shape;8180;p61"/>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1" name="Google Shape;8181;p61"/>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2" name="Google Shape;8182;p61"/>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3" name="Google Shape;8183;p61"/>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4" name="Google Shape;8184;p61"/>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5" name="Google Shape;8185;p61"/>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6" name="Google Shape;8186;p61"/>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87" name="Google Shape;8187;p61"/>
          <p:cNvGrpSpPr/>
          <p:nvPr/>
        </p:nvGrpSpPr>
        <p:grpSpPr>
          <a:xfrm>
            <a:off x="3531631" y="1821116"/>
            <a:ext cx="355526" cy="354586"/>
            <a:chOff x="-33646250" y="3586425"/>
            <a:chExt cx="293000" cy="292225"/>
          </a:xfrm>
        </p:grpSpPr>
        <p:sp>
          <p:nvSpPr>
            <p:cNvPr id="8188" name="Google Shape;8188;p61"/>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9" name="Google Shape;8189;p61"/>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90" name="Google Shape;8190;p61"/>
          <p:cNvGrpSpPr/>
          <p:nvPr/>
        </p:nvGrpSpPr>
        <p:grpSpPr>
          <a:xfrm>
            <a:off x="3532101" y="2255969"/>
            <a:ext cx="354586" cy="355557"/>
            <a:chOff x="-33645475" y="3944800"/>
            <a:chExt cx="292225" cy="293025"/>
          </a:xfrm>
        </p:grpSpPr>
        <p:sp>
          <p:nvSpPr>
            <p:cNvPr id="8191" name="Google Shape;8191;p61"/>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2" name="Google Shape;8192;p61"/>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3" name="Google Shape;8193;p61"/>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4" name="Google Shape;8194;p61"/>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5" name="Google Shape;8195;p61"/>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6" name="Google Shape;8196;p61"/>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7" name="Google Shape;8197;p61"/>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8" name="Google Shape;8198;p61"/>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9" name="Google Shape;8199;p61"/>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0" name="Google Shape;8200;p61"/>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01" name="Google Shape;8201;p61"/>
          <p:cNvGrpSpPr/>
          <p:nvPr/>
        </p:nvGrpSpPr>
        <p:grpSpPr>
          <a:xfrm>
            <a:off x="2185320" y="2729706"/>
            <a:ext cx="352675" cy="355375"/>
            <a:chOff x="-31809525" y="3192625"/>
            <a:chExt cx="290650" cy="292875"/>
          </a:xfrm>
        </p:grpSpPr>
        <p:sp>
          <p:nvSpPr>
            <p:cNvPr id="8202" name="Google Shape;8202;p61"/>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3" name="Google Shape;8203;p61"/>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4" name="Google Shape;8204;p61"/>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5" name="Google Shape;8205;p61"/>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06" name="Google Shape;8206;p61"/>
          <p:cNvGrpSpPr/>
          <p:nvPr/>
        </p:nvGrpSpPr>
        <p:grpSpPr>
          <a:xfrm>
            <a:off x="2184835" y="3200258"/>
            <a:ext cx="353645" cy="355557"/>
            <a:chOff x="-31811100" y="3550975"/>
            <a:chExt cx="291450" cy="293025"/>
          </a:xfrm>
        </p:grpSpPr>
        <p:sp>
          <p:nvSpPr>
            <p:cNvPr id="8207" name="Google Shape;8207;p61"/>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8" name="Google Shape;8208;p61"/>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9" name="Google Shape;8209;p61"/>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0" name="Google Shape;8210;p61"/>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1" name="Google Shape;8211;p61"/>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2" name="Google Shape;8212;p61"/>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3" name="Google Shape;8213;p61"/>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14" name="Google Shape;8214;p61"/>
          <p:cNvGrpSpPr/>
          <p:nvPr/>
        </p:nvGrpSpPr>
        <p:grpSpPr>
          <a:xfrm>
            <a:off x="2178631" y="3664562"/>
            <a:ext cx="366052" cy="356831"/>
            <a:chOff x="-31817400" y="3910025"/>
            <a:chExt cx="301675" cy="294075"/>
          </a:xfrm>
        </p:grpSpPr>
        <p:sp>
          <p:nvSpPr>
            <p:cNvPr id="8215" name="Google Shape;8215;p61"/>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6" name="Google Shape;8216;p61"/>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7" name="Google Shape;8217;p61"/>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18" name="Google Shape;8218;p61"/>
          <p:cNvGrpSpPr/>
          <p:nvPr/>
        </p:nvGrpSpPr>
        <p:grpSpPr>
          <a:xfrm>
            <a:off x="3970259" y="3200743"/>
            <a:ext cx="354616" cy="354586"/>
            <a:chOff x="-30354000" y="3569100"/>
            <a:chExt cx="292250" cy="292225"/>
          </a:xfrm>
        </p:grpSpPr>
        <p:sp>
          <p:nvSpPr>
            <p:cNvPr id="8219" name="Google Shape;8219;p61"/>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0" name="Google Shape;8220;p61"/>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1" name="Google Shape;8221;p61"/>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2" name="Google Shape;8222;p61"/>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3" name="Google Shape;8223;p61"/>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4" name="Google Shape;8224;p61"/>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25" name="Google Shape;8225;p61"/>
          <p:cNvGrpSpPr/>
          <p:nvPr/>
        </p:nvGrpSpPr>
        <p:grpSpPr>
          <a:xfrm>
            <a:off x="1748837" y="1380546"/>
            <a:ext cx="342148" cy="353645"/>
            <a:chOff x="-35118325" y="3202075"/>
            <a:chExt cx="281975" cy="291450"/>
          </a:xfrm>
        </p:grpSpPr>
        <p:sp>
          <p:nvSpPr>
            <p:cNvPr id="8226" name="Google Shape;8226;p61"/>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7" name="Google Shape;8227;p61"/>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8" name="Google Shape;8228;p61"/>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9" name="Google Shape;8229;p61"/>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30" name="Google Shape;8230;p61"/>
          <p:cNvGrpSpPr/>
          <p:nvPr/>
        </p:nvGrpSpPr>
        <p:grpSpPr>
          <a:xfrm>
            <a:off x="1742618" y="1821799"/>
            <a:ext cx="354586" cy="353221"/>
            <a:chOff x="-35123050" y="3561225"/>
            <a:chExt cx="292225" cy="291100"/>
          </a:xfrm>
        </p:grpSpPr>
        <p:sp>
          <p:nvSpPr>
            <p:cNvPr id="8231" name="Google Shape;8231;p61"/>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2" name="Google Shape;8232;p61"/>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33" name="Google Shape;8233;p61"/>
          <p:cNvGrpSpPr/>
          <p:nvPr/>
        </p:nvGrpSpPr>
        <p:grpSpPr>
          <a:xfrm>
            <a:off x="1784677" y="2256940"/>
            <a:ext cx="270467" cy="353615"/>
            <a:chOff x="-35089175" y="3919600"/>
            <a:chExt cx="222900" cy="291425"/>
          </a:xfrm>
        </p:grpSpPr>
        <p:sp>
          <p:nvSpPr>
            <p:cNvPr id="8234" name="Google Shape;8234;p61"/>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5" name="Google Shape;8235;p61"/>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36" name="Google Shape;8236;p61"/>
          <p:cNvGrpSpPr/>
          <p:nvPr/>
        </p:nvGrpSpPr>
        <p:grpSpPr>
          <a:xfrm>
            <a:off x="3981673" y="1380303"/>
            <a:ext cx="336445" cy="354131"/>
            <a:chOff x="-33277650" y="3226875"/>
            <a:chExt cx="277275" cy="291850"/>
          </a:xfrm>
        </p:grpSpPr>
        <p:sp>
          <p:nvSpPr>
            <p:cNvPr id="8237" name="Google Shape;8237;p61"/>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8" name="Google Shape;8238;p61"/>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9" name="Google Shape;8239;p61"/>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0" name="Google Shape;8240;p61"/>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1" name="Google Shape;8241;p61"/>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2" name="Google Shape;8242;p61"/>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3" name="Google Shape;8243;p61"/>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44" name="Google Shape;8244;p61"/>
          <p:cNvGrpSpPr/>
          <p:nvPr/>
        </p:nvGrpSpPr>
        <p:grpSpPr>
          <a:xfrm>
            <a:off x="3973073" y="1821587"/>
            <a:ext cx="353645" cy="353645"/>
            <a:chOff x="-33286325" y="3586425"/>
            <a:chExt cx="291450" cy="291450"/>
          </a:xfrm>
        </p:grpSpPr>
        <p:sp>
          <p:nvSpPr>
            <p:cNvPr id="8245" name="Google Shape;8245;p61"/>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6" name="Google Shape;8246;p61"/>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7" name="Google Shape;8247;p61"/>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8" name="Google Shape;8248;p61"/>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9" name="Google Shape;8249;p61"/>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50" name="Google Shape;8250;p61"/>
          <p:cNvGrpSpPr/>
          <p:nvPr/>
        </p:nvGrpSpPr>
        <p:grpSpPr>
          <a:xfrm>
            <a:off x="3973073" y="2255969"/>
            <a:ext cx="353645" cy="355557"/>
            <a:chOff x="-33286325" y="3944800"/>
            <a:chExt cx="291450" cy="293025"/>
          </a:xfrm>
        </p:grpSpPr>
        <p:sp>
          <p:nvSpPr>
            <p:cNvPr id="8251" name="Google Shape;8251;p61"/>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2" name="Google Shape;8252;p61"/>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3" name="Google Shape;8253;p61"/>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4" name="Google Shape;8254;p61"/>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55" name="Google Shape;8255;p61"/>
          <p:cNvGrpSpPr/>
          <p:nvPr/>
        </p:nvGrpSpPr>
        <p:grpSpPr>
          <a:xfrm>
            <a:off x="2631470" y="2729129"/>
            <a:ext cx="353645" cy="356527"/>
            <a:chOff x="-31452725" y="3191825"/>
            <a:chExt cx="291450" cy="293825"/>
          </a:xfrm>
        </p:grpSpPr>
        <p:sp>
          <p:nvSpPr>
            <p:cNvPr id="8256" name="Google Shape;8256;p61"/>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7" name="Google Shape;8257;p61"/>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8" name="Google Shape;8258;p61"/>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9" name="Google Shape;8259;p61"/>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60" name="Google Shape;8260;p61"/>
          <p:cNvGrpSpPr/>
          <p:nvPr/>
        </p:nvGrpSpPr>
        <p:grpSpPr>
          <a:xfrm>
            <a:off x="2631000" y="3200744"/>
            <a:ext cx="354586" cy="354586"/>
            <a:chOff x="-31452725" y="3551775"/>
            <a:chExt cx="292225" cy="292225"/>
          </a:xfrm>
        </p:grpSpPr>
        <p:sp>
          <p:nvSpPr>
            <p:cNvPr id="8261" name="Google Shape;8261;p61"/>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2" name="Google Shape;8262;p61"/>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3" name="Google Shape;8263;p61"/>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4" name="Google Shape;8264;p61"/>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65" name="Google Shape;8265;p61"/>
          <p:cNvGrpSpPr/>
          <p:nvPr/>
        </p:nvGrpSpPr>
        <p:grpSpPr>
          <a:xfrm>
            <a:off x="2629559" y="3664729"/>
            <a:ext cx="357468" cy="356497"/>
            <a:chOff x="-31455100" y="3909350"/>
            <a:chExt cx="294600" cy="293800"/>
          </a:xfrm>
        </p:grpSpPr>
        <p:sp>
          <p:nvSpPr>
            <p:cNvPr id="8266" name="Google Shape;8266;p61"/>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7" name="Google Shape;8267;p61"/>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68" name="Google Shape;8268;p61"/>
          <p:cNvGrpSpPr/>
          <p:nvPr/>
        </p:nvGrpSpPr>
        <p:grpSpPr>
          <a:xfrm>
            <a:off x="3970744" y="3665684"/>
            <a:ext cx="353645" cy="354586"/>
            <a:chOff x="-30345325" y="3918800"/>
            <a:chExt cx="291450" cy="292225"/>
          </a:xfrm>
        </p:grpSpPr>
        <p:sp>
          <p:nvSpPr>
            <p:cNvPr id="8269" name="Google Shape;8269;p61"/>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0" name="Google Shape;8270;p61"/>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1" name="Google Shape;8271;p61"/>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2" name="Google Shape;8272;p61"/>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3" name="Google Shape;8273;p61"/>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74" name="Google Shape;8274;p61"/>
          <p:cNvGrpSpPr/>
          <p:nvPr/>
        </p:nvGrpSpPr>
        <p:grpSpPr>
          <a:xfrm>
            <a:off x="2200736" y="1380546"/>
            <a:ext cx="332593" cy="353645"/>
            <a:chOff x="-34755225" y="3202075"/>
            <a:chExt cx="274100" cy="291450"/>
          </a:xfrm>
        </p:grpSpPr>
        <p:sp>
          <p:nvSpPr>
            <p:cNvPr id="8275" name="Google Shape;8275;p61"/>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6" name="Google Shape;8276;p61"/>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7" name="Google Shape;8277;p61"/>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8" name="Google Shape;8278;p61"/>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9" name="Google Shape;8279;p61"/>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0" name="Google Shape;8280;p61"/>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1" name="Google Shape;8281;p61"/>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82" name="Google Shape;8282;p61"/>
          <p:cNvGrpSpPr/>
          <p:nvPr/>
        </p:nvGrpSpPr>
        <p:grpSpPr>
          <a:xfrm>
            <a:off x="2190209" y="1821587"/>
            <a:ext cx="353645" cy="353645"/>
            <a:chOff x="-34763900" y="3561225"/>
            <a:chExt cx="291450" cy="291450"/>
          </a:xfrm>
        </p:grpSpPr>
        <p:sp>
          <p:nvSpPr>
            <p:cNvPr id="8283" name="Google Shape;8283;p61"/>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4" name="Google Shape;8284;p61"/>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5" name="Google Shape;8285;p61"/>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286" name="Google Shape;8286;p61"/>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287" name="Google Shape;8287;p61"/>
          <p:cNvGrpSpPr/>
          <p:nvPr/>
        </p:nvGrpSpPr>
        <p:grpSpPr>
          <a:xfrm>
            <a:off x="845106" y="2730099"/>
            <a:ext cx="354586" cy="354586"/>
            <a:chOff x="-32927950" y="3227275"/>
            <a:chExt cx="292225" cy="292225"/>
          </a:xfrm>
        </p:grpSpPr>
        <p:sp>
          <p:nvSpPr>
            <p:cNvPr id="8288" name="Google Shape;8288;p61"/>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9" name="Google Shape;8289;p61"/>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0" name="Google Shape;8290;p61"/>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1" name="Google Shape;8291;p61"/>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2" name="Google Shape;8292;p61"/>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93" name="Google Shape;8293;p61"/>
          <p:cNvGrpSpPr/>
          <p:nvPr/>
        </p:nvGrpSpPr>
        <p:grpSpPr>
          <a:xfrm>
            <a:off x="844621" y="3201213"/>
            <a:ext cx="355557" cy="353645"/>
            <a:chOff x="-32927950" y="3586425"/>
            <a:chExt cx="293025" cy="291450"/>
          </a:xfrm>
        </p:grpSpPr>
        <p:sp>
          <p:nvSpPr>
            <p:cNvPr id="8294" name="Google Shape;8294;p61"/>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5" name="Google Shape;8295;p61"/>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6" name="Google Shape;8296;p61"/>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7" name="Google Shape;8297;p61"/>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8" name="Google Shape;8298;p61"/>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99" name="Google Shape;8299;p61"/>
          <p:cNvGrpSpPr/>
          <p:nvPr/>
        </p:nvGrpSpPr>
        <p:grpSpPr>
          <a:xfrm>
            <a:off x="845106" y="3665198"/>
            <a:ext cx="354586" cy="355557"/>
            <a:chOff x="-32927950" y="3944800"/>
            <a:chExt cx="292225" cy="293025"/>
          </a:xfrm>
        </p:grpSpPr>
        <p:sp>
          <p:nvSpPr>
            <p:cNvPr id="8300" name="Google Shape;8300;p61"/>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1" name="Google Shape;8301;p61"/>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2" name="Google Shape;8302;p61"/>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3" name="Google Shape;8303;p61"/>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4" name="Google Shape;8304;p61"/>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5" name="Google Shape;8305;p61"/>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6" name="Google Shape;8306;p61"/>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7" name="Google Shape;8307;p61"/>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8" name="Google Shape;8308;p61"/>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09" name="Google Shape;8309;p61"/>
          <p:cNvGrpSpPr/>
          <p:nvPr/>
        </p:nvGrpSpPr>
        <p:grpSpPr>
          <a:xfrm>
            <a:off x="3073898" y="2730449"/>
            <a:ext cx="354586" cy="353888"/>
            <a:chOff x="-31094350" y="3194000"/>
            <a:chExt cx="292225" cy="291650"/>
          </a:xfrm>
        </p:grpSpPr>
        <p:sp>
          <p:nvSpPr>
            <p:cNvPr id="8310" name="Google Shape;8310;p61"/>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1" name="Google Shape;8311;p61"/>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2" name="Google Shape;8312;p61"/>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3" name="Google Shape;8313;p61"/>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4" name="Google Shape;8314;p61"/>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5" name="Google Shape;8315;p61"/>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6" name="Google Shape;8316;p61"/>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7" name="Google Shape;8317;p61"/>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18" name="Google Shape;8318;p61"/>
          <p:cNvGrpSpPr/>
          <p:nvPr/>
        </p:nvGrpSpPr>
        <p:grpSpPr>
          <a:xfrm>
            <a:off x="3074368" y="3200941"/>
            <a:ext cx="353645" cy="354191"/>
            <a:chOff x="-31093575" y="3552550"/>
            <a:chExt cx="291450" cy="291900"/>
          </a:xfrm>
        </p:grpSpPr>
        <p:sp>
          <p:nvSpPr>
            <p:cNvPr id="8319" name="Google Shape;8319;p61"/>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0" name="Google Shape;8320;p61"/>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1" name="Google Shape;8321;p61"/>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2" name="Google Shape;8322;p61"/>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23" name="Google Shape;8323;p61"/>
          <p:cNvGrpSpPr/>
          <p:nvPr/>
        </p:nvGrpSpPr>
        <p:grpSpPr>
          <a:xfrm>
            <a:off x="3074368" y="3666169"/>
            <a:ext cx="353645" cy="353615"/>
            <a:chOff x="-31093575" y="3911725"/>
            <a:chExt cx="291450" cy="291425"/>
          </a:xfrm>
        </p:grpSpPr>
        <p:sp>
          <p:nvSpPr>
            <p:cNvPr id="8324" name="Google Shape;8324;p61"/>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5" name="Google Shape;8325;p61"/>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26" name="Google Shape;8326;p61"/>
          <p:cNvGrpSpPr/>
          <p:nvPr/>
        </p:nvGrpSpPr>
        <p:grpSpPr>
          <a:xfrm>
            <a:off x="2183798" y="4123136"/>
            <a:ext cx="356497" cy="354586"/>
            <a:chOff x="-29946000" y="3183175"/>
            <a:chExt cx="293800" cy="292225"/>
          </a:xfrm>
        </p:grpSpPr>
        <p:sp>
          <p:nvSpPr>
            <p:cNvPr id="8327" name="Google Shape;8327;p61"/>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8" name="Google Shape;8328;p61"/>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9" name="Google Shape;8329;p61"/>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0" name="Google Shape;8330;p61"/>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1" name="Google Shape;8331;p61"/>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2" name="Google Shape;8332;p61"/>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33" name="Google Shape;8333;p61"/>
          <p:cNvGrpSpPr/>
          <p:nvPr/>
        </p:nvGrpSpPr>
        <p:grpSpPr>
          <a:xfrm>
            <a:off x="2628330" y="1380289"/>
            <a:ext cx="358408" cy="354161"/>
            <a:chOff x="-34408675" y="3202075"/>
            <a:chExt cx="295375" cy="291875"/>
          </a:xfrm>
        </p:grpSpPr>
        <p:sp>
          <p:nvSpPr>
            <p:cNvPr id="8334" name="Google Shape;8334;p61"/>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5" name="Google Shape;8335;p61"/>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6" name="Google Shape;8336;p61"/>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7" name="Google Shape;8337;p61"/>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38" name="Google Shape;8338;p61"/>
          <p:cNvGrpSpPr/>
          <p:nvPr/>
        </p:nvGrpSpPr>
        <p:grpSpPr>
          <a:xfrm>
            <a:off x="2630241" y="1820283"/>
            <a:ext cx="354586" cy="356254"/>
            <a:chOff x="-34405525" y="3558075"/>
            <a:chExt cx="292225" cy="293600"/>
          </a:xfrm>
        </p:grpSpPr>
        <p:sp>
          <p:nvSpPr>
            <p:cNvPr id="8339" name="Google Shape;8339;p61"/>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0" name="Google Shape;8340;p61"/>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1" name="Google Shape;8341;p61"/>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42" name="Google Shape;8342;p61"/>
          <p:cNvGrpSpPr/>
          <p:nvPr/>
        </p:nvGrpSpPr>
        <p:grpSpPr>
          <a:xfrm>
            <a:off x="2629755" y="2256940"/>
            <a:ext cx="355557" cy="353615"/>
            <a:chOff x="-34406325" y="3919600"/>
            <a:chExt cx="293025" cy="291425"/>
          </a:xfrm>
        </p:grpSpPr>
        <p:sp>
          <p:nvSpPr>
            <p:cNvPr id="8343" name="Google Shape;8343;p61"/>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4" name="Google Shape;8344;p61"/>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5" name="Google Shape;8345;p61"/>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6" name="Google Shape;8346;p61"/>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7" name="Google Shape;8347;p61"/>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8" name="Google Shape;8348;p61"/>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9" name="Google Shape;8349;p61"/>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50" name="Google Shape;8350;p61"/>
          <p:cNvGrpSpPr/>
          <p:nvPr/>
        </p:nvGrpSpPr>
        <p:grpSpPr>
          <a:xfrm>
            <a:off x="1293653" y="2736303"/>
            <a:ext cx="353645" cy="342179"/>
            <a:chOff x="-32568800" y="3232000"/>
            <a:chExt cx="291450" cy="282000"/>
          </a:xfrm>
        </p:grpSpPr>
        <p:sp>
          <p:nvSpPr>
            <p:cNvPr id="8351" name="Google Shape;8351;p61"/>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2" name="Google Shape;8352;p61"/>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53" name="Google Shape;8353;p61"/>
          <p:cNvGrpSpPr/>
          <p:nvPr/>
        </p:nvGrpSpPr>
        <p:grpSpPr>
          <a:xfrm>
            <a:off x="1293183" y="3201213"/>
            <a:ext cx="354586" cy="353645"/>
            <a:chOff x="-32569575" y="3586425"/>
            <a:chExt cx="292225" cy="291450"/>
          </a:xfrm>
        </p:grpSpPr>
        <p:sp>
          <p:nvSpPr>
            <p:cNvPr id="8354" name="Google Shape;8354;p61"/>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5" name="Google Shape;8355;p61"/>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56" name="Google Shape;8356;p61"/>
          <p:cNvGrpSpPr/>
          <p:nvPr/>
        </p:nvGrpSpPr>
        <p:grpSpPr>
          <a:xfrm>
            <a:off x="1284098" y="3665805"/>
            <a:ext cx="372756" cy="354343"/>
            <a:chOff x="-32576675" y="3944600"/>
            <a:chExt cx="307200" cy="292025"/>
          </a:xfrm>
        </p:grpSpPr>
        <p:sp>
          <p:nvSpPr>
            <p:cNvPr id="8357" name="Google Shape;8357;p61"/>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8" name="Google Shape;8358;p61"/>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59" name="Google Shape;8359;p61"/>
          <p:cNvGrpSpPr/>
          <p:nvPr/>
        </p:nvGrpSpPr>
        <p:grpSpPr>
          <a:xfrm>
            <a:off x="3529065" y="2730100"/>
            <a:ext cx="354586" cy="354586"/>
            <a:chOff x="-30735200" y="3192625"/>
            <a:chExt cx="292225" cy="292225"/>
          </a:xfrm>
        </p:grpSpPr>
        <p:sp>
          <p:nvSpPr>
            <p:cNvPr id="8360" name="Google Shape;8360;p61"/>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1" name="Google Shape;8361;p61"/>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2" name="Google Shape;8362;p61"/>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3" name="Google Shape;8363;p61"/>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4" name="Google Shape;8364;p61"/>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5" name="Google Shape;8365;p61"/>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6" name="Google Shape;8366;p61"/>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67" name="Google Shape;8367;p61"/>
          <p:cNvGrpSpPr/>
          <p:nvPr/>
        </p:nvGrpSpPr>
        <p:grpSpPr>
          <a:xfrm>
            <a:off x="3529065" y="3201532"/>
            <a:ext cx="354586" cy="353008"/>
            <a:chOff x="-30735200" y="3552550"/>
            <a:chExt cx="292225" cy="290925"/>
          </a:xfrm>
        </p:grpSpPr>
        <p:sp>
          <p:nvSpPr>
            <p:cNvPr id="8368" name="Google Shape;8368;p61"/>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9" name="Google Shape;8369;p61"/>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70" name="Google Shape;8370;p61"/>
          <p:cNvGrpSpPr/>
          <p:nvPr/>
        </p:nvGrpSpPr>
        <p:grpSpPr>
          <a:xfrm>
            <a:off x="3529065" y="3666154"/>
            <a:ext cx="354586" cy="353645"/>
            <a:chOff x="-30735200" y="3910925"/>
            <a:chExt cx="292225" cy="291450"/>
          </a:xfrm>
        </p:grpSpPr>
        <p:sp>
          <p:nvSpPr>
            <p:cNvPr id="8371" name="Google Shape;8371;p61"/>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2" name="Google Shape;8372;p61"/>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373" name="Google Shape;8373;p61"/>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374" name="Google Shape;8374;p61"/>
          <p:cNvGrpSpPr/>
          <p:nvPr/>
        </p:nvGrpSpPr>
        <p:grpSpPr>
          <a:xfrm>
            <a:off x="4882910" y="1379021"/>
            <a:ext cx="358971" cy="359224"/>
            <a:chOff x="-57956275" y="3197925"/>
            <a:chExt cx="319000" cy="319225"/>
          </a:xfrm>
        </p:grpSpPr>
        <p:sp>
          <p:nvSpPr>
            <p:cNvPr id="8375" name="Google Shape;8375;p61"/>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6" name="Google Shape;8376;p61"/>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7" name="Google Shape;8377;p61"/>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8" name="Google Shape;8378;p61"/>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9" name="Google Shape;8379;p61"/>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0" name="Google Shape;8380;p61"/>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1" name="Google Shape;8381;p61"/>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82" name="Google Shape;8382;p61"/>
          <p:cNvGrpSpPr/>
          <p:nvPr/>
        </p:nvGrpSpPr>
        <p:grpSpPr>
          <a:xfrm>
            <a:off x="4905064" y="1835446"/>
            <a:ext cx="314662" cy="358971"/>
            <a:chOff x="-57940525" y="3590375"/>
            <a:chExt cx="279625" cy="319000"/>
          </a:xfrm>
        </p:grpSpPr>
        <p:sp>
          <p:nvSpPr>
            <p:cNvPr id="8383" name="Google Shape;8383;p61"/>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4" name="Google Shape;8384;p61"/>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5" name="Google Shape;8385;p61"/>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6" name="Google Shape;8386;p61"/>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7" name="Google Shape;8387;p61"/>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88" name="Google Shape;8388;p61"/>
          <p:cNvGrpSpPr/>
          <p:nvPr/>
        </p:nvGrpSpPr>
        <p:grpSpPr>
          <a:xfrm>
            <a:off x="4875945" y="2276817"/>
            <a:ext cx="358099" cy="358999"/>
            <a:chOff x="-57959425" y="3982600"/>
            <a:chExt cx="318225" cy="319025"/>
          </a:xfrm>
        </p:grpSpPr>
        <p:sp>
          <p:nvSpPr>
            <p:cNvPr id="8389" name="Google Shape;8389;p61"/>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0" name="Google Shape;8390;p61"/>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1" name="Google Shape;8391;p61"/>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2" name="Google Shape;8392;p61"/>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93" name="Google Shape;8393;p61"/>
          <p:cNvGrpSpPr/>
          <p:nvPr/>
        </p:nvGrpSpPr>
        <p:grpSpPr>
          <a:xfrm>
            <a:off x="7076112" y="1380146"/>
            <a:ext cx="357226" cy="357226"/>
            <a:chOff x="-55987225" y="3198925"/>
            <a:chExt cx="317450" cy="317450"/>
          </a:xfrm>
        </p:grpSpPr>
        <p:sp>
          <p:nvSpPr>
            <p:cNvPr id="8394" name="Google Shape;8394;p61"/>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5" name="Google Shape;8395;p61"/>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6" name="Google Shape;8396;p61"/>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7" name="Google Shape;8397;p61"/>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98" name="Google Shape;8398;p61"/>
          <p:cNvGrpSpPr/>
          <p:nvPr/>
        </p:nvGrpSpPr>
        <p:grpSpPr>
          <a:xfrm>
            <a:off x="7076112" y="1836178"/>
            <a:ext cx="357226" cy="357367"/>
            <a:chOff x="-55987225" y="3591025"/>
            <a:chExt cx="317450" cy="317575"/>
          </a:xfrm>
        </p:grpSpPr>
        <p:sp>
          <p:nvSpPr>
            <p:cNvPr id="8399" name="Google Shape;8399;p61"/>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0" name="Google Shape;8400;p61"/>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1" name="Google Shape;8401;p61"/>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2" name="Google Shape;8402;p61"/>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3" name="Google Shape;8403;p61"/>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04" name="Google Shape;8404;p61"/>
          <p:cNvGrpSpPr/>
          <p:nvPr/>
        </p:nvGrpSpPr>
        <p:grpSpPr>
          <a:xfrm>
            <a:off x="7090027" y="2276817"/>
            <a:ext cx="358999" cy="358999"/>
            <a:chOff x="-55988800" y="3982600"/>
            <a:chExt cx="319025" cy="319025"/>
          </a:xfrm>
        </p:grpSpPr>
        <p:sp>
          <p:nvSpPr>
            <p:cNvPr id="8405" name="Google Shape;8405;p61"/>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6" name="Google Shape;8406;p61"/>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7" name="Google Shape;8407;p61"/>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8" name="Google Shape;8408;p61"/>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9" name="Google Shape;8409;p61"/>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10" name="Google Shape;8410;p61"/>
          <p:cNvGrpSpPr/>
          <p:nvPr/>
        </p:nvGrpSpPr>
        <p:grpSpPr>
          <a:xfrm>
            <a:off x="5748546" y="2734774"/>
            <a:ext cx="356326" cy="358971"/>
            <a:chOff x="-54026025" y="3192625"/>
            <a:chExt cx="316650" cy="319000"/>
          </a:xfrm>
        </p:grpSpPr>
        <p:sp>
          <p:nvSpPr>
            <p:cNvPr id="8411" name="Google Shape;8411;p61"/>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2" name="Google Shape;8412;p61"/>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3" name="Google Shape;8413;p61"/>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4" name="Google Shape;8414;p61"/>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5" name="Google Shape;8415;p61"/>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6" name="Google Shape;8416;p61"/>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7" name="Google Shape;8417;p61"/>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8" name="Google Shape;8418;p61"/>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19" name="Google Shape;8419;p61"/>
          <p:cNvGrpSpPr/>
          <p:nvPr/>
        </p:nvGrpSpPr>
        <p:grpSpPr>
          <a:xfrm>
            <a:off x="5768492" y="3205748"/>
            <a:ext cx="316434" cy="358099"/>
            <a:chOff x="-54007925" y="3584850"/>
            <a:chExt cx="281200" cy="318225"/>
          </a:xfrm>
        </p:grpSpPr>
        <p:sp>
          <p:nvSpPr>
            <p:cNvPr id="8420" name="Google Shape;8420;p61"/>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1" name="Google Shape;8421;p61"/>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2" name="Google Shape;8422;p61"/>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3" name="Google Shape;8423;p61"/>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4" name="Google Shape;8424;p61"/>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5" name="Google Shape;8425;p61"/>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26" name="Google Shape;8426;p61"/>
          <p:cNvGrpSpPr/>
          <p:nvPr/>
        </p:nvGrpSpPr>
        <p:grpSpPr>
          <a:xfrm>
            <a:off x="5768492" y="3667633"/>
            <a:ext cx="316434" cy="358914"/>
            <a:chOff x="-54007925" y="3975575"/>
            <a:chExt cx="281200" cy="318950"/>
          </a:xfrm>
        </p:grpSpPr>
        <p:sp>
          <p:nvSpPr>
            <p:cNvPr id="8427" name="Google Shape;8427;p61"/>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8" name="Google Shape;8428;p61"/>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9" name="Google Shape;8429;p61"/>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0" name="Google Shape;8430;p61"/>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31" name="Google Shape;8431;p61"/>
          <p:cNvGrpSpPr/>
          <p:nvPr/>
        </p:nvGrpSpPr>
        <p:grpSpPr>
          <a:xfrm>
            <a:off x="8003359" y="2752104"/>
            <a:ext cx="274770" cy="358492"/>
            <a:chOff x="-52005775" y="3208025"/>
            <a:chExt cx="244175" cy="318575"/>
          </a:xfrm>
        </p:grpSpPr>
        <p:sp>
          <p:nvSpPr>
            <p:cNvPr id="8432" name="Google Shape;8432;p61"/>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3" name="Google Shape;8433;p61"/>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4" name="Google Shape;8434;p61"/>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5" name="Google Shape;8435;p61"/>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6" name="Google Shape;8436;p61"/>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7" name="Google Shape;8437;p61"/>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8" name="Google Shape;8438;p61"/>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9" name="Google Shape;8439;p61"/>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0" name="Google Shape;8440;p61"/>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1" name="Google Shape;8441;p61"/>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2" name="Google Shape;8442;p61"/>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43" name="Google Shape;8443;p61"/>
          <p:cNvGrpSpPr/>
          <p:nvPr/>
        </p:nvGrpSpPr>
        <p:grpSpPr>
          <a:xfrm>
            <a:off x="5309825" y="1380146"/>
            <a:ext cx="358099" cy="358099"/>
            <a:chOff x="-57568775" y="3198925"/>
            <a:chExt cx="318225" cy="318225"/>
          </a:xfrm>
        </p:grpSpPr>
        <p:sp>
          <p:nvSpPr>
            <p:cNvPr id="8444" name="Google Shape;8444;p61"/>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5" name="Google Shape;8445;p61"/>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6" name="Google Shape;8446;p61"/>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7" name="Google Shape;8447;p61"/>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8" name="Google Shape;8448;p61"/>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9" name="Google Shape;8449;p61"/>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50" name="Google Shape;8450;p61"/>
          <p:cNvGrpSpPr/>
          <p:nvPr/>
        </p:nvGrpSpPr>
        <p:grpSpPr>
          <a:xfrm>
            <a:off x="5331543" y="1835446"/>
            <a:ext cx="314662" cy="358099"/>
            <a:chOff x="-57549075" y="3590375"/>
            <a:chExt cx="279625" cy="318225"/>
          </a:xfrm>
        </p:grpSpPr>
        <p:sp>
          <p:nvSpPr>
            <p:cNvPr id="8451" name="Google Shape;8451;p61"/>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2" name="Google Shape;8452;p61"/>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3" name="Google Shape;8453;p61"/>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4" name="Google Shape;8454;p61"/>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55" name="Google Shape;8455;p61"/>
          <p:cNvGrpSpPr/>
          <p:nvPr/>
        </p:nvGrpSpPr>
        <p:grpSpPr>
          <a:xfrm>
            <a:off x="5323740" y="2276817"/>
            <a:ext cx="359871" cy="359871"/>
            <a:chOff x="-57570350" y="3982600"/>
            <a:chExt cx="319800" cy="319800"/>
          </a:xfrm>
        </p:grpSpPr>
        <p:sp>
          <p:nvSpPr>
            <p:cNvPr id="8456" name="Google Shape;8456;p61"/>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7" name="Google Shape;8457;p61"/>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8" name="Google Shape;8458;p61"/>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9" name="Google Shape;8459;p61"/>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60" name="Google Shape;8460;p61"/>
          <p:cNvGrpSpPr/>
          <p:nvPr/>
        </p:nvGrpSpPr>
        <p:grpSpPr>
          <a:xfrm>
            <a:off x="7538779" y="1379246"/>
            <a:ext cx="314662" cy="358999"/>
            <a:chOff x="-55576850" y="3198125"/>
            <a:chExt cx="279625" cy="319025"/>
          </a:xfrm>
        </p:grpSpPr>
        <p:sp>
          <p:nvSpPr>
            <p:cNvPr id="8461" name="Google Shape;8461;p61"/>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2" name="Google Shape;8462;p61"/>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3" name="Google Shape;8463;p61"/>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4" name="Google Shape;8464;p61"/>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65" name="Google Shape;8465;p61"/>
          <p:cNvGrpSpPr/>
          <p:nvPr/>
        </p:nvGrpSpPr>
        <p:grpSpPr>
          <a:xfrm>
            <a:off x="7516174" y="1835221"/>
            <a:ext cx="359871" cy="358324"/>
            <a:chOff x="-55596550" y="3590175"/>
            <a:chExt cx="319800" cy="318425"/>
          </a:xfrm>
        </p:grpSpPr>
        <p:sp>
          <p:nvSpPr>
            <p:cNvPr id="8466" name="Google Shape;8466;p61"/>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7" name="Google Shape;8467;p61"/>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8" name="Google Shape;8468;p61"/>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9" name="Google Shape;8469;p61"/>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70" name="Google Shape;8470;p61"/>
          <p:cNvGrpSpPr/>
          <p:nvPr/>
        </p:nvGrpSpPr>
        <p:grpSpPr>
          <a:xfrm>
            <a:off x="7531412" y="2276564"/>
            <a:ext cx="358999" cy="359252"/>
            <a:chOff x="-55595775" y="3982375"/>
            <a:chExt cx="319025" cy="319250"/>
          </a:xfrm>
        </p:grpSpPr>
        <p:sp>
          <p:nvSpPr>
            <p:cNvPr id="8471" name="Google Shape;8471;p61"/>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2" name="Google Shape;8472;p61"/>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3" name="Google Shape;8473;p61"/>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4" name="Google Shape;8474;p61"/>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5" name="Google Shape;8475;p61"/>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6" name="Google Shape;8476;p61"/>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77" name="Google Shape;8477;p61"/>
          <p:cNvGrpSpPr/>
          <p:nvPr/>
        </p:nvGrpSpPr>
        <p:grpSpPr>
          <a:xfrm>
            <a:off x="6188595" y="2734774"/>
            <a:ext cx="358999" cy="358099"/>
            <a:chOff x="-53635375" y="3192625"/>
            <a:chExt cx="319025" cy="318225"/>
          </a:xfrm>
        </p:grpSpPr>
        <p:sp>
          <p:nvSpPr>
            <p:cNvPr id="8478" name="Google Shape;8478;p61"/>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9" name="Google Shape;8479;p61"/>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0" name="Google Shape;8480;p61"/>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81" name="Google Shape;8481;p61"/>
          <p:cNvGrpSpPr/>
          <p:nvPr/>
        </p:nvGrpSpPr>
        <p:grpSpPr>
          <a:xfrm>
            <a:off x="6210763" y="3205748"/>
            <a:ext cx="314662" cy="358999"/>
            <a:chOff x="-53615675" y="3584850"/>
            <a:chExt cx="279625" cy="319025"/>
          </a:xfrm>
        </p:grpSpPr>
        <p:sp>
          <p:nvSpPr>
            <p:cNvPr id="8482" name="Google Shape;8482;p61"/>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3" name="Google Shape;8483;p61"/>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4" name="Google Shape;8484;p61"/>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85" name="Google Shape;8485;p61"/>
          <p:cNvGrpSpPr/>
          <p:nvPr/>
        </p:nvGrpSpPr>
        <p:grpSpPr>
          <a:xfrm>
            <a:off x="6188609" y="3668674"/>
            <a:ext cx="358971" cy="357874"/>
            <a:chOff x="-53634575" y="3976500"/>
            <a:chExt cx="319000" cy="318025"/>
          </a:xfrm>
        </p:grpSpPr>
        <p:sp>
          <p:nvSpPr>
            <p:cNvPr id="8486" name="Google Shape;8486;p61"/>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7" name="Google Shape;8487;p61"/>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8" name="Google Shape;8488;p61"/>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9" name="Google Shape;8489;p61"/>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0" name="Google Shape;8490;p61"/>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1" name="Google Shape;8491;p61"/>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2" name="Google Shape;8492;p61"/>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3" name="Google Shape;8493;p61"/>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94" name="Google Shape;8494;p61"/>
          <p:cNvGrpSpPr/>
          <p:nvPr/>
        </p:nvGrpSpPr>
        <p:grpSpPr>
          <a:xfrm>
            <a:off x="7983413" y="3211628"/>
            <a:ext cx="314662" cy="358436"/>
            <a:chOff x="-52023900" y="3590075"/>
            <a:chExt cx="279625" cy="318525"/>
          </a:xfrm>
        </p:grpSpPr>
        <p:sp>
          <p:nvSpPr>
            <p:cNvPr id="8495" name="Google Shape;8495;p61"/>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6" name="Google Shape;8496;p61"/>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7" name="Google Shape;8497;p61"/>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8" name="Google Shape;8498;p61"/>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9" name="Google Shape;8499;p61"/>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0" name="Google Shape;8500;p61"/>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1" name="Google Shape;8501;p61"/>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02" name="Google Shape;8502;p61"/>
          <p:cNvGrpSpPr/>
          <p:nvPr/>
        </p:nvGrpSpPr>
        <p:grpSpPr>
          <a:xfrm>
            <a:off x="5746654" y="1380146"/>
            <a:ext cx="358971" cy="358971"/>
            <a:chOff x="-57173375" y="3198925"/>
            <a:chExt cx="319000" cy="319000"/>
          </a:xfrm>
        </p:grpSpPr>
        <p:sp>
          <p:nvSpPr>
            <p:cNvPr id="8503" name="Google Shape;8503;p61"/>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4" name="Google Shape;8504;p61"/>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5" name="Google Shape;8505;p61"/>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6" name="Google Shape;8506;p61"/>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07" name="Google Shape;8507;p61"/>
          <p:cNvGrpSpPr/>
          <p:nvPr/>
        </p:nvGrpSpPr>
        <p:grpSpPr>
          <a:xfrm>
            <a:off x="5747541" y="1857587"/>
            <a:ext cx="357198" cy="314690"/>
            <a:chOff x="-57176525" y="3610050"/>
            <a:chExt cx="317425" cy="279650"/>
          </a:xfrm>
        </p:grpSpPr>
        <p:sp>
          <p:nvSpPr>
            <p:cNvPr id="8508" name="Google Shape;8508;p61"/>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9" name="Google Shape;8509;p61"/>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0" name="Google Shape;8510;p61"/>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1" name="Google Shape;8511;p61"/>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2" name="Google Shape;8512;p61"/>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13" name="Google Shape;8513;p61"/>
          <p:cNvGrpSpPr/>
          <p:nvPr/>
        </p:nvGrpSpPr>
        <p:grpSpPr>
          <a:xfrm>
            <a:off x="7957995" y="1380146"/>
            <a:ext cx="358099" cy="356326"/>
            <a:chOff x="-55202750" y="3198925"/>
            <a:chExt cx="318225" cy="316650"/>
          </a:xfrm>
        </p:grpSpPr>
        <p:sp>
          <p:nvSpPr>
            <p:cNvPr id="8514" name="Google Shape;8514;p61"/>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5" name="Google Shape;8515;p61"/>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16" name="Google Shape;8516;p61"/>
          <p:cNvGrpSpPr/>
          <p:nvPr/>
        </p:nvGrpSpPr>
        <p:grpSpPr>
          <a:xfrm>
            <a:off x="7968629" y="1835446"/>
            <a:ext cx="336830" cy="358099"/>
            <a:chOff x="-55194875" y="3590375"/>
            <a:chExt cx="299325" cy="318225"/>
          </a:xfrm>
        </p:grpSpPr>
        <p:sp>
          <p:nvSpPr>
            <p:cNvPr id="8517" name="Google Shape;8517;p61"/>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8" name="Google Shape;8518;p61"/>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9" name="Google Shape;8519;p61"/>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0" name="Google Shape;8520;p61"/>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1" name="Google Shape;8521;p61"/>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22" name="Google Shape;8522;p61"/>
          <p:cNvGrpSpPr/>
          <p:nvPr/>
        </p:nvGrpSpPr>
        <p:grpSpPr>
          <a:xfrm>
            <a:off x="7973247" y="2277717"/>
            <a:ext cx="357198" cy="357198"/>
            <a:chOff x="-55203525" y="3983400"/>
            <a:chExt cx="317425" cy="317425"/>
          </a:xfrm>
        </p:grpSpPr>
        <p:sp>
          <p:nvSpPr>
            <p:cNvPr id="8523" name="Google Shape;8523;p61"/>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4" name="Google Shape;8524;p61"/>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5" name="Google Shape;8525;p61"/>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26" name="Google Shape;8526;p61"/>
          <p:cNvGrpSpPr/>
          <p:nvPr/>
        </p:nvGrpSpPr>
        <p:grpSpPr>
          <a:xfrm>
            <a:off x="6639727" y="2734774"/>
            <a:ext cx="335930" cy="358971"/>
            <a:chOff x="-53232900" y="3192625"/>
            <a:chExt cx="298525" cy="319000"/>
          </a:xfrm>
        </p:grpSpPr>
        <p:sp>
          <p:nvSpPr>
            <p:cNvPr id="8527" name="Google Shape;8527;p61"/>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8" name="Google Shape;8528;p61"/>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9" name="Google Shape;8529;p61"/>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0" name="Google Shape;8530;p61"/>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1" name="Google Shape;8531;p61"/>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2" name="Google Shape;8532;p61"/>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3" name="Google Shape;8533;p61"/>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4" name="Google Shape;8534;p61"/>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35" name="Google Shape;8535;p61"/>
          <p:cNvGrpSpPr/>
          <p:nvPr/>
        </p:nvGrpSpPr>
        <p:grpSpPr>
          <a:xfrm>
            <a:off x="6629093" y="3205748"/>
            <a:ext cx="357198" cy="356326"/>
            <a:chOff x="-53242350" y="3584850"/>
            <a:chExt cx="317425" cy="316650"/>
          </a:xfrm>
        </p:grpSpPr>
        <p:sp>
          <p:nvSpPr>
            <p:cNvPr id="8536" name="Google Shape;8536;p61"/>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7" name="Google Shape;8537;p61"/>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8" name="Google Shape;8538;p61"/>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9" name="Google Shape;8539;p61"/>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0" name="Google Shape;8540;p61"/>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41" name="Google Shape;8541;p61"/>
          <p:cNvGrpSpPr/>
          <p:nvPr/>
        </p:nvGrpSpPr>
        <p:grpSpPr>
          <a:xfrm>
            <a:off x="6650362" y="3668449"/>
            <a:ext cx="314662" cy="358999"/>
            <a:chOff x="-53224225" y="3976300"/>
            <a:chExt cx="279625" cy="319025"/>
          </a:xfrm>
        </p:grpSpPr>
        <p:sp>
          <p:nvSpPr>
            <p:cNvPr id="8542" name="Google Shape;8542;p61"/>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3" name="Google Shape;8543;p61"/>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4" name="Google Shape;8544;p61"/>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5" name="Google Shape;8545;p61"/>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6" name="Google Shape;8546;p61"/>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7" name="Google Shape;8547;p61"/>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8" name="Google Shape;8548;p61"/>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49" name="Google Shape;8549;p61"/>
          <p:cNvGrpSpPr/>
          <p:nvPr/>
        </p:nvGrpSpPr>
        <p:grpSpPr>
          <a:xfrm>
            <a:off x="7961258" y="3676129"/>
            <a:ext cx="358971" cy="358408"/>
            <a:chOff x="-52043575" y="3983125"/>
            <a:chExt cx="319000" cy="318500"/>
          </a:xfrm>
        </p:grpSpPr>
        <p:sp>
          <p:nvSpPr>
            <p:cNvPr id="8550" name="Google Shape;8550;p61"/>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1" name="Google Shape;8551;p61"/>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2" name="Google Shape;8552;p61"/>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3" name="Google Shape;8553;p61"/>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4" name="Google Shape;8554;p61"/>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5" name="Google Shape;8555;p61"/>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6" name="Google Shape;8556;p61"/>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7" name="Google Shape;8557;p61"/>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8" name="Google Shape;8558;p61"/>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59" name="Google Shape;8559;p61"/>
          <p:cNvGrpSpPr/>
          <p:nvPr/>
        </p:nvGrpSpPr>
        <p:grpSpPr>
          <a:xfrm>
            <a:off x="6215199" y="1380146"/>
            <a:ext cx="314662" cy="358971"/>
            <a:chOff x="-56766175" y="3198925"/>
            <a:chExt cx="279625" cy="319000"/>
          </a:xfrm>
        </p:grpSpPr>
        <p:sp>
          <p:nvSpPr>
            <p:cNvPr id="8560" name="Google Shape;8560;p61"/>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1" name="Google Shape;8561;p61"/>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2" name="Google Shape;8562;p61"/>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3" name="Google Shape;8563;p61"/>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4" name="Google Shape;8564;p61"/>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5" name="Google Shape;8565;p61"/>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6" name="Google Shape;8566;p61"/>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67" name="Google Shape;8567;p61"/>
          <p:cNvGrpSpPr/>
          <p:nvPr/>
        </p:nvGrpSpPr>
        <p:grpSpPr>
          <a:xfrm>
            <a:off x="6214313" y="1835446"/>
            <a:ext cx="316434" cy="358099"/>
            <a:chOff x="-56766175" y="3590375"/>
            <a:chExt cx="281200" cy="318225"/>
          </a:xfrm>
        </p:grpSpPr>
        <p:sp>
          <p:nvSpPr>
            <p:cNvPr id="8568" name="Google Shape;8568;p61"/>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9" name="Google Shape;8569;p61"/>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0" name="Google Shape;8570;p61"/>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1" name="Google Shape;8571;p61"/>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72" name="Google Shape;8572;p61"/>
          <p:cNvGrpSpPr/>
          <p:nvPr/>
        </p:nvGrpSpPr>
        <p:grpSpPr>
          <a:xfrm>
            <a:off x="6251269" y="2276817"/>
            <a:ext cx="272126" cy="358099"/>
            <a:chOff x="-56747275" y="3982600"/>
            <a:chExt cx="241825" cy="318225"/>
          </a:xfrm>
        </p:grpSpPr>
        <p:sp>
          <p:nvSpPr>
            <p:cNvPr id="8573" name="Google Shape;8573;p61"/>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4" name="Google Shape;8574;p61"/>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5" name="Google Shape;8575;p61"/>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6" name="Google Shape;8576;p61"/>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7" name="Google Shape;8577;p61"/>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8" name="Google Shape;8578;p61"/>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9" name="Google Shape;8579;p61"/>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80" name="Google Shape;8580;p61"/>
          <p:cNvGrpSpPr/>
          <p:nvPr/>
        </p:nvGrpSpPr>
        <p:grpSpPr>
          <a:xfrm>
            <a:off x="4859020" y="3219055"/>
            <a:ext cx="358999" cy="342991"/>
            <a:chOff x="-54812875" y="3596675"/>
            <a:chExt cx="319025" cy="304800"/>
          </a:xfrm>
        </p:grpSpPr>
        <p:sp>
          <p:nvSpPr>
            <p:cNvPr id="8581" name="Google Shape;8581;p61"/>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2" name="Google Shape;8582;p61"/>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3" name="Google Shape;8583;p61"/>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4" name="Google Shape;8584;p61"/>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5" name="Google Shape;8585;p61"/>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6" name="Google Shape;8586;p61"/>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7" name="Google Shape;8587;p61"/>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588" name="Google Shape;8588;p61"/>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9" name="Google Shape;8589;p61"/>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90" name="Google Shape;8590;p61"/>
          <p:cNvGrpSpPr/>
          <p:nvPr/>
        </p:nvGrpSpPr>
        <p:grpSpPr>
          <a:xfrm>
            <a:off x="4881188" y="3675538"/>
            <a:ext cx="314662" cy="358099"/>
            <a:chOff x="-54793175" y="3982600"/>
            <a:chExt cx="279625" cy="318225"/>
          </a:xfrm>
        </p:grpSpPr>
        <p:sp>
          <p:nvSpPr>
            <p:cNvPr id="8591" name="Google Shape;8591;p61"/>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2" name="Google Shape;8592;p61"/>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3" name="Google Shape;8593;p61"/>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4" name="Google Shape;8594;p61"/>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5" name="Google Shape;8595;p61"/>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6" name="Google Shape;8596;p61"/>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7" name="Google Shape;8597;p61"/>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98" name="Google Shape;8598;p61"/>
          <p:cNvGrpSpPr/>
          <p:nvPr/>
        </p:nvGrpSpPr>
        <p:grpSpPr>
          <a:xfrm>
            <a:off x="7092647" y="2734774"/>
            <a:ext cx="314662" cy="358099"/>
            <a:chOff x="-52832000" y="3192625"/>
            <a:chExt cx="279625" cy="318225"/>
          </a:xfrm>
        </p:grpSpPr>
        <p:sp>
          <p:nvSpPr>
            <p:cNvPr id="8599" name="Google Shape;8599;p61"/>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0" name="Google Shape;8600;p61"/>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1" name="Google Shape;8601;p61"/>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2" name="Google Shape;8602;p61"/>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3" name="Google Shape;8603;p61"/>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4" name="Google Shape;8604;p61"/>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5" name="Google Shape;8605;p61"/>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6" name="Google Shape;8606;p61"/>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07" name="Google Shape;8607;p61"/>
          <p:cNvGrpSpPr/>
          <p:nvPr/>
        </p:nvGrpSpPr>
        <p:grpSpPr>
          <a:xfrm>
            <a:off x="5779179" y="2276142"/>
            <a:ext cx="323524" cy="358774"/>
            <a:chOff x="-57162350" y="3982000"/>
            <a:chExt cx="287500" cy="318825"/>
          </a:xfrm>
        </p:grpSpPr>
        <p:sp>
          <p:nvSpPr>
            <p:cNvPr id="8608" name="Google Shape;8608;p61"/>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9" name="Google Shape;8609;p61"/>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0" name="Google Shape;8610;p61"/>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1" name="Google Shape;8611;p61"/>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2" name="Google Shape;8612;p61"/>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3" name="Google Shape;8613;p61"/>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4" name="Google Shape;8614;p61"/>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5" name="Google Shape;8615;p61"/>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16" name="Google Shape;8616;p61"/>
          <p:cNvGrpSpPr/>
          <p:nvPr/>
        </p:nvGrpSpPr>
        <p:grpSpPr>
          <a:xfrm>
            <a:off x="7070492" y="3206648"/>
            <a:ext cx="358971" cy="357198"/>
            <a:chOff x="-52851675" y="3585650"/>
            <a:chExt cx="319000" cy="317425"/>
          </a:xfrm>
        </p:grpSpPr>
        <p:sp>
          <p:nvSpPr>
            <p:cNvPr id="8617" name="Google Shape;8617;p61"/>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8" name="Google Shape;8618;p61"/>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9" name="Google Shape;8619;p61"/>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0" name="Google Shape;8620;p61"/>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1" name="Google Shape;8621;p61"/>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2" name="Google Shape;8622;p61"/>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23" name="Google Shape;8623;p61"/>
          <p:cNvGrpSpPr/>
          <p:nvPr/>
        </p:nvGrpSpPr>
        <p:grpSpPr>
          <a:xfrm>
            <a:off x="7092647" y="3668449"/>
            <a:ext cx="314662" cy="358999"/>
            <a:chOff x="-52832000" y="3976300"/>
            <a:chExt cx="279625" cy="319025"/>
          </a:xfrm>
        </p:grpSpPr>
        <p:sp>
          <p:nvSpPr>
            <p:cNvPr id="8624" name="Google Shape;8624;p61"/>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5" name="Google Shape;8625;p61"/>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6" name="Google Shape;8626;p61"/>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7" name="Google Shape;8627;p61"/>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8" name="Google Shape;8628;p61"/>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29" name="Google Shape;8629;p61"/>
          <p:cNvGrpSpPr/>
          <p:nvPr/>
        </p:nvGrpSpPr>
        <p:grpSpPr>
          <a:xfrm>
            <a:off x="6209853" y="4123097"/>
            <a:ext cx="316434" cy="358099"/>
            <a:chOff x="-51633225" y="3198925"/>
            <a:chExt cx="281200" cy="318225"/>
          </a:xfrm>
        </p:grpSpPr>
        <p:sp>
          <p:nvSpPr>
            <p:cNvPr id="8630" name="Google Shape;8630;p61"/>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1" name="Google Shape;8631;p61"/>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2" name="Google Shape;8632;p61"/>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3" name="Google Shape;8633;p61"/>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4" name="Google Shape;8634;p61"/>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5" name="Google Shape;8635;p61"/>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6" name="Google Shape;8636;p61"/>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37" name="Google Shape;8637;p61"/>
          <p:cNvGrpSpPr/>
          <p:nvPr/>
        </p:nvGrpSpPr>
        <p:grpSpPr>
          <a:xfrm>
            <a:off x="6628676" y="1381018"/>
            <a:ext cx="365188" cy="357226"/>
            <a:chOff x="-56396775" y="3199700"/>
            <a:chExt cx="324525" cy="317450"/>
          </a:xfrm>
        </p:grpSpPr>
        <p:sp>
          <p:nvSpPr>
            <p:cNvPr id="8638" name="Google Shape;8638;p61"/>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9" name="Google Shape;8639;p61"/>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0" name="Google Shape;8640;p61"/>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1" name="Google Shape;8641;p61"/>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2" name="Google Shape;8642;p61"/>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3" name="Google Shape;8643;p61"/>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44" name="Google Shape;8644;p61"/>
          <p:cNvGrpSpPr/>
          <p:nvPr/>
        </p:nvGrpSpPr>
        <p:grpSpPr>
          <a:xfrm>
            <a:off x="6631771" y="1846953"/>
            <a:ext cx="358999" cy="335958"/>
            <a:chOff x="-56394425" y="3600600"/>
            <a:chExt cx="319025" cy="298550"/>
          </a:xfrm>
        </p:grpSpPr>
        <p:sp>
          <p:nvSpPr>
            <p:cNvPr id="8645" name="Google Shape;8645;p61"/>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6" name="Google Shape;8646;p61"/>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7" name="Google Shape;8647;p61"/>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48" name="Google Shape;8648;p61"/>
          <p:cNvGrpSpPr/>
          <p:nvPr/>
        </p:nvGrpSpPr>
        <p:grpSpPr>
          <a:xfrm>
            <a:off x="6662538" y="2277717"/>
            <a:ext cx="327068" cy="357198"/>
            <a:chOff x="-56379450" y="3983400"/>
            <a:chExt cx="290650" cy="317425"/>
          </a:xfrm>
        </p:grpSpPr>
        <p:sp>
          <p:nvSpPr>
            <p:cNvPr id="8649" name="Google Shape;8649;p61"/>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0" name="Google Shape;8650;p61"/>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1" name="Google Shape;8651;p61"/>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2" name="Google Shape;8652;p61"/>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3" name="Google Shape;8653;p61"/>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4" name="Google Shape;8654;p61"/>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5" name="Google Shape;8655;p61"/>
            <p:cNvSpPr/>
            <p:nvPr/>
          </p:nvSpPr>
          <p:spPr>
            <a:xfrm>
              <a:off x="-56181750" y="4039300"/>
              <a:ext cx="0" cy="25"/>
            </a:xfrm>
            <a:custGeom>
              <a:avLst/>
              <a:gdLst/>
              <a:ahLst/>
              <a:cxnLst/>
              <a:rect l="l" t="t" r="r" b="b"/>
              <a:pathLst>
                <a:path w="120000"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6" name="Google Shape;8656;p61"/>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57" name="Google Shape;8657;p61"/>
          <p:cNvGrpSpPr/>
          <p:nvPr/>
        </p:nvGrpSpPr>
        <p:grpSpPr>
          <a:xfrm>
            <a:off x="5326242" y="2741864"/>
            <a:ext cx="316434" cy="358971"/>
            <a:chOff x="-54401725" y="3198925"/>
            <a:chExt cx="281200" cy="319000"/>
          </a:xfrm>
        </p:grpSpPr>
        <p:sp>
          <p:nvSpPr>
            <p:cNvPr id="8658" name="Google Shape;8658;p61"/>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9" name="Google Shape;8659;p61"/>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0" name="Google Shape;8660;p61"/>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1" name="Google Shape;8661;p61"/>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2" name="Google Shape;8662;p61"/>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3" name="Google Shape;8663;p61"/>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4" name="Google Shape;8664;p61"/>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5" name="Google Shape;8665;p61"/>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6" name="Google Shape;8666;p61"/>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7" name="Google Shape;8667;p61"/>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8" name="Google Shape;8668;p61"/>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69" name="Google Shape;8669;p61"/>
          <p:cNvGrpSpPr/>
          <p:nvPr/>
        </p:nvGrpSpPr>
        <p:grpSpPr>
          <a:xfrm>
            <a:off x="5327128" y="3211965"/>
            <a:ext cx="314662" cy="358099"/>
            <a:chOff x="-54401725" y="3590375"/>
            <a:chExt cx="279625" cy="318225"/>
          </a:xfrm>
        </p:grpSpPr>
        <p:sp>
          <p:nvSpPr>
            <p:cNvPr id="8670" name="Google Shape;8670;p61"/>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1" name="Google Shape;8671;p61"/>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2" name="Google Shape;8672;p61"/>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3" name="Google Shape;8673;p61"/>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4" name="Google Shape;8674;p61"/>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5" name="Google Shape;8675;p61"/>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76" name="Google Shape;8676;p61"/>
          <p:cNvGrpSpPr/>
          <p:nvPr/>
        </p:nvGrpSpPr>
        <p:grpSpPr>
          <a:xfrm>
            <a:off x="5324920" y="3675538"/>
            <a:ext cx="319079" cy="358099"/>
            <a:chOff x="-54403300" y="3982600"/>
            <a:chExt cx="283550" cy="318225"/>
          </a:xfrm>
        </p:grpSpPr>
        <p:sp>
          <p:nvSpPr>
            <p:cNvPr id="8677" name="Google Shape;8677;p61"/>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8" name="Google Shape;8678;p61"/>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9" name="Google Shape;8679;p61"/>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0" name="Google Shape;8680;p61"/>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1" name="Google Shape;8681;p61"/>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82" name="Google Shape;8682;p61"/>
          <p:cNvGrpSpPr/>
          <p:nvPr/>
        </p:nvGrpSpPr>
        <p:grpSpPr>
          <a:xfrm>
            <a:off x="7512313" y="2736772"/>
            <a:ext cx="356298" cy="356973"/>
            <a:chOff x="-52458650" y="3194400"/>
            <a:chExt cx="316625" cy="317225"/>
          </a:xfrm>
        </p:grpSpPr>
        <p:sp>
          <p:nvSpPr>
            <p:cNvPr id="8683" name="Google Shape;8683;p61"/>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4" name="Google Shape;8684;p61"/>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5" name="Google Shape;8685;p61"/>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6" name="Google Shape;8686;p61"/>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7" name="Google Shape;8687;p61"/>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8" name="Google Shape;8688;p61"/>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9" name="Google Shape;8689;p61"/>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0" name="Google Shape;8690;p61"/>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91" name="Google Shape;8691;p61"/>
          <p:cNvGrpSpPr/>
          <p:nvPr/>
        </p:nvGrpSpPr>
        <p:grpSpPr>
          <a:xfrm>
            <a:off x="4881188" y="2741864"/>
            <a:ext cx="314662" cy="358971"/>
            <a:chOff x="-54793175" y="3198925"/>
            <a:chExt cx="279625" cy="319000"/>
          </a:xfrm>
        </p:grpSpPr>
        <p:sp>
          <p:nvSpPr>
            <p:cNvPr id="8692" name="Google Shape;8692;p61"/>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3" name="Google Shape;8693;p61"/>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4" name="Google Shape;8694;p61"/>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5" name="Google Shape;8695;p61"/>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6" name="Google Shape;8696;p61"/>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7" name="Google Shape;8697;p61"/>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8" name="Google Shape;8698;p61"/>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99" name="Google Shape;8699;p61"/>
          <p:cNvGrpSpPr/>
          <p:nvPr/>
        </p:nvGrpSpPr>
        <p:grpSpPr>
          <a:xfrm>
            <a:off x="7521611" y="3205748"/>
            <a:ext cx="337703" cy="357845"/>
            <a:chOff x="-52450000" y="3584850"/>
            <a:chExt cx="300100" cy="318000"/>
          </a:xfrm>
        </p:grpSpPr>
        <p:sp>
          <p:nvSpPr>
            <p:cNvPr id="8700" name="Google Shape;8700;p61"/>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1" name="Google Shape;8701;p61"/>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2" name="Google Shape;8702;p61"/>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3" name="Google Shape;8703;p61"/>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4" name="Google Shape;8704;p61"/>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5" name="Google Shape;8705;p61"/>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6" name="Google Shape;8706;p61"/>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07" name="Google Shape;8707;p61"/>
          <p:cNvGrpSpPr/>
          <p:nvPr/>
        </p:nvGrpSpPr>
        <p:grpSpPr>
          <a:xfrm>
            <a:off x="7533131" y="3670221"/>
            <a:ext cx="314662" cy="357226"/>
            <a:chOff x="-52440550" y="3977875"/>
            <a:chExt cx="279625" cy="317450"/>
          </a:xfrm>
        </p:grpSpPr>
        <p:sp>
          <p:nvSpPr>
            <p:cNvPr id="8708" name="Google Shape;8708;p61"/>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9" name="Google Shape;8709;p61"/>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0" name="Google Shape;8710;p61"/>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1" name="Google Shape;8711;p61"/>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2" name="Google Shape;8712;p61"/>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3" name="Google Shape;8713;p61"/>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4" name="Google Shape;8714;p61"/>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5" name="Google Shape;8715;p61"/>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16" name="Google Shape;8716;p61"/>
          <p:cNvGrpSpPr/>
          <p:nvPr/>
        </p:nvGrpSpPr>
        <p:grpSpPr>
          <a:xfrm>
            <a:off x="6645066" y="4126427"/>
            <a:ext cx="314662" cy="358999"/>
            <a:chOff x="-51623775" y="3584850"/>
            <a:chExt cx="279625" cy="319025"/>
          </a:xfrm>
        </p:grpSpPr>
        <p:sp>
          <p:nvSpPr>
            <p:cNvPr id="8717" name="Google Shape;8717;p61"/>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8" name="Google Shape;8718;p61"/>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9" name="Google Shape;8719;p61"/>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0" name="Google Shape;8720;p61"/>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1" name="Google Shape;8721;p61"/>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2" name="Google Shape;8722;p61"/>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3" name="Google Shape;8723;p61"/>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4" name="Google Shape;8724;p61"/>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5" name="Google Shape;8725;p61"/>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726" name="Google Shape;8726;p61"/>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s-CO" sz="2400" b="0" i="0" u="none" strike="noStrike" cap="none">
                <a:solidFill>
                  <a:srgbClr val="FFFFFF"/>
                </a:solidFill>
                <a:latin typeface="Arial"/>
                <a:ea typeface="Arial"/>
                <a:cs typeface="Arial"/>
                <a:sym typeface="Arial"/>
              </a:rPr>
              <a:t>Help &amp; Support Icons</a:t>
            </a:r>
            <a:endParaRPr sz="2400" b="0" i="0" u="none" strike="noStrike" cap="none">
              <a:solidFill>
                <a:srgbClr val="FFFFFF"/>
              </a:solidFill>
              <a:latin typeface="Arial"/>
              <a:ea typeface="Arial"/>
              <a:cs typeface="Arial"/>
              <a:sym typeface="Arial"/>
            </a:endParaRPr>
          </a:p>
        </p:txBody>
      </p:sp>
      <p:sp>
        <p:nvSpPr>
          <p:cNvPr id="8727" name="Google Shape;8727;p61"/>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s-CO" sz="2400" b="0" i="0" u="none" strike="noStrike" cap="none">
                <a:solidFill>
                  <a:srgbClr val="FFFFFF"/>
                </a:solidFill>
                <a:latin typeface="Arial"/>
                <a:ea typeface="Arial"/>
                <a:cs typeface="Arial"/>
                <a:sym typeface="Arial"/>
              </a:rPr>
              <a:t>Avatar Icons</a:t>
            </a:r>
            <a:endParaRPr sz="2400" b="0" i="0" u="none" strike="noStrike" cap="none">
              <a:solidFill>
                <a:srgbClr val="FFFFFF"/>
              </a:solidFill>
              <a:latin typeface="Arial"/>
              <a:ea typeface="Arial"/>
              <a:cs typeface="Arial"/>
              <a:sym typeface="Aria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31"/>
        <p:cNvGrpSpPr/>
        <p:nvPr/>
      </p:nvGrpSpPr>
      <p:grpSpPr>
        <a:xfrm>
          <a:off x="0" y="0"/>
          <a:ext cx="0" cy="0"/>
          <a:chOff x="0" y="0"/>
          <a:chExt cx="0" cy="0"/>
        </a:xfrm>
      </p:grpSpPr>
      <p:grpSp>
        <p:nvGrpSpPr>
          <p:cNvPr id="8732" name="Google Shape;8732;p62"/>
          <p:cNvGrpSpPr/>
          <p:nvPr/>
        </p:nvGrpSpPr>
        <p:grpSpPr>
          <a:xfrm>
            <a:off x="885675" y="1386849"/>
            <a:ext cx="276003" cy="357300"/>
            <a:chOff x="-50469125" y="3183175"/>
            <a:chExt cx="233150" cy="301825"/>
          </a:xfrm>
        </p:grpSpPr>
        <p:sp>
          <p:nvSpPr>
            <p:cNvPr id="8733" name="Google Shape;8733;p62"/>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4" name="Google Shape;8734;p62"/>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5" name="Google Shape;8735;p62"/>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36" name="Google Shape;8736;p62"/>
          <p:cNvGrpSpPr/>
          <p:nvPr/>
        </p:nvGrpSpPr>
        <p:grpSpPr>
          <a:xfrm>
            <a:off x="845574" y="1822251"/>
            <a:ext cx="356205" cy="355288"/>
            <a:chOff x="-50504575" y="3550975"/>
            <a:chExt cx="300900" cy="300125"/>
          </a:xfrm>
        </p:grpSpPr>
        <p:sp>
          <p:nvSpPr>
            <p:cNvPr id="8737" name="Google Shape;8737;p62"/>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8" name="Google Shape;8738;p62"/>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9" name="Google Shape;8739;p62"/>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0" name="Google Shape;8740;p62"/>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41" name="Google Shape;8741;p62"/>
          <p:cNvGrpSpPr/>
          <p:nvPr/>
        </p:nvGrpSpPr>
        <p:grpSpPr>
          <a:xfrm>
            <a:off x="845574" y="2260493"/>
            <a:ext cx="356205" cy="354341"/>
            <a:chOff x="-50503000" y="3921175"/>
            <a:chExt cx="300900" cy="299325"/>
          </a:xfrm>
        </p:grpSpPr>
        <p:sp>
          <p:nvSpPr>
            <p:cNvPr id="8742" name="Google Shape;8742;p62"/>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3" name="Google Shape;8743;p62"/>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4" name="Google Shape;8744;p62"/>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5" name="Google Shape;8745;p62"/>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6" name="Google Shape;8746;p62"/>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47" name="Google Shape;8747;p62"/>
          <p:cNvGrpSpPr/>
          <p:nvPr/>
        </p:nvGrpSpPr>
        <p:grpSpPr>
          <a:xfrm>
            <a:off x="3049627" y="1406411"/>
            <a:ext cx="355258" cy="356205"/>
            <a:chOff x="-48630025" y="3199700"/>
            <a:chExt cx="300100" cy="300900"/>
          </a:xfrm>
        </p:grpSpPr>
        <p:sp>
          <p:nvSpPr>
            <p:cNvPr id="8748" name="Google Shape;8748;p62"/>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9" name="Google Shape;8749;p62"/>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0" name="Google Shape;8750;p62"/>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51" name="Google Shape;8751;p62"/>
          <p:cNvGrpSpPr/>
          <p:nvPr/>
        </p:nvGrpSpPr>
        <p:grpSpPr>
          <a:xfrm>
            <a:off x="3049627" y="1843707"/>
            <a:ext cx="355258" cy="355258"/>
            <a:chOff x="-48630025" y="3569100"/>
            <a:chExt cx="300100" cy="300100"/>
          </a:xfrm>
        </p:grpSpPr>
        <p:sp>
          <p:nvSpPr>
            <p:cNvPr id="8752" name="Google Shape;8752;p62"/>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3" name="Google Shape;8753;p62"/>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4" name="Google Shape;8754;p62"/>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5" name="Google Shape;8755;p62"/>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6" name="Google Shape;8756;p62"/>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7" name="Google Shape;8757;p62"/>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8" name="Google Shape;8758;p62"/>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9" name="Google Shape;8759;p62"/>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0" name="Google Shape;8760;p62"/>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1" name="Google Shape;8761;p62"/>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62" name="Google Shape;8762;p62"/>
          <p:cNvGrpSpPr/>
          <p:nvPr/>
        </p:nvGrpSpPr>
        <p:grpSpPr>
          <a:xfrm>
            <a:off x="3050101" y="2281003"/>
            <a:ext cx="354311" cy="353394"/>
            <a:chOff x="-48629225" y="3938500"/>
            <a:chExt cx="299300" cy="298525"/>
          </a:xfrm>
        </p:grpSpPr>
        <p:sp>
          <p:nvSpPr>
            <p:cNvPr id="8763" name="Google Shape;8763;p62"/>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4" name="Google Shape;8764;p62"/>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5" name="Google Shape;8765;p62"/>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6" name="Google Shape;8766;p62"/>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67" name="Google Shape;8767;p62"/>
          <p:cNvGrpSpPr/>
          <p:nvPr/>
        </p:nvGrpSpPr>
        <p:grpSpPr>
          <a:xfrm>
            <a:off x="1785504" y="2752344"/>
            <a:ext cx="311458" cy="354341"/>
            <a:chOff x="-46762575" y="3200500"/>
            <a:chExt cx="263100" cy="299325"/>
          </a:xfrm>
        </p:grpSpPr>
        <p:sp>
          <p:nvSpPr>
            <p:cNvPr id="8768" name="Google Shape;8768;p62"/>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9" name="Google Shape;8769;p62"/>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0" name="Google Shape;8770;p62"/>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1" name="Google Shape;8771;p62"/>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2" name="Google Shape;8772;p62"/>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73" name="Google Shape;8773;p62"/>
          <p:cNvGrpSpPr/>
          <p:nvPr/>
        </p:nvGrpSpPr>
        <p:grpSpPr>
          <a:xfrm>
            <a:off x="1763589" y="3211066"/>
            <a:ext cx="355288" cy="312375"/>
            <a:chOff x="-46779900" y="3588000"/>
            <a:chExt cx="300125" cy="263875"/>
          </a:xfrm>
        </p:grpSpPr>
        <p:sp>
          <p:nvSpPr>
            <p:cNvPr id="8774" name="Google Shape;8774;p62"/>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5" name="Google Shape;8775;p62"/>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6" name="Google Shape;8776;p62"/>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7" name="Google Shape;8777;p62"/>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78" name="Google Shape;8778;p62"/>
          <p:cNvGrpSpPr/>
          <p:nvPr/>
        </p:nvGrpSpPr>
        <p:grpSpPr>
          <a:xfrm>
            <a:off x="1764062" y="3625988"/>
            <a:ext cx="354341" cy="353394"/>
            <a:chOff x="-46779100" y="3938500"/>
            <a:chExt cx="299325" cy="298525"/>
          </a:xfrm>
        </p:grpSpPr>
        <p:sp>
          <p:nvSpPr>
            <p:cNvPr id="8779" name="Google Shape;8779;p62"/>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0" name="Google Shape;8780;p62"/>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81" name="Google Shape;8781;p62"/>
          <p:cNvGrpSpPr/>
          <p:nvPr/>
        </p:nvGrpSpPr>
        <p:grpSpPr>
          <a:xfrm>
            <a:off x="3971800" y="2758855"/>
            <a:ext cx="355258" cy="355288"/>
            <a:chOff x="-44924250" y="3206000"/>
            <a:chExt cx="300100" cy="300125"/>
          </a:xfrm>
        </p:grpSpPr>
        <p:sp>
          <p:nvSpPr>
            <p:cNvPr id="8782" name="Google Shape;8782;p62"/>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3" name="Google Shape;8783;p62"/>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4" name="Google Shape;8784;p62"/>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5" name="Google Shape;8785;p62"/>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6" name="Google Shape;8786;p62"/>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87" name="Google Shape;8787;p62"/>
          <p:cNvGrpSpPr/>
          <p:nvPr/>
        </p:nvGrpSpPr>
        <p:grpSpPr>
          <a:xfrm>
            <a:off x="1286286" y="1386849"/>
            <a:ext cx="355258" cy="355258"/>
            <a:chOff x="-50134375" y="3183175"/>
            <a:chExt cx="300100" cy="300100"/>
          </a:xfrm>
        </p:grpSpPr>
        <p:sp>
          <p:nvSpPr>
            <p:cNvPr id="8788" name="Google Shape;8788;p62"/>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9" name="Google Shape;8789;p62"/>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0" name="Google Shape;8790;p62"/>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1" name="Google Shape;8791;p62"/>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2" name="Google Shape;8792;p62"/>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3" name="Google Shape;8793;p62"/>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4" name="Google Shape;8794;p62"/>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5" name="Google Shape;8795;p62"/>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6" name="Google Shape;8796;p62"/>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7" name="Google Shape;8797;p62"/>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98" name="Google Shape;8798;p62"/>
          <p:cNvGrpSpPr/>
          <p:nvPr/>
        </p:nvGrpSpPr>
        <p:grpSpPr>
          <a:xfrm>
            <a:off x="1286286" y="1822251"/>
            <a:ext cx="355258" cy="355288"/>
            <a:chOff x="-50134375" y="3550975"/>
            <a:chExt cx="300100" cy="300125"/>
          </a:xfrm>
        </p:grpSpPr>
        <p:sp>
          <p:nvSpPr>
            <p:cNvPr id="8799" name="Google Shape;8799;p62"/>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0" name="Google Shape;8800;p62"/>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01" name="Google Shape;8801;p62"/>
          <p:cNvGrpSpPr/>
          <p:nvPr/>
        </p:nvGrpSpPr>
        <p:grpSpPr>
          <a:xfrm>
            <a:off x="1286286" y="2259783"/>
            <a:ext cx="355258" cy="355051"/>
            <a:chOff x="-50134375" y="3920575"/>
            <a:chExt cx="300100" cy="299925"/>
          </a:xfrm>
        </p:grpSpPr>
        <p:sp>
          <p:nvSpPr>
            <p:cNvPr id="8802" name="Google Shape;8802;p62"/>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3" name="Google Shape;8803;p62"/>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4" name="Google Shape;8804;p62"/>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05" name="Google Shape;8805;p62"/>
          <p:cNvGrpSpPr/>
          <p:nvPr/>
        </p:nvGrpSpPr>
        <p:grpSpPr>
          <a:xfrm>
            <a:off x="3497010" y="1407358"/>
            <a:ext cx="357123" cy="355258"/>
            <a:chOff x="-48262200" y="3200500"/>
            <a:chExt cx="301675" cy="300100"/>
          </a:xfrm>
        </p:grpSpPr>
        <p:sp>
          <p:nvSpPr>
            <p:cNvPr id="8806" name="Google Shape;8806;p62"/>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7" name="Google Shape;8807;p62"/>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8" name="Google Shape;8808;p62"/>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9" name="Google Shape;8809;p62"/>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0" name="Google Shape;8810;p62"/>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1" name="Google Shape;8811;p62"/>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2" name="Google Shape;8812;p62"/>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3" name="Google Shape;8813;p62"/>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4" name="Google Shape;8814;p62"/>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15" name="Google Shape;8815;p62"/>
          <p:cNvGrpSpPr/>
          <p:nvPr/>
        </p:nvGrpSpPr>
        <p:grpSpPr>
          <a:xfrm>
            <a:off x="3526383" y="1844447"/>
            <a:ext cx="298377" cy="354519"/>
            <a:chOff x="-48233050" y="3569725"/>
            <a:chExt cx="252050" cy="299475"/>
          </a:xfrm>
        </p:grpSpPr>
        <p:sp>
          <p:nvSpPr>
            <p:cNvPr id="8816" name="Google Shape;8816;p62"/>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7" name="Google Shape;8817;p62"/>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8" name="Google Shape;8818;p62"/>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19" name="Google Shape;8819;p62"/>
          <p:cNvGrpSpPr/>
          <p:nvPr/>
        </p:nvGrpSpPr>
        <p:grpSpPr>
          <a:xfrm>
            <a:off x="3550148" y="2278191"/>
            <a:ext cx="250847" cy="358070"/>
            <a:chOff x="-48216525" y="3936125"/>
            <a:chExt cx="211900" cy="302475"/>
          </a:xfrm>
        </p:grpSpPr>
        <p:sp>
          <p:nvSpPr>
            <p:cNvPr id="8820" name="Google Shape;8820;p62"/>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1" name="Google Shape;8821;p62"/>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2" name="Google Shape;8822;p62"/>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3" name="Google Shape;8823;p62"/>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24" name="Google Shape;8824;p62"/>
          <p:cNvGrpSpPr/>
          <p:nvPr/>
        </p:nvGrpSpPr>
        <p:grpSpPr>
          <a:xfrm>
            <a:off x="2205866" y="2753261"/>
            <a:ext cx="355258" cy="355288"/>
            <a:chOff x="-46410500" y="3201275"/>
            <a:chExt cx="300100" cy="300125"/>
          </a:xfrm>
        </p:grpSpPr>
        <p:sp>
          <p:nvSpPr>
            <p:cNvPr id="8825" name="Google Shape;8825;p62"/>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6" name="Google Shape;8826;p62"/>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7" name="Google Shape;8827;p62"/>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8" name="Google Shape;8828;p62"/>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9" name="Google Shape;8829;p62"/>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30" name="Google Shape;8830;p62"/>
          <p:cNvGrpSpPr/>
          <p:nvPr/>
        </p:nvGrpSpPr>
        <p:grpSpPr>
          <a:xfrm>
            <a:off x="2205866" y="3188692"/>
            <a:ext cx="355258" cy="356205"/>
            <a:chOff x="-46409700" y="3569100"/>
            <a:chExt cx="300100" cy="300900"/>
          </a:xfrm>
        </p:grpSpPr>
        <p:sp>
          <p:nvSpPr>
            <p:cNvPr id="8831" name="Google Shape;8831;p62"/>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2" name="Google Shape;8832;p62"/>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3" name="Google Shape;8833;p62"/>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4" name="Google Shape;8834;p62"/>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5" name="Google Shape;8835;p62"/>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36" name="Google Shape;8836;p62"/>
          <p:cNvGrpSpPr/>
          <p:nvPr/>
        </p:nvGrpSpPr>
        <p:grpSpPr>
          <a:xfrm>
            <a:off x="2193747" y="3624124"/>
            <a:ext cx="379497" cy="358070"/>
            <a:chOff x="-46422300" y="3936925"/>
            <a:chExt cx="320575" cy="302475"/>
          </a:xfrm>
        </p:grpSpPr>
        <p:sp>
          <p:nvSpPr>
            <p:cNvPr id="8837" name="Google Shape;8837;p62"/>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8" name="Google Shape;8838;p62"/>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39" name="Google Shape;8839;p62"/>
          <p:cNvGrpSpPr/>
          <p:nvPr/>
        </p:nvGrpSpPr>
        <p:grpSpPr>
          <a:xfrm>
            <a:off x="3971326" y="3178452"/>
            <a:ext cx="356205" cy="355258"/>
            <a:chOff x="-44914800" y="3560450"/>
            <a:chExt cx="300900" cy="300100"/>
          </a:xfrm>
        </p:grpSpPr>
        <p:sp>
          <p:nvSpPr>
            <p:cNvPr id="8840" name="Google Shape;8840;p62"/>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1" name="Google Shape;8841;p62"/>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2" name="Google Shape;8842;p62"/>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3" name="Google Shape;8843;p62"/>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4" name="Google Shape;8844;p62"/>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45" name="Google Shape;8845;p62"/>
          <p:cNvGrpSpPr/>
          <p:nvPr/>
        </p:nvGrpSpPr>
        <p:grpSpPr>
          <a:xfrm>
            <a:off x="1726378" y="1387086"/>
            <a:ext cx="354311" cy="354104"/>
            <a:chOff x="-49764975" y="3183375"/>
            <a:chExt cx="299300" cy="299125"/>
          </a:xfrm>
        </p:grpSpPr>
        <p:sp>
          <p:nvSpPr>
            <p:cNvPr id="8846" name="Google Shape;8846;p62"/>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7" name="Google Shape;8847;p62"/>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8" name="Google Shape;8848;p62"/>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9" name="Google Shape;8849;p62"/>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0" name="Google Shape;8850;p62"/>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1" name="Google Shape;8851;p62"/>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2" name="Google Shape;8852;p62"/>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3" name="Google Shape;8853;p62"/>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4" name="Google Shape;8854;p62"/>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55" name="Google Shape;8855;p62"/>
          <p:cNvGrpSpPr/>
          <p:nvPr/>
        </p:nvGrpSpPr>
        <p:grpSpPr>
          <a:xfrm>
            <a:off x="1726378" y="1822547"/>
            <a:ext cx="354311" cy="355909"/>
            <a:chOff x="-49764975" y="3551225"/>
            <a:chExt cx="299300" cy="300650"/>
          </a:xfrm>
        </p:grpSpPr>
        <p:sp>
          <p:nvSpPr>
            <p:cNvPr id="8856" name="Google Shape;8856;p62"/>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7" name="Google Shape;8857;p62"/>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8" name="Google Shape;8858;p62"/>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9" name="Google Shape;8859;p62"/>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0" name="Google Shape;8860;p62"/>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1" name="Google Shape;8861;p62"/>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2" name="Google Shape;8862;p62"/>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3" name="Google Shape;8863;p62"/>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4" name="Google Shape;8864;p62"/>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5" name="Google Shape;8865;p62"/>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6" name="Google Shape;8866;p62"/>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67" name="Google Shape;8867;p62"/>
          <p:cNvGrpSpPr/>
          <p:nvPr/>
        </p:nvGrpSpPr>
        <p:grpSpPr>
          <a:xfrm>
            <a:off x="1724040" y="2259310"/>
            <a:ext cx="358987" cy="355525"/>
            <a:chOff x="-49766550" y="3920175"/>
            <a:chExt cx="303250" cy="300325"/>
          </a:xfrm>
        </p:grpSpPr>
        <p:sp>
          <p:nvSpPr>
            <p:cNvPr id="8868" name="Google Shape;8868;p62"/>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9" name="Google Shape;8869;p62"/>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0" name="Google Shape;8870;p62"/>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1" name="Google Shape;8871;p62"/>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72" name="Google Shape;8872;p62"/>
          <p:cNvGrpSpPr/>
          <p:nvPr/>
        </p:nvGrpSpPr>
        <p:grpSpPr>
          <a:xfrm>
            <a:off x="3939571" y="1407358"/>
            <a:ext cx="357123" cy="354341"/>
            <a:chOff x="-47892800" y="3200500"/>
            <a:chExt cx="301675" cy="299325"/>
          </a:xfrm>
        </p:grpSpPr>
        <p:sp>
          <p:nvSpPr>
            <p:cNvPr id="8873" name="Google Shape;8873;p62"/>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4" name="Google Shape;8874;p62"/>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5" name="Google Shape;8875;p62"/>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6" name="Google Shape;8876;p62"/>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7" name="Google Shape;8877;p62"/>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8" name="Google Shape;8878;p62"/>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79" name="Google Shape;8879;p62"/>
          <p:cNvGrpSpPr/>
          <p:nvPr/>
        </p:nvGrpSpPr>
        <p:grpSpPr>
          <a:xfrm>
            <a:off x="4003437" y="1843707"/>
            <a:ext cx="229391" cy="355258"/>
            <a:chOff x="-47839250" y="3569100"/>
            <a:chExt cx="193775" cy="300100"/>
          </a:xfrm>
        </p:grpSpPr>
        <p:sp>
          <p:nvSpPr>
            <p:cNvPr id="8880" name="Google Shape;8880;p62"/>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1" name="Google Shape;8881;p62"/>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2" name="Google Shape;8882;p62"/>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3" name="Google Shape;8883;p62"/>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4" name="Google Shape;8884;p62"/>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5" name="Google Shape;8885;p62"/>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86" name="Google Shape;8886;p62"/>
          <p:cNvGrpSpPr/>
          <p:nvPr/>
        </p:nvGrpSpPr>
        <p:grpSpPr>
          <a:xfrm>
            <a:off x="3940503" y="2280056"/>
            <a:ext cx="355258" cy="356205"/>
            <a:chOff x="-47892800" y="3937700"/>
            <a:chExt cx="300100" cy="300900"/>
          </a:xfrm>
        </p:grpSpPr>
        <p:sp>
          <p:nvSpPr>
            <p:cNvPr id="8887" name="Google Shape;8887;p62"/>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8" name="Google Shape;8888;p62"/>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9" name="Google Shape;8889;p62"/>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0" name="Google Shape;8890;p62"/>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1" name="Google Shape;8891;p62"/>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2" name="Google Shape;8892;p62"/>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3" name="Google Shape;8893;p62"/>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4" name="Google Shape;8894;p62"/>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95" name="Google Shape;8895;p62"/>
          <p:cNvGrpSpPr/>
          <p:nvPr/>
        </p:nvGrpSpPr>
        <p:grpSpPr>
          <a:xfrm>
            <a:off x="2645798" y="2773770"/>
            <a:ext cx="355258" cy="311458"/>
            <a:chOff x="-46042675" y="3218600"/>
            <a:chExt cx="300100" cy="263100"/>
          </a:xfrm>
        </p:grpSpPr>
        <p:sp>
          <p:nvSpPr>
            <p:cNvPr id="8896" name="Google Shape;8896;p62"/>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7" name="Google Shape;8897;p62"/>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8" name="Google Shape;8898;p62"/>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9" name="Google Shape;8899;p62"/>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0" name="Google Shape;8900;p62"/>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1" name="Google Shape;8901;p62"/>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02" name="Google Shape;8902;p62"/>
          <p:cNvGrpSpPr/>
          <p:nvPr/>
        </p:nvGrpSpPr>
        <p:grpSpPr>
          <a:xfrm>
            <a:off x="2645798" y="3188219"/>
            <a:ext cx="355258" cy="323118"/>
            <a:chOff x="-46042675" y="3568700"/>
            <a:chExt cx="300100" cy="272950"/>
          </a:xfrm>
        </p:grpSpPr>
        <p:sp>
          <p:nvSpPr>
            <p:cNvPr id="8903" name="Google Shape;8903;p62"/>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4" name="Google Shape;8904;p62"/>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5" name="Google Shape;8905;p62"/>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6" name="Google Shape;8906;p62"/>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07" name="Google Shape;8907;p62"/>
          <p:cNvGrpSpPr/>
          <p:nvPr/>
        </p:nvGrpSpPr>
        <p:grpSpPr>
          <a:xfrm>
            <a:off x="2687749" y="3625189"/>
            <a:ext cx="271357" cy="356057"/>
            <a:chOff x="-46007225" y="3937825"/>
            <a:chExt cx="229225" cy="300775"/>
          </a:xfrm>
        </p:grpSpPr>
        <p:sp>
          <p:nvSpPr>
            <p:cNvPr id="8908" name="Google Shape;8908;p62"/>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9" name="Google Shape;8909;p62"/>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0" name="Google Shape;8910;p62"/>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1" name="Google Shape;8911;p62"/>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2" name="Google Shape;8912;p62"/>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3" name="Google Shape;8913;p62"/>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4" name="Google Shape;8914;p62"/>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5" name="Google Shape;8915;p62"/>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6" name="Google Shape;8916;p62"/>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7" name="Google Shape;8917;p62"/>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18" name="Google Shape;8918;p62"/>
          <p:cNvGrpSpPr/>
          <p:nvPr/>
        </p:nvGrpSpPr>
        <p:grpSpPr>
          <a:xfrm>
            <a:off x="3993241" y="3615275"/>
            <a:ext cx="312375" cy="357596"/>
            <a:chOff x="-44895900" y="3929450"/>
            <a:chExt cx="263875" cy="302075"/>
          </a:xfrm>
        </p:grpSpPr>
        <p:sp>
          <p:nvSpPr>
            <p:cNvPr id="8919" name="Google Shape;8919;p62"/>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0" name="Google Shape;8920;p62"/>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1" name="Google Shape;8921;p62"/>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2" name="Google Shape;8922;p62"/>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3" name="Google Shape;8923;p62"/>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4" name="Google Shape;8924;p62"/>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25" name="Google Shape;8925;p62"/>
          <p:cNvGrpSpPr/>
          <p:nvPr/>
        </p:nvGrpSpPr>
        <p:grpSpPr>
          <a:xfrm>
            <a:off x="2167060" y="1398036"/>
            <a:ext cx="356205" cy="332885"/>
            <a:chOff x="-49397175" y="3192625"/>
            <a:chExt cx="300900" cy="281200"/>
          </a:xfrm>
        </p:grpSpPr>
        <p:sp>
          <p:nvSpPr>
            <p:cNvPr id="8926" name="Google Shape;8926;p62"/>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7" name="Google Shape;8927;p62"/>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8" name="Google Shape;8928;p62"/>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9" name="Google Shape;8929;p62"/>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0" name="Google Shape;8930;p62"/>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1" name="Google Shape;8931;p62"/>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2" name="Google Shape;8932;p62"/>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33" name="Google Shape;8933;p62"/>
          <p:cNvGrpSpPr/>
          <p:nvPr/>
        </p:nvGrpSpPr>
        <p:grpSpPr>
          <a:xfrm>
            <a:off x="2193163" y="1822251"/>
            <a:ext cx="304000" cy="356205"/>
            <a:chOff x="-49375900" y="3550975"/>
            <a:chExt cx="256800" cy="300900"/>
          </a:xfrm>
        </p:grpSpPr>
        <p:sp>
          <p:nvSpPr>
            <p:cNvPr id="8934" name="Google Shape;8934;p62"/>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5" name="Google Shape;8935;p62"/>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6" name="Google Shape;8936;p62"/>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7" name="Google Shape;8937;p62"/>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8" name="Google Shape;8938;p62"/>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9" name="Google Shape;8939;p62"/>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0" name="Google Shape;8940;p62"/>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1" name="Google Shape;8941;p62"/>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2" name="Google Shape;8942;p62"/>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3" name="Google Shape;8943;p62"/>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4" name="Google Shape;8944;p62"/>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45" name="Google Shape;8945;p62"/>
          <p:cNvGrpSpPr/>
          <p:nvPr/>
        </p:nvGrpSpPr>
        <p:grpSpPr>
          <a:xfrm>
            <a:off x="2188516" y="2259546"/>
            <a:ext cx="313293" cy="356205"/>
            <a:chOff x="-49378250" y="3920375"/>
            <a:chExt cx="264650" cy="300900"/>
          </a:xfrm>
        </p:grpSpPr>
        <p:sp>
          <p:nvSpPr>
            <p:cNvPr id="8946" name="Google Shape;8946;p62"/>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7" name="Google Shape;8947;p62"/>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8" name="Google Shape;8948;p62"/>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9" name="Google Shape;8949;p62"/>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0" name="Google Shape;8950;p62"/>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1" name="Google Shape;8951;p62"/>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2" name="Google Shape;8952;p62"/>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53" name="Google Shape;8953;p62"/>
          <p:cNvGrpSpPr/>
          <p:nvPr/>
        </p:nvGrpSpPr>
        <p:grpSpPr>
          <a:xfrm>
            <a:off x="907504" y="2752344"/>
            <a:ext cx="312375" cy="357123"/>
            <a:chOff x="-47505300" y="3200500"/>
            <a:chExt cx="263875" cy="301675"/>
          </a:xfrm>
        </p:grpSpPr>
        <p:sp>
          <p:nvSpPr>
            <p:cNvPr id="8954" name="Google Shape;8954;p62"/>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5" name="Google Shape;8955;p62"/>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6" name="Google Shape;8956;p62"/>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7" name="Google Shape;8957;p62"/>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8" name="Google Shape;8958;p62"/>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9" name="Google Shape;8959;p62"/>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0" name="Google Shape;8960;p62"/>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1" name="Google Shape;8961;p62"/>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2" name="Google Shape;8962;p62"/>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3" name="Google Shape;8963;p62"/>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4" name="Google Shape;8964;p62"/>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5" name="Google Shape;8965;p62"/>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6" name="Google Shape;8966;p62"/>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67" name="Google Shape;8967;p62"/>
          <p:cNvGrpSpPr/>
          <p:nvPr/>
        </p:nvGrpSpPr>
        <p:grpSpPr>
          <a:xfrm>
            <a:off x="885604" y="3188692"/>
            <a:ext cx="356176" cy="355051"/>
            <a:chOff x="-47524975" y="3569100"/>
            <a:chExt cx="300875" cy="299925"/>
          </a:xfrm>
        </p:grpSpPr>
        <p:sp>
          <p:nvSpPr>
            <p:cNvPr id="8968" name="Google Shape;8968;p62"/>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9" name="Google Shape;8969;p62"/>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0" name="Google Shape;8970;p62"/>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1" name="Google Shape;8971;p62"/>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2" name="Google Shape;8972;p62"/>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73" name="Google Shape;8973;p62"/>
          <p:cNvGrpSpPr/>
          <p:nvPr/>
        </p:nvGrpSpPr>
        <p:grpSpPr>
          <a:xfrm>
            <a:off x="886062" y="3667954"/>
            <a:ext cx="355258" cy="270410"/>
            <a:chOff x="-47523400" y="3973950"/>
            <a:chExt cx="300100" cy="228425"/>
          </a:xfrm>
        </p:grpSpPr>
        <p:sp>
          <p:nvSpPr>
            <p:cNvPr id="8974" name="Google Shape;8974;p62"/>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5" name="Google Shape;8975;p62"/>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6" name="Google Shape;8976;p62"/>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7" name="Google Shape;8977;p62"/>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8" name="Google Shape;8978;p62"/>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79" name="Google Shape;8979;p62"/>
          <p:cNvGrpSpPr/>
          <p:nvPr/>
        </p:nvGrpSpPr>
        <p:grpSpPr>
          <a:xfrm>
            <a:off x="3091183" y="2750953"/>
            <a:ext cx="354341" cy="357596"/>
            <a:chOff x="-45673275" y="3199325"/>
            <a:chExt cx="299325" cy="302075"/>
          </a:xfrm>
        </p:grpSpPr>
        <p:sp>
          <p:nvSpPr>
            <p:cNvPr id="8980" name="Google Shape;8980;p62"/>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1" name="Google Shape;8981;p62"/>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2" name="Google Shape;8982;p62"/>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83" name="Google Shape;8983;p62"/>
          <p:cNvGrpSpPr/>
          <p:nvPr/>
        </p:nvGrpSpPr>
        <p:grpSpPr>
          <a:xfrm>
            <a:off x="3090251" y="3209202"/>
            <a:ext cx="356205" cy="314240"/>
            <a:chOff x="-45674075" y="3586425"/>
            <a:chExt cx="300900" cy="265450"/>
          </a:xfrm>
        </p:grpSpPr>
        <p:sp>
          <p:nvSpPr>
            <p:cNvPr id="8984" name="Google Shape;8984;p62"/>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5" name="Google Shape;8985;p62"/>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86" name="Google Shape;8986;p62"/>
          <p:cNvGrpSpPr/>
          <p:nvPr/>
        </p:nvGrpSpPr>
        <p:grpSpPr>
          <a:xfrm>
            <a:off x="3091183" y="3625041"/>
            <a:ext cx="354341" cy="356205"/>
            <a:chOff x="-45673275" y="3937700"/>
            <a:chExt cx="299325" cy="300900"/>
          </a:xfrm>
        </p:grpSpPr>
        <p:sp>
          <p:nvSpPr>
            <p:cNvPr id="8987" name="Google Shape;8987;p62"/>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8" name="Google Shape;8988;p62"/>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9" name="Google Shape;8989;p62"/>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0" name="Google Shape;8990;p62"/>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1" name="Google Shape;8991;p62"/>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2" name="Google Shape;8992;p62"/>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93" name="Google Shape;8993;p62"/>
          <p:cNvGrpSpPr/>
          <p:nvPr/>
        </p:nvGrpSpPr>
        <p:grpSpPr>
          <a:xfrm>
            <a:off x="2205349" y="4117825"/>
            <a:ext cx="356205" cy="356205"/>
            <a:chOff x="-44512325" y="3176075"/>
            <a:chExt cx="300900" cy="300900"/>
          </a:xfrm>
        </p:grpSpPr>
        <p:sp>
          <p:nvSpPr>
            <p:cNvPr id="8994" name="Google Shape;8994;p62"/>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5" name="Google Shape;8995;p62"/>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6" name="Google Shape;8996;p62"/>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97" name="Google Shape;8997;p62"/>
          <p:cNvGrpSpPr/>
          <p:nvPr/>
        </p:nvGrpSpPr>
        <p:grpSpPr>
          <a:xfrm>
            <a:off x="2608689" y="1386849"/>
            <a:ext cx="354341" cy="354341"/>
            <a:chOff x="-49027775" y="3183175"/>
            <a:chExt cx="299325" cy="299325"/>
          </a:xfrm>
        </p:grpSpPr>
        <p:sp>
          <p:nvSpPr>
            <p:cNvPr id="8998" name="Google Shape;8998;p62"/>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9" name="Google Shape;8999;p62"/>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0" name="Google Shape;9000;p62"/>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1" name="Google Shape;9001;p62"/>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02" name="Google Shape;9002;p62"/>
          <p:cNvGrpSpPr/>
          <p:nvPr/>
        </p:nvGrpSpPr>
        <p:grpSpPr>
          <a:xfrm>
            <a:off x="2608230" y="1822251"/>
            <a:ext cx="355258" cy="357152"/>
            <a:chOff x="-49027775" y="3550975"/>
            <a:chExt cx="300100" cy="301700"/>
          </a:xfrm>
        </p:grpSpPr>
        <p:sp>
          <p:nvSpPr>
            <p:cNvPr id="9003" name="Google Shape;9003;p62"/>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4" name="Google Shape;9004;p62"/>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5" name="Google Shape;9005;p62"/>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6" name="Google Shape;9006;p62"/>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7" name="Google Shape;9007;p62"/>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8" name="Google Shape;9008;p62"/>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9" name="Google Shape;9009;p62"/>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0" name="Google Shape;9010;p62"/>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1" name="Google Shape;9011;p62"/>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2" name="Google Shape;9012;p62"/>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13" name="Google Shape;9013;p62"/>
          <p:cNvGrpSpPr/>
          <p:nvPr/>
        </p:nvGrpSpPr>
        <p:grpSpPr>
          <a:xfrm>
            <a:off x="2606306" y="2259310"/>
            <a:ext cx="359106" cy="355525"/>
            <a:chOff x="-49031025" y="3920175"/>
            <a:chExt cx="303350" cy="300325"/>
          </a:xfrm>
        </p:grpSpPr>
        <p:sp>
          <p:nvSpPr>
            <p:cNvPr id="9014" name="Google Shape;9014;p62"/>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5" name="Google Shape;9015;p62"/>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6" name="Google Shape;9016;p62"/>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7" name="Google Shape;9017;p62"/>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8" name="Google Shape;9018;p62"/>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9" name="Google Shape;9019;p62"/>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20" name="Google Shape;9020;p62"/>
          <p:cNvGrpSpPr/>
          <p:nvPr/>
        </p:nvGrpSpPr>
        <p:grpSpPr>
          <a:xfrm>
            <a:off x="1322411" y="2752344"/>
            <a:ext cx="356176" cy="354341"/>
            <a:chOff x="-47155575" y="3200500"/>
            <a:chExt cx="300875" cy="299325"/>
          </a:xfrm>
        </p:grpSpPr>
        <p:sp>
          <p:nvSpPr>
            <p:cNvPr id="9021" name="Google Shape;9021;p62"/>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2" name="Google Shape;9022;p62"/>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3" name="Google Shape;9023;p62"/>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4" name="Google Shape;9024;p62"/>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5" name="Google Shape;9025;p62"/>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6" name="Google Shape;9026;p62"/>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27" name="Google Shape;9027;p62"/>
          <p:cNvGrpSpPr/>
          <p:nvPr/>
        </p:nvGrpSpPr>
        <p:grpSpPr>
          <a:xfrm>
            <a:off x="1322870" y="3188692"/>
            <a:ext cx="355258" cy="355258"/>
            <a:chOff x="-47154800" y="3569100"/>
            <a:chExt cx="300100" cy="300100"/>
          </a:xfrm>
        </p:grpSpPr>
        <p:sp>
          <p:nvSpPr>
            <p:cNvPr id="9028" name="Google Shape;9028;p62"/>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9" name="Google Shape;9029;p62"/>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0" name="Google Shape;9030;p62"/>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1" name="Google Shape;9031;p62"/>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2" name="Google Shape;9032;p62"/>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3" name="Google Shape;9033;p62"/>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34" name="Google Shape;9034;p62"/>
          <p:cNvGrpSpPr/>
          <p:nvPr/>
        </p:nvGrpSpPr>
        <p:grpSpPr>
          <a:xfrm>
            <a:off x="1323343" y="3626905"/>
            <a:ext cx="354311" cy="353423"/>
            <a:chOff x="-47154000" y="3939275"/>
            <a:chExt cx="299300" cy="298550"/>
          </a:xfrm>
        </p:grpSpPr>
        <p:sp>
          <p:nvSpPr>
            <p:cNvPr id="9035" name="Google Shape;9035;p62"/>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6" name="Google Shape;9036;p62"/>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7" name="Google Shape;9037;p62"/>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8" name="Google Shape;9038;p62"/>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39" name="Google Shape;9039;p62"/>
          <p:cNvGrpSpPr/>
          <p:nvPr/>
        </p:nvGrpSpPr>
        <p:grpSpPr>
          <a:xfrm>
            <a:off x="3548633" y="2752344"/>
            <a:ext cx="312375" cy="354341"/>
            <a:chOff x="-45286550" y="3200500"/>
            <a:chExt cx="263875" cy="299325"/>
          </a:xfrm>
        </p:grpSpPr>
        <p:sp>
          <p:nvSpPr>
            <p:cNvPr id="9040" name="Google Shape;9040;p62"/>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1" name="Google Shape;9041;p62"/>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2" name="Google Shape;9042;p62"/>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43" name="Google Shape;9043;p62"/>
          <p:cNvGrpSpPr/>
          <p:nvPr/>
        </p:nvGrpSpPr>
        <p:grpSpPr>
          <a:xfrm>
            <a:off x="3548633" y="3189639"/>
            <a:ext cx="312375" cy="354311"/>
            <a:chOff x="-45286550" y="3569900"/>
            <a:chExt cx="263875" cy="299300"/>
          </a:xfrm>
        </p:grpSpPr>
        <p:sp>
          <p:nvSpPr>
            <p:cNvPr id="9044" name="Google Shape;9044;p62"/>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5" name="Google Shape;9045;p62"/>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6" name="Google Shape;9046;p62"/>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7" name="Google Shape;9047;p62"/>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8" name="Google Shape;9048;p62"/>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9" name="Google Shape;9049;p62"/>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50" name="Google Shape;9050;p62"/>
          <p:cNvGrpSpPr/>
          <p:nvPr/>
        </p:nvGrpSpPr>
        <p:grpSpPr>
          <a:xfrm>
            <a:off x="3559820" y="3625988"/>
            <a:ext cx="290001" cy="355258"/>
            <a:chOff x="-45277900" y="3938500"/>
            <a:chExt cx="244975" cy="300100"/>
          </a:xfrm>
        </p:grpSpPr>
        <p:sp>
          <p:nvSpPr>
            <p:cNvPr id="9051" name="Google Shape;9051;p62"/>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2" name="Google Shape;9052;p62"/>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3" name="Google Shape;9053;p62"/>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4" name="Google Shape;9054;p62"/>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55" name="Google Shape;9055;p62"/>
          <p:cNvGrpSpPr/>
          <p:nvPr/>
        </p:nvGrpSpPr>
        <p:grpSpPr>
          <a:xfrm>
            <a:off x="2645769" y="4095090"/>
            <a:ext cx="355258" cy="355258"/>
            <a:chOff x="-44502875" y="3576975"/>
            <a:chExt cx="300100" cy="300100"/>
          </a:xfrm>
        </p:grpSpPr>
        <p:sp>
          <p:nvSpPr>
            <p:cNvPr id="9056" name="Google Shape;9056;p62"/>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7" name="Google Shape;9057;p62"/>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8" name="Google Shape;9058;p62"/>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59" name="Google Shape;9059;p62"/>
          <p:cNvGrpSpPr/>
          <p:nvPr/>
        </p:nvGrpSpPr>
        <p:grpSpPr>
          <a:xfrm>
            <a:off x="4858981" y="1820745"/>
            <a:ext cx="356196" cy="354670"/>
            <a:chOff x="-13946200" y="3647075"/>
            <a:chExt cx="353650" cy="352100"/>
          </a:xfrm>
        </p:grpSpPr>
        <p:sp>
          <p:nvSpPr>
            <p:cNvPr id="9060" name="Google Shape;9060;p6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1" name="Google Shape;9061;p6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2" name="Google Shape;9062;p6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3" name="Google Shape;9063;p6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4" name="Google Shape;9064;p6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5" name="Google Shape;9065;p6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66" name="Google Shape;9066;p62"/>
          <p:cNvGrpSpPr/>
          <p:nvPr/>
        </p:nvGrpSpPr>
        <p:grpSpPr>
          <a:xfrm>
            <a:off x="6642374" y="1380228"/>
            <a:ext cx="357002" cy="354267"/>
            <a:chOff x="-12163025" y="3214275"/>
            <a:chExt cx="354450" cy="351700"/>
          </a:xfrm>
        </p:grpSpPr>
        <p:sp>
          <p:nvSpPr>
            <p:cNvPr id="9067" name="Google Shape;9067;p6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8" name="Google Shape;9068;p6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9" name="Google Shape;9069;p6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70" name="Google Shape;9070;p62"/>
          <p:cNvGrpSpPr/>
          <p:nvPr/>
        </p:nvGrpSpPr>
        <p:grpSpPr>
          <a:xfrm>
            <a:off x="6643154" y="1819965"/>
            <a:ext cx="355441" cy="356232"/>
            <a:chOff x="-12160675" y="3647875"/>
            <a:chExt cx="352900" cy="353650"/>
          </a:xfrm>
        </p:grpSpPr>
        <p:sp>
          <p:nvSpPr>
            <p:cNvPr id="9071" name="Google Shape;9071;p6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2" name="Google Shape;9072;p6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3" name="Google Shape;9073;p6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4" name="Google Shape;9074;p6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5" name="Google Shape;9075;p6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6" name="Google Shape;9076;p6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7" name="Google Shape;9077;p6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78" name="Google Shape;9078;p62"/>
          <p:cNvGrpSpPr/>
          <p:nvPr/>
        </p:nvGrpSpPr>
        <p:grpSpPr>
          <a:xfrm>
            <a:off x="6653870" y="2264421"/>
            <a:ext cx="354635" cy="356232"/>
            <a:chOff x="-12160675" y="4081850"/>
            <a:chExt cx="352100" cy="353650"/>
          </a:xfrm>
        </p:grpSpPr>
        <p:sp>
          <p:nvSpPr>
            <p:cNvPr id="9079" name="Google Shape;9079;p6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0" name="Google Shape;9080;p6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1" name="Google Shape;9081;p6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2" name="Google Shape;9082;p6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3" name="Google Shape;9083;p6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4" name="Google Shape;9084;p6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85" name="Google Shape;9085;p62"/>
          <p:cNvGrpSpPr/>
          <p:nvPr/>
        </p:nvGrpSpPr>
        <p:grpSpPr>
          <a:xfrm>
            <a:off x="4858836" y="2738864"/>
            <a:ext cx="355416" cy="355652"/>
            <a:chOff x="-10391650" y="3180600"/>
            <a:chExt cx="352875" cy="353075"/>
          </a:xfrm>
        </p:grpSpPr>
        <p:sp>
          <p:nvSpPr>
            <p:cNvPr id="9086" name="Google Shape;9086;p6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7" name="Google Shape;9087;p6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8" name="Google Shape;9088;p6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9" name="Google Shape;9089;p6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0" name="Google Shape;9090;p6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1" name="Google Shape;9091;p6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92" name="Google Shape;9092;p62"/>
          <p:cNvGrpSpPr/>
          <p:nvPr/>
        </p:nvGrpSpPr>
        <p:grpSpPr>
          <a:xfrm>
            <a:off x="4858835" y="3215662"/>
            <a:ext cx="354635" cy="353890"/>
            <a:chOff x="-10390875" y="3616350"/>
            <a:chExt cx="352100" cy="351325"/>
          </a:xfrm>
        </p:grpSpPr>
        <p:sp>
          <p:nvSpPr>
            <p:cNvPr id="9093" name="Google Shape;9093;p6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4" name="Google Shape;9094;p6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5" name="Google Shape;9095;p6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96" name="Google Shape;9096;p62"/>
          <p:cNvGrpSpPr/>
          <p:nvPr/>
        </p:nvGrpSpPr>
        <p:grpSpPr>
          <a:xfrm>
            <a:off x="7525810" y="2740327"/>
            <a:ext cx="312585" cy="354670"/>
            <a:chOff x="-10370400" y="4049550"/>
            <a:chExt cx="310350" cy="352100"/>
          </a:xfrm>
        </p:grpSpPr>
        <p:sp>
          <p:nvSpPr>
            <p:cNvPr id="9097" name="Google Shape;9097;p6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8" name="Google Shape;9098;p6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9" name="Google Shape;9099;p6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0" name="Google Shape;9100;p6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1" name="Google Shape;9101;p6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02" name="Google Shape;9102;p62"/>
          <p:cNvGrpSpPr/>
          <p:nvPr/>
        </p:nvGrpSpPr>
        <p:grpSpPr>
          <a:xfrm>
            <a:off x="6630066" y="2739268"/>
            <a:ext cx="379236" cy="354847"/>
            <a:chOff x="-8674650" y="3210975"/>
            <a:chExt cx="376525" cy="352275"/>
          </a:xfrm>
        </p:grpSpPr>
        <p:sp>
          <p:nvSpPr>
            <p:cNvPr id="9103" name="Google Shape;9103;p6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4" name="Google Shape;9104;p6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5" name="Google Shape;9105;p6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6" name="Google Shape;9106;p6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7" name="Google Shape;9107;p6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8" name="Google Shape;9108;p6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09" name="Google Shape;9109;p62"/>
          <p:cNvGrpSpPr/>
          <p:nvPr/>
        </p:nvGrpSpPr>
        <p:grpSpPr>
          <a:xfrm>
            <a:off x="5301563" y="1820745"/>
            <a:ext cx="356221" cy="354670"/>
            <a:chOff x="-13512225" y="3647075"/>
            <a:chExt cx="353675" cy="352100"/>
          </a:xfrm>
        </p:grpSpPr>
        <p:sp>
          <p:nvSpPr>
            <p:cNvPr id="9110" name="Google Shape;9110;p6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1" name="Google Shape;9111;p6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2" name="Google Shape;9112;p6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3" name="Google Shape;9113;p6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4" name="Google Shape;9114;p6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5" name="Google Shape;9115;p6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6" name="Google Shape;9116;p6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7" name="Google Shape;9117;p6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8" name="Google Shape;9118;p6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9" name="Google Shape;9119;p6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20" name="Google Shape;9120;p62"/>
          <p:cNvGrpSpPr/>
          <p:nvPr/>
        </p:nvGrpSpPr>
        <p:grpSpPr>
          <a:xfrm>
            <a:off x="5311876" y="2264811"/>
            <a:ext cx="356221" cy="355451"/>
            <a:chOff x="-13512225" y="4080275"/>
            <a:chExt cx="353675" cy="352875"/>
          </a:xfrm>
        </p:grpSpPr>
        <p:sp>
          <p:nvSpPr>
            <p:cNvPr id="9121" name="Google Shape;9121;p6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2" name="Google Shape;9122;p6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3" name="Google Shape;9123;p6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4" name="Google Shape;9124;p6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5" name="Google Shape;9125;p6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6" name="Google Shape;9126;p6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7" name="Google Shape;9127;p6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8" name="Google Shape;9128;p6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9" name="Google Shape;9129;p6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0" name="Google Shape;9130;p6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1" name="Google Shape;9131;p6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32" name="Google Shape;9132;p62"/>
          <p:cNvGrpSpPr/>
          <p:nvPr/>
        </p:nvGrpSpPr>
        <p:grpSpPr>
          <a:xfrm>
            <a:off x="7084956" y="1412172"/>
            <a:ext cx="356196" cy="290379"/>
            <a:chOff x="-11728250" y="3245400"/>
            <a:chExt cx="353650" cy="288275"/>
          </a:xfrm>
        </p:grpSpPr>
        <p:sp>
          <p:nvSpPr>
            <p:cNvPr id="9133" name="Google Shape;9133;p6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4" name="Google Shape;9134;p6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5" name="Google Shape;9135;p6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6" name="Google Shape;9136;p6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7" name="Google Shape;9137;p6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38" name="Google Shape;9138;p62"/>
          <p:cNvGrpSpPr/>
          <p:nvPr/>
        </p:nvGrpSpPr>
        <p:grpSpPr>
          <a:xfrm>
            <a:off x="7117464" y="2264811"/>
            <a:ext cx="311804" cy="355451"/>
            <a:chOff x="-11703850" y="4081850"/>
            <a:chExt cx="309575" cy="352875"/>
          </a:xfrm>
        </p:grpSpPr>
        <p:sp>
          <p:nvSpPr>
            <p:cNvPr id="9139" name="Google Shape;9139;p6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0" name="Google Shape;9140;p6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1" name="Google Shape;9141;p6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2" name="Google Shape;9142;p6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3" name="Google Shape;9143;p6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4" name="Google Shape;9144;p6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5" name="Google Shape;9145;p6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6" name="Google Shape;9146;p6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47" name="Google Shape;9147;p62"/>
          <p:cNvGrpSpPr/>
          <p:nvPr/>
        </p:nvGrpSpPr>
        <p:grpSpPr>
          <a:xfrm>
            <a:off x="5306120" y="2738964"/>
            <a:ext cx="357002" cy="355451"/>
            <a:chOff x="-9958475" y="3180025"/>
            <a:chExt cx="354450" cy="352875"/>
          </a:xfrm>
        </p:grpSpPr>
        <p:sp>
          <p:nvSpPr>
            <p:cNvPr id="9148" name="Google Shape;9148;p6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9" name="Google Shape;9149;p6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0" name="Google Shape;9150;p6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51" name="Google Shape;9151;p62"/>
          <p:cNvGrpSpPr/>
          <p:nvPr/>
        </p:nvGrpSpPr>
        <p:grpSpPr>
          <a:xfrm>
            <a:off x="5315247" y="3214945"/>
            <a:ext cx="337966" cy="355325"/>
            <a:chOff x="-9949025" y="3615575"/>
            <a:chExt cx="335550" cy="352750"/>
          </a:xfrm>
        </p:grpSpPr>
        <p:sp>
          <p:nvSpPr>
            <p:cNvPr id="9152" name="Google Shape;9152;p6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3" name="Google Shape;9153;p6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4" name="Google Shape;9154;p6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55" name="Google Shape;9155;p62"/>
          <p:cNvGrpSpPr/>
          <p:nvPr/>
        </p:nvGrpSpPr>
        <p:grpSpPr>
          <a:xfrm>
            <a:off x="7950093" y="2738451"/>
            <a:ext cx="360175" cy="358423"/>
            <a:chOff x="-9961625" y="4048175"/>
            <a:chExt cx="357600" cy="355825"/>
          </a:xfrm>
        </p:grpSpPr>
        <p:sp>
          <p:nvSpPr>
            <p:cNvPr id="9156" name="Google Shape;9156;p6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7" name="Google Shape;9157;p6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8" name="Google Shape;9158;p6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9" name="Google Shape;9159;p6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0" name="Google Shape;9160;p6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1" name="Google Shape;9161;p6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62" name="Google Shape;9162;p62"/>
          <p:cNvGrpSpPr/>
          <p:nvPr/>
        </p:nvGrpSpPr>
        <p:grpSpPr>
          <a:xfrm>
            <a:off x="6636814" y="3213963"/>
            <a:ext cx="364959" cy="357289"/>
            <a:chOff x="-8680950" y="3624225"/>
            <a:chExt cx="362350" cy="354700"/>
          </a:xfrm>
        </p:grpSpPr>
        <p:sp>
          <p:nvSpPr>
            <p:cNvPr id="9163" name="Google Shape;9163;p6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4" name="Google Shape;9164;p6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5" name="Google Shape;9165;p6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6" name="Google Shape;9166;p6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7" name="Google Shape;9167;p6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8" name="Google Shape;9168;p6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69" name="Google Shape;9169;p62"/>
          <p:cNvGrpSpPr/>
          <p:nvPr/>
        </p:nvGrpSpPr>
        <p:grpSpPr>
          <a:xfrm>
            <a:off x="5773058" y="1379624"/>
            <a:ext cx="313365" cy="355476"/>
            <a:chOff x="-13056975" y="3212300"/>
            <a:chExt cx="311125" cy="352900"/>
          </a:xfrm>
        </p:grpSpPr>
        <p:sp>
          <p:nvSpPr>
            <p:cNvPr id="9170" name="Google Shape;9170;p6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1" name="Google Shape;9171;p6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2" name="Google Shape;9172;p6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3" name="Google Shape;9173;p6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74" name="Google Shape;9174;p62"/>
          <p:cNvGrpSpPr/>
          <p:nvPr/>
        </p:nvGrpSpPr>
        <p:grpSpPr>
          <a:xfrm>
            <a:off x="5750446" y="1820418"/>
            <a:ext cx="358588" cy="355325"/>
            <a:chOff x="-13077450" y="3647075"/>
            <a:chExt cx="356025" cy="352750"/>
          </a:xfrm>
        </p:grpSpPr>
        <p:sp>
          <p:nvSpPr>
            <p:cNvPr id="9175" name="Google Shape;9175;p6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6" name="Google Shape;9176;p6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7" name="Google Shape;9177;p6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78" name="Google Shape;9178;p62"/>
          <p:cNvGrpSpPr/>
          <p:nvPr/>
        </p:nvGrpSpPr>
        <p:grpSpPr>
          <a:xfrm>
            <a:off x="5761552" y="2264018"/>
            <a:ext cx="357002" cy="357037"/>
            <a:chOff x="-13079025" y="4079475"/>
            <a:chExt cx="354450" cy="354450"/>
          </a:xfrm>
        </p:grpSpPr>
        <p:sp>
          <p:nvSpPr>
            <p:cNvPr id="9179" name="Google Shape;9179;p6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0" name="Google Shape;9180;p6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1" name="Google Shape;9181;p6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2" name="Google Shape;9182;p6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83" name="Google Shape;9183;p62"/>
          <p:cNvGrpSpPr/>
          <p:nvPr/>
        </p:nvGrpSpPr>
        <p:grpSpPr>
          <a:xfrm>
            <a:off x="7534619" y="1380027"/>
            <a:ext cx="356221" cy="354670"/>
            <a:chOff x="-11292700" y="3213875"/>
            <a:chExt cx="353675" cy="352100"/>
          </a:xfrm>
        </p:grpSpPr>
        <p:sp>
          <p:nvSpPr>
            <p:cNvPr id="9184" name="Google Shape;9184;p6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5" name="Google Shape;9185;p6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6" name="Google Shape;9186;p6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7" name="Google Shape;9187;p6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8" name="Google Shape;9188;p6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9" name="Google Shape;9189;p6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0" name="Google Shape;9190;p6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91" name="Google Shape;9191;p62"/>
          <p:cNvGrpSpPr/>
          <p:nvPr/>
        </p:nvGrpSpPr>
        <p:grpSpPr>
          <a:xfrm>
            <a:off x="7528677" y="1819965"/>
            <a:ext cx="368106" cy="356232"/>
            <a:chOff x="-11299000" y="3647875"/>
            <a:chExt cx="365475" cy="353650"/>
          </a:xfrm>
        </p:grpSpPr>
        <p:sp>
          <p:nvSpPr>
            <p:cNvPr id="9192" name="Google Shape;9192;p6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3" name="Google Shape;9193;p6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4" name="Google Shape;9194;p6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5" name="Google Shape;9195;p6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6" name="Google Shape;9196;p6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7" name="Google Shape;9197;p6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98" name="Google Shape;9198;p62"/>
          <p:cNvGrpSpPr/>
          <p:nvPr/>
        </p:nvGrpSpPr>
        <p:grpSpPr>
          <a:xfrm>
            <a:off x="7544139" y="2275916"/>
            <a:ext cx="357808" cy="333240"/>
            <a:chOff x="-11295075" y="4092875"/>
            <a:chExt cx="355250" cy="330825"/>
          </a:xfrm>
        </p:grpSpPr>
        <p:sp>
          <p:nvSpPr>
            <p:cNvPr id="9199" name="Google Shape;9199;p6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0" name="Google Shape;9200;p6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1" name="Google Shape;9201;p6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2" name="Google Shape;9202;p6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3" name="Google Shape;9203;p6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04" name="Google Shape;9204;p62"/>
          <p:cNvGrpSpPr/>
          <p:nvPr/>
        </p:nvGrpSpPr>
        <p:grpSpPr>
          <a:xfrm>
            <a:off x="5769739" y="2738964"/>
            <a:ext cx="312585" cy="355451"/>
            <a:chOff x="-9500075" y="3180800"/>
            <a:chExt cx="310350" cy="352875"/>
          </a:xfrm>
        </p:grpSpPr>
        <p:sp>
          <p:nvSpPr>
            <p:cNvPr id="9205" name="Google Shape;9205;p6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6" name="Google Shape;9206;p6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7" name="Google Shape;9207;p6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8" name="Google Shape;9208;p6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9" name="Google Shape;9209;p6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0" name="Google Shape;9210;p6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1" name="Google Shape;9211;p6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2" name="Google Shape;9212;p6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3" name="Google Shape;9213;p6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14" name="Google Shape;9214;p62"/>
          <p:cNvGrpSpPr/>
          <p:nvPr/>
        </p:nvGrpSpPr>
        <p:grpSpPr>
          <a:xfrm>
            <a:off x="5747530" y="3214479"/>
            <a:ext cx="356221" cy="356257"/>
            <a:chOff x="-9523700" y="3614000"/>
            <a:chExt cx="353675" cy="353675"/>
          </a:xfrm>
        </p:grpSpPr>
        <p:sp>
          <p:nvSpPr>
            <p:cNvPr id="9215" name="Google Shape;9215;p6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6" name="Google Shape;9216;p6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7" name="Google Shape;9217;p6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8" name="Google Shape;9218;p6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9" name="Google Shape;9219;p6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0" name="Google Shape;9220;p6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1" name="Google Shape;9221;p6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2" name="Google Shape;9222;p6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3" name="Google Shape;9223;p6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24" name="Google Shape;9224;p62"/>
          <p:cNvGrpSpPr/>
          <p:nvPr/>
        </p:nvGrpSpPr>
        <p:grpSpPr>
          <a:xfrm>
            <a:off x="7532481" y="3237121"/>
            <a:ext cx="356221" cy="354670"/>
            <a:chOff x="-9523700" y="4049550"/>
            <a:chExt cx="353675" cy="352100"/>
          </a:xfrm>
        </p:grpSpPr>
        <p:sp>
          <p:nvSpPr>
            <p:cNvPr id="9225" name="Google Shape;9225;p6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6" name="Google Shape;9226;p6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7" name="Google Shape;9227;p6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8" name="Google Shape;9228;p6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9" name="Google Shape;9229;p6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0" name="Google Shape;9230;p6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1" name="Google Shape;9231;p6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32" name="Google Shape;9232;p62"/>
          <p:cNvGrpSpPr/>
          <p:nvPr/>
        </p:nvGrpSpPr>
        <p:grpSpPr>
          <a:xfrm>
            <a:off x="7088596" y="3237094"/>
            <a:ext cx="357002" cy="311029"/>
            <a:chOff x="-8209150" y="3659675"/>
            <a:chExt cx="354450" cy="308775"/>
          </a:xfrm>
        </p:grpSpPr>
        <p:sp>
          <p:nvSpPr>
            <p:cNvPr id="9233" name="Google Shape;9233;p6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4" name="Google Shape;9234;p6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5" name="Google Shape;9235;p6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6" name="Google Shape;9236;p6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7" name="Google Shape;9237;p6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8" name="Google Shape;9238;p6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39" name="Google Shape;9239;p62"/>
          <p:cNvGrpSpPr/>
          <p:nvPr/>
        </p:nvGrpSpPr>
        <p:grpSpPr>
          <a:xfrm>
            <a:off x="6202157" y="2266007"/>
            <a:ext cx="356221" cy="353059"/>
            <a:chOff x="-12643475" y="4081850"/>
            <a:chExt cx="353675" cy="350500"/>
          </a:xfrm>
        </p:grpSpPr>
        <p:sp>
          <p:nvSpPr>
            <p:cNvPr id="9240" name="Google Shape;9240;p6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1" name="Google Shape;9241;p6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2" name="Google Shape;9242;p6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3" name="Google Shape;9243;p6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244" name="Google Shape;9244;p62"/>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245" name="Google Shape;9245;p62"/>
          <p:cNvGrpSpPr/>
          <p:nvPr/>
        </p:nvGrpSpPr>
        <p:grpSpPr>
          <a:xfrm>
            <a:off x="7984757" y="2275916"/>
            <a:ext cx="356221" cy="333240"/>
            <a:chOff x="-10858725" y="4092875"/>
            <a:chExt cx="353675" cy="330825"/>
          </a:xfrm>
        </p:grpSpPr>
        <p:sp>
          <p:nvSpPr>
            <p:cNvPr id="9246" name="Google Shape;9246;p6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7" name="Google Shape;9247;p6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8" name="Google Shape;9248;p6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9" name="Google Shape;9249;p6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0" name="Google Shape;9250;p6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1" name="Google Shape;9251;p6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52" name="Google Shape;9252;p62"/>
          <p:cNvGrpSpPr/>
          <p:nvPr/>
        </p:nvGrpSpPr>
        <p:grpSpPr>
          <a:xfrm>
            <a:off x="6243280" y="3214882"/>
            <a:ext cx="252278" cy="355451"/>
            <a:chOff x="-9039300" y="3614000"/>
            <a:chExt cx="250475" cy="352875"/>
          </a:xfrm>
        </p:grpSpPr>
        <p:sp>
          <p:nvSpPr>
            <p:cNvPr id="9253" name="Google Shape;9253;p6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4" name="Google Shape;9254;p6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55" name="Google Shape;9255;p62"/>
          <p:cNvGrpSpPr/>
          <p:nvPr/>
        </p:nvGrpSpPr>
        <p:grpSpPr>
          <a:xfrm>
            <a:off x="7975246" y="3237121"/>
            <a:ext cx="354635" cy="354670"/>
            <a:chOff x="-9088150" y="4049550"/>
            <a:chExt cx="352100" cy="352100"/>
          </a:xfrm>
        </p:grpSpPr>
        <p:sp>
          <p:nvSpPr>
            <p:cNvPr id="9256" name="Google Shape;9256;p6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7" name="Google Shape;9257;p6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8" name="Google Shape;9258;p6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9" name="Google Shape;9259;p6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0" name="Google Shape;9260;p6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1" name="Google Shape;9261;p6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62" name="Google Shape;9262;p62"/>
          <p:cNvGrpSpPr/>
          <p:nvPr/>
        </p:nvGrpSpPr>
        <p:grpSpPr>
          <a:xfrm>
            <a:off x="7109610" y="2739354"/>
            <a:ext cx="315757" cy="354670"/>
            <a:chOff x="-8191825" y="3174500"/>
            <a:chExt cx="313500" cy="352100"/>
          </a:xfrm>
        </p:grpSpPr>
        <p:sp>
          <p:nvSpPr>
            <p:cNvPr id="9263" name="Google Shape;9263;p6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4" name="Google Shape;9264;p6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5" name="Google Shape;9265;p6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66" name="Google Shape;9266;p62"/>
          <p:cNvGrpSpPr/>
          <p:nvPr/>
        </p:nvGrpSpPr>
        <p:grpSpPr>
          <a:xfrm>
            <a:off x="4858968" y="1379875"/>
            <a:ext cx="356221" cy="354973"/>
            <a:chOff x="-13947000" y="3212800"/>
            <a:chExt cx="353675" cy="352400"/>
          </a:xfrm>
        </p:grpSpPr>
        <p:sp>
          <p:nvSpPr>
            <p:cNvPr id="9267" name="Google Shape;9267;p6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8" name="Google Shape;9268;p6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269" name="Google Shape;9269;p62"/>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270" name="Google Shape;9270;p62"/>
          <p:cNvGrpSpPr/>
          <p:nvPr/>
        </p:nvGrpSpPr>
        <p:grpSpPr>
          <a:xfrm>
            <a:off x="5301563" y="1379233"/>
            <a:ext cx="356221" cy="356257"/>
            <a:chOff x="-13512225" y="3211525"/>
            <a:chExt cx="353675" cy="353675"/>
          </a:xfrm>
        </p:grpSpPr>
        <p:sp>
          <p:nvSpPr>
            <p:cNvPr id="9271" name="Google Shape;9271;p6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2" name="Google Shape;9272;p6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3" name="Google Shape;9273;p6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4" name="Google Shape;9274;p6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5" name="Google Shape;9275;p6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76" name="Google Shape;9276;p62"/>
          <p:cNvGrpSpPr/>
          <p:nvPr/>
        </p:nvGrpSpPr>
        <p:grpSpPr>
          <a:xfrm>
            <a:off x="6191845" y="1379624"/>
            <a:ext cx="356221" cy="355476"/>
            <a:chOff x="-12643475" y="3212300"/>
            <a:chExt cx="353675" cy="352900"/>
          </a:xfrm>
        </p:grpSpPr>
        <p:sp>
          <p:nvSpPr>
            <p:cNvPr id="9277" name="Google Shape;9277;p6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8" name="Google Shape;9278;p6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9" name="Google Shape;9279;p6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0" name="Google Shape;9280;p6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1" name="Google Shape;9281;p6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2" name="Google Shape;9282;p6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3" name="Google Shape;9283;p6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4" name="Google Shape;9284;p6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5" name="Google Shape;9285;p6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86" name="Google Shape;9286;p62"/>
          <p:cNvGrpSpPr/>
          <p:nvPr/>
        </p:nvGrpSpPr>
        <p:grpSpPr>
          <a:xfrm>
            <a:off x="6191845" y="1831398"/>
            <a:ext cx="356221" cy="333366"/>
            <a:chOff x="-12643475" y="3657325"/>
            <a:chExt cx="353675" cy="330950"/>
          </a:xfrm>
        </p:grpSpPr>
        <p:sp>
          <p:nvSpPr>
            <p:cNvPr id="9287" name="Google Shape;9287;p6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8" name="Google Shape;9288;p6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9" name="Google Shape;9289;p6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0" name="Google Shape;9290;p6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1" name="Google Shape;9291;p6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2" name="Google Shape;9292;p6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93" name="Google Shape;9293;p62"/>
          <p:cNvGrpSpPr/>
          <p:nvPr/>
        </p:nvGrpSpPr>
        <p:grpSpPr>
          <a:xfrm>
            <a:off x="7974847" y="1380027"/>
            <a:ext cx="355416" cy="354670"/>
            <a:chOff x="-10857925" y="3213875"/>
            <a:chExt cx="352875" cy="352100"/>
          </a:xfrm>
        </p:grpSpPr>
        <p:sp>
          <p:nvSpPr>
            <p:cNvPr id="9294" name="Google Shape;9294;p6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5" name="Google Shape;9295;p6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6" name="Google Shape;9296;p6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7" name="Google Shape;9297;p6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8" name="Google Shape;9298;p6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9" name="Google Shape;9299;p6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0" name="Google Shape;9300;p6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1" name="Google Shape;9301;p6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2" name="Google Shape;9302;p6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3" name="Google Shape;9303;p6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04" name="Google Shape;9304;p62"/>
          <p:cNvGrpSpPr/>
          <p:nvPr/>
        </p:nvGrpSpPr>
        <p:grpSpPr>
          <a:xfrm>
            <a:off x="6191762" y="2739455"/>
            <a:ext cx="356096" cy="354469"/>
            <a:chOff x="-9089725" y="3180200"/>
            <a:chExt cx="353550" cy="351900"/>
          </a:xfrm>
        </p:grpSpPr>
        <p:sp>
          <p:nvSpPr>
            <p:cNvPr id="9305" name="Google Shape;9305;p6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6" name="Google Shape;9306;p6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07" name="Google Shape;9307;p62"/>
          <p:cNvGrpSpPr/>
          <p:nvPr/>
        </p:nvGrpSpPr>
        <p:grpSpPr>
          <a:xfrm>
            <a:off x="7083760" y="1819260"/>
            <a:ext cx="358588" cy="357641"/>
            <a:chOff x="7083760" y="1971660"/>
            <a:chExt cx="358588" cy="357641"/>
          </a:xfrm>
        </p:grpSpPr>
        <p:sp>
          <p:nvSpPr>
            <p:cNvPr id="9308" name="Google Shape;9308;p62"/>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9" name="Google Shape;9309;p62"/>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0" name="Google Shape;9310;p62"/>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1" name="Google Shape;9311;p62"/>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2" name="Google Shape;9312;p62"/>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3" name="Google Shape;9313;p62"/>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4" name="Google Shape;9314;p62"/>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5" name="Google Shape;9315;p62"/>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6" name="Google Shape;9316;p62"/>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7" name="Google Shape;9317;p62"/>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8" name="Google Shape;9318;p62"/>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9" name="Google Shape;9319;p62"/>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320" name="Google Shape;9320;p62"/>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s-CO" sz="2400" b="0" i="0" u="none" strike="noStrike" cap="none">
                <a:solidFill>
                  <a:srgbClr val="FFFFFF"/>
                </a:solidFill>
                <a:latin typeface="Arial"/>
                <a:ea typeface="Arial"/>
                <a:cs typeface="Arial"/>
                <a:sym typeface="Arial"/>
              </a:rPr>
              <a:t>Creative Process Icons</a:t>
            </a:r>
            <a:endParaRPr sz="2400" b="0" i="0" u="none" strike="noStrike" cap="none">
              <a:solidFill>
                <a:srgbClr val="FFFFFF"/>
              </a:solidFill>
              <a:latin typeface="Arial"/>
              <a:ea typeface="Arial"/>
              <a:cs typeface="Arial"/>
              <a:sym typeface="Arial"/>
            </a:endParaRPr>
          </a:p>
        </p:txBody>
      </p:sp>
      <p:sp>
        <p:nvSpPr>
          <p:cNvPr id="9321" name="Google Shape;9321;p62"/>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s-CO" sz="2400" b="0" i="0" u="none" strike="noStrike" cap="none">
                <a:solidFill>
                  <a:srgbClr val="FFFFFF"/>
                </a:solidFill>
                <a:latin typeface="Arial"/>
                <a:ea typeface="Arial"/>
                <a:cs typeface="Arial"/>
                <a:sym typeface="Arial"/>
              </a:rPr>
              <a:t>Performing Arts Icons</a:t>
            </a:r>
            <a:endParaRPr sz="2400" b="0" i="0" u="none" strike="noStrike" cap="none">
              <a:solidFill>
                <a:srgbClr val="FFFFFF"/>
              </a:solidFill>
              <a:latin typeface="Arial"/>
              <a:ea typeface="Arial"/>
              <a:cs typeface="Arial"/>
              <a:sym typeface="Aria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25"/>
        <p:cNvGrpSpPr/>
        <p:nvPr/>
      </p:nvGrpSpPr>
      <p:grpSpPr>
        <a:xfrm>
          <a:off x="0" y="0"/>
          <a:ext cx="0" cy="0"/>
          <a:chOff x="0" y="0"/>
          <a:chExt cx="0" cy="0"/>
        </a:xfrm>
      </p:grpSpPr>
      <p:sp>
        <p:nvSpPr>
          <p:cNvPr id="9326" name="Google Shape;9326;p63"/>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327" name="Google Shape;9327;p63"/>
          <p:cNvGrpSpPr/>
          <p:nvPr/>
        </p:nvGrpSpPr>
        <p:grpSpPr>
          <a:xfrm>
            <a:off x="748855" y="2243507"/>
            <a:ext cx="452798" cy="449473"/>
            <a:chOff x="-21322300" y="3693325"/>
            <a:chExt cx="306400" cy="304150"/>
          </a:xfrm>
        </p:grpSpPr>
        <p:sp>
          <p:nvSpPr>
            <p:cNvPr id="9328" name="Google Shape;9328;p63"/>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9" name="Google Shape;9329;p63"/>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0" name="Google Shape;9330;p63"/>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1" name="Google Shape;9331;p63"/>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32" name="Google Shape;9332;p63"/>
          <p:cNvGrpSpPr/>
          <p:nvPr/>
        </p:nvGrpSpPr>
        <p:grpSpPr>
          <a:xfrm>
            <a:off x="748263" y="2810244"/>
            <a:ext cx="453980" cy="422540"/>
            <a:chOff x="-21322300" y="4077125"/>
            <a:chExt cx="307200" cy="285925"/>
          </a:xfrm>
        </p:grpSpPr>
        <p:sp>
          <p:nvSpPr>
            <p:cNvPr id="9333" name="Google Shape;9333;p63"/>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4" name="Google Shape;9334;p63"/>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5" name="Google Shape;9335;p63"/>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6" name="Google Shape;9336;p63"/>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7" name="Google Shape;9337;p63"/>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8" name="Google Shape;9338;p63"/>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9" name="Google Shape;9339;p63"/>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0" name="Google Shape;9340;p63"/>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1" name="Google Shape;9341;p63"/>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2" name="Google Shape;9342;p63"/>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3" name="Google Shape;9343;p63"/>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4" name="Google Shape;9344;p63"/>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45" name="Google Shape;9345;p63"/>
          <p:cNvGrpSpPr/>
          <p:nvPr/>
        </p:nvGrpSpPr>
        <p:grpSpPr>
          <a:xfrm>
            <a:off x="3525440" y="1689128"/>
            <a:ext cx="451653" cy="450212"/>
            <a:chOff x="-19394200" y="3333800"/>
            <a:chExt cx="305625" cy="304650"/>
          </a:xfrm>
        </p:grpSpPr>
        <p:sp>
          <p:nvSpPr>
            <p:cNvPr id="9346" name="Google Shape;9346;p63"/>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7" name="Google Shape;9347;p63"/>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8" name="Google Shape;9348;p63"/>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9" name="Google Shape;9349;p63"/>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0" name="Google Shape;9350;p63"/>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1" name="Google Shape;9351;p63"/>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2" name="Google Shape;9352;p63"/>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3" name="Google Shape;9353;p63"/>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4" name="Google Shape;9354;p63"/>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55" name="Google Shape;9355;p63"/>
          <p:cNvGrpSpPr/>
          <p:nvPr/>
        </p:nvGrpSpPr>
        <p:grpSpPr>
          <a:xfrm>
            <a:off x="3524276" y="2243580"/>
            <a:ext cx="453980" cy="449325"/>
            <a:chOff x="-19396575" y="3708500"/>
            <a:chExt cx="307200" cy="304050"/>
          </a:xfrm>
        </p:grpSpPr>
        <p:sp>
          <p:nvSpPr>
            <p:cNvPr id="9356" name="Google Shape;9356;p63"/>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7" name="Google Shape;9357;p63"/>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8" name="Google Shape;9358;p63"/>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59" name="Google Shape;9359;p63"/>
          <p:cNvGrpSpPr/>
          <p:nvPr/>
        </p:nvGrpSpPr>
        <p:grpSpPr>
          <a:xfrm>
            <a:off x="3518457" y="2796461"/>
            <a:ext cx="465618" cy="450101"/>
            <a:chOff x="-19394200" y="4084200"/>
            <a:chExt cx="315075" cy="304575"/>
          </a:xfrm>
        </p:grpSpPr>
        <p:sp>
          <p:nvSpPr>
            <p:cNvPr id="9360" name="Google Shape;9360;p63"/>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1" name="Google Shape;9361;p63"/>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2" name="Google Shape;9362;p63"/>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3" name="Google Shape;9363;p63"/>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4" name="Google Shape;9364;p63"/>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5" name="Google Shape;9365;p63"/>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66" name="Google Shape;9366;p63"/>
          <p:cNvGrpSpPr/>
          <p:nvPr/>
        </p:nvGrpSpPr>
        <p:grpSpPr>
          <a:xfrm>
            <a:off x="6324167" y="1689001"/>
            <a:ext cx="400447" cy="450470"/>
            <a:chOff x="-17526750" y="3309200"/>
            <a:chExt cx="270975" cy="304825"/>
          </a:xfrm>
        </p:grpSpPr>
        <p:sp>
          <p:nvSpPr>
            <p:cNvPr id="9367" name="Google Shape;9367;p63"/>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8" name="Google Shape;9368;p63"/>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9" name="Google Shape;9369;p63"/>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0" name="Google Shape;9370;p63"/>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1" name="Google Shape;9371;p63"/>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72" name="Google Shape;9372;p63"/>
          <p:cNvGrpSpPr/>
          <p:nvPr/>
        </p:nvGrpSpPr>
        <p:grpSpPr>
          <a:xfrm>
            <a:off x="6300319" y="2244173"/>
            <a:ext cx="448143" cy="448143"/>
            <a:chOff x="-17542500" y="3684100"/>
            <a:chExt cx="303250" cy="303250"/>
          </a:xfrm>
        </p:grpSpPr>
        <p:sp>
          <p:nvSpPr>
            <p:cNvPr id="9373" name="Google Shape;9373;p63"/>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4" name="Google Shape;9374;p63"/>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5" name="Google Shape;9375;p63"/>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6" name="Google Shape;9376;p63"/>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7" name="Google Shape;9377;p63"/>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8" name="Google Shape;9378;p63"/>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9" name="Google Shape;9379;p63"/>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80" name="Google Shape;9380;p63"/>
          <p:cNvGrpSpPr/>
          <p:nvPr/>
        </p:nvGrpSpPr>
        <p:grpSpPr>
          <a:xfrm>
            <a:off x="6299728" y="2810817"/>
            <a:ext cx="449325" cy="421395"/>
            <a:chOff x="-17542500" y="4068450"/>
            <a:chExt cx="304050" cy="285150"/>
          </a:xfrm>
        </p:grpSpPr>
        <p:sp>
          <p:nvSpPr>
            <p:cNvPr id="9381" name="Google Shape;9381;p63"/>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2" name="Google Shape;9382;p63"/>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3" name="Google Shape;9383;p63"/>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4" name="Google Shape;9384;p63"/>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5" name="Google Shape;9385;p63"/>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6" name="Google Shape;9386;p63"/>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87" name="Google Shape;9387;p63"/>
          <p:cNvGrpSpPr/>
          <p:nvPr/>
        </p:nvGrpSpPr>
        <p:grpSpPr>
          <a:xfrm>
            <a:off x="3530150" y="3342211"/>
            <a:ext cx="343404" cy="449325"/>
            <a:chOff x="-15652200" y="3335975"/>
            <a:chExt cx="232375" cy="304050"/>
          </a:xfrm>
        </p:grpSpPr>
        <p:sp>
          <p:nvSpPr>
            <p:cNvPr id="9388" name="Google Shape;9388;p63"/>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9" name="Google Shape;9389;p63"/>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0" name="Google Shape;9390;p63"/>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1" name="Google Shape;9391;p63"/>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2" name="Google Shape;9392;p63"/>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3" name="Google Shape;9393;p63"/>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4" name="Google Shape;9394;p63"/>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5" name="Google Shape;9395;p63"/>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6" name="Google Shape;9396;p63"/>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97" name="Google Shape;9397;p63"/>
          <p:cNvGrpSpPr/>
          <p:nvPr/>
        </p:nvGrpSpPr>
        <p:grpSpPr>
          <a:xfrm>
            <a:off x="1303491" y="1689573"/>
            <a:ext cx="450470" cy="449325"/>
            <a:chOff x="-20946600" y="3317850"/>
            <a:chExt cx="304825" cy="304050"/>
          </a:xfrm>
        </p:grpSpPr>
        <p:sp>
          <p:nvSpPr>
            <p:cNvPr id="9398" name="Google Shape;9398;p63"/>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9" name="Google Shape;9399;p63"/>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0" name="Google Shape;9400;p63"/>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01" name="Google Shape;9401;p63"/>
          <p:cNvGrpSpPr/>
          <p:nvPr/>
        </p:nvGrpSpPr>
        <p:grpSpPr>
          <a:xfrm>
            <a:off x="1304064" y="2243729"/>
            <a:ext cx="449325" cy="449030"/>
            <a:chOff x="-20945825" y="3692175"/>
            <a:chExt cx="304050" cy="303850"/>
          </a:xfrm>
        </p:grpSpPr>
        <p:sp>
          <p:nvSpPr>
            <p:cNvPr id="9402" name="Google Shape;9402;p63"/>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3" name="Google Shape;9403;p63"/>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4" name="Google Shape;9404;p63"/>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5" name="Google Shape;9405;p63"/>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06" name="Google Shape;9406;p63"/>
          <p:cNvGrpSpPr/>
          <p:nvPr/>
        </p:nvGrpSpPr>
        <p:grpSpPr>
          <a:xfrm>
            <a:off x="1329667" y="2797442"/>
            <a:ext cx="398119" cy="448143"/>
            <a:chOff x="-20930075" y="4066100"/>
            <a:chExt cx="269400" cy="303250"/>
          </a:xfrm>
        </p:grpSpPr>
        <p:sp>
          <p:nvSpPr>
            <p:cNvPr id="9407" name="Google Shape;9407;p63"/>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8" name="Google Shape;9408;p63"/>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09" name="Google Shape;9409;p63"/>
          <p:cNvGrpSpPr/>
          <p:nvPr/>
        </p:nvGrpSpPr>
        <p:grpSpPr>
          <a:xfrm>
            <a:off x="4110888" y="1689848"/>
            <a:ext cx="372516" cy="448771"/>
            <a:chOff x="-18994100" y="3334775"/>
            <a:chExt cx="252075" cy="303675"/>
          </a:xfrm>
        </p:grpSpPr>
        <p:sp>
          <p:nvSpPr>
            <p:cNvPr id="9410" name="Google Shape;9410;p63"/>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1" name="Google Shape;9411;p63"/>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2" name="Google Shape;9412;p63"/>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3" name="Google Shape;9413;p63"/>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14" name="Google Shape;9414;p63"/>
          <p:cNvGrpSpPr/>
          <p:nvPr/>
        </p:nvGrpSpPr>
        <p:grpSpPr>
          <a:xfrm>
            <a:off x="4125445" y="2244743"/>
            <a:ext cx="343404" cy="446998"/>
            <a:chOff x="-18983850" y="3710075"/>
            <a:chExt cx="232375" cy="302475"/>
          </a:xfrm>
        </p:grpSpPr>
        <p:sp>
          <p:nvSpPr>
            <p:cNvPr id="9415" name="Google Shape;9415;p63"/>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6" name="Google Shape;9416;p63"/>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7" name="Google Shape;9417;p63"/>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8" name="Google Shape;9418;p63"/>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19" name="Google Shape;9419;p63"/>
          <p:cNvGrpSpPr/>
          <p:nvPr/>
        </p:nvGrpSpPr>
        <p:grpSpPr>
          <a:xfrm>
            <a:off x="4071911" y="2797422"/>
            <a:ext cx="450470" cy="448180"/>
            <a:chOff x="-19020075" y="4084200"/>
            <a:chExt cx="304825" cy="303275"/>
          </a:xfrm>
        </p:grpSpPr>
        <p:sp>
          <p:nvSpPr>
            <p:cNvPr id="9420" name="Google Shape;9420;p63"/>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1" name="Google Shape;9421;p63"/>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2" name="Google Shape;9422;p63"/>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3" name="Google Shape;9423;p63"/>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4" name="Google Shape;9424;p63"/>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5" name="Google Shape;9425;p63"/>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6" name="Google Shape;9426;p63"/>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7" name="Google Shape;9427;p63"/>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8" name="Google Shape;9428;p63"/>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29" name="Google Shape;9429;p63"/>
          <p:cNvGrpSpPr/>
          <p:nvPr/>
        </p:nvGrpSpPr>
        <p:grpSpPr>
          <a:xfrm>
            <a:off x="6889176" y="1689001"/>
            <a:ext cx="396937" cy="450470"/>
            <a:chOff x="-17149475" y="3309200"/>
            <a:chExt cx="268600" cy="304825"/>
          </a:xfrm>
        </p:grpSpPr>
        <p:sp>
          <p:nvSpPr>
            <p:cNvPr id="9430" name="Google Shape;9430;p63"/>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1" name="Google Shape;9431;p63"/>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32" name="Google Shape;9432;p63"/>
          <p:cNvGrpSpPr/>
          <p:nvPr/>
        </p:nvGrpSpPr>
        <p:grpSpPr>
          <a:xfrm>
            <a:off x="6862982" y="2258120"/>
            <a:ext cx="449325" cy="420249"/>
            <a:chOff x="-17168375" y="3692750"/>
            <a:chExt cx="304050" cy="284375"/>
          </a:xfrm>
        </p:grpSpPr>
        <p:sp>
          <p:nvSpPr>
            <p:cNvPr id="9433" name="Google Shape;9433;p63"/>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4" name="Google Shape;9434;p63"/>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5" name="Google Shape;9435;p63"/>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6" name="Google Shape;9436;p63"/>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7" name="Google Shape;9437;p63"/>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8" name="Google Shape;9438;p63"/>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9" name="Google Shape;9439;p63"/>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40" name="Google Shape;9440;p63"/>
          <p:cNvGrpSpPr/>
          <p:nvPr/>
        </p:nvGrpSpPr>
        <p:grpSpPr>
          <a:xfrm>
            <a:off x="6859491" y="2796852"/>
            <a:ext cx="456308" cy="449325"/>
            <a:chOff x="-17170750" y="4058800"/>
            <a:chExt cx="308775" cy="304050"/>
          </a:xfrm>
        </p:grpSpPr>
        <p:sp>
          <p:nvSpPr>
            <p:cNvPr id="9441" name="Google Shape;9441;p63"/>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2" name="Google Shape;9442;p63"/>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3" name="Google Shape;9443;p63"/>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4" name="Google Shape;9444;p63"/>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5" name="Google Shape;9445;p63"/>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6" name="Google Shape;9446;p63"/>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7" name="Google Shape;9447;p63"/>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8" name="Google Shape;9448;p63"/>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9" name="Google Shape;9449;p63"/>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0" name="Google Shape;9450;p63"/>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1" name="Google Shape;9451;p63"/>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2" name="Google Shape;9452;p63"/>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3" name="Google Shape;9453;p63"/>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4" name="Google Shape;9454;p63"/>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5" name="Google Shape;9455;p63"/>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6" name="Google Shape;9456;p63"/>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7" name="Google Shape;9457;p63"/>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58" name="Google Shape;9458;p63"/>
          <p:cNvGrpSpPr/>
          <p:nvPr/>
        </p:nvGrpSpPr>
        <p:grpSpPr>
          <a:xfrm>
            <a:off x="5721388" y="3343358"/>
            <a:ext cx="450470" cy="446998"/>
            <a:chOff x="-15688425" y="3707725"/>
            <a:chExt cx="304825" cy="302475"/>
          </a:xfrm>
        </p:grpSpPr>
        <p:sp>
          <p:nvSpPr>
            <p:cNvPr id="9459" name="Google Shape;9459;p63"/>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0" name="Google Shape;9460;p63"/>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1" name="Google Shape;9461;p63"/>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2" name="Google Shape;9462;p63"/>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3" name="Google Shape;9463;p63"/>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4" name="Google Shape;9464;p63"/>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65" name="Google Shape;9465;p63"/>
          <p:cNvGrpSpPr/>
          <p:nvPr/>
        </p:nvGrpSpPr>
        <p:grpSpPr>
          <a:xfrm>
            <a:off x="1865544" y="1690441"/>
            <a:ext cx="451653" cy="447589"/>
            <a:chOff x="-20572500" y="3319025"/>
            <a:chExt cx="305625" cy="302875"/>
          </a:xfrm>
        </p:grpSpPr>
        <p:sp>
          <p:nvSpPr>
            <p:cNvPr id="9466" name="Google Shape;9466;p63"/>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7" name="Google Shape;9467;p63"/>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68" name="Google Shape;9468;p63"/>
          <p:cNvGrpSpPr/>
          <p:nvPr/>
        </p:nvGrpSpPr>
        <p:grpSpPr>
          <a:xfrm>
            <a:off x="1866708" y="2305410"/>
            <a:ext cx="449325" cy="325670"/>
            <a:chOff x="-20571700" y="3722875"/>
            <a:chExt cx="304050" cy="220375"/>
          </a:xfrm>
        </p:grpSpPr>
        <p:sp>
          <p:nvSpPr>
            <p:cNvPr id="9469" name="Google Shape;9469;p63"/>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0" name="Google Shape;9470;p63"/>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1" name="Google Shape;9471;p63"/>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2" name="Google Shape;9472;p63"/>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3" name="Google Shape;9473;p63"/>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4" name="Google Shape;9474;p63"/>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5" name="Google Shape;9475;p63"/>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76" name="Google Shape;9476;p63"/>
          <p:cNvGrpSpPr/>
          <p:nvPr/>
        </p:nvGrpSpPr>
        <p:grpSpPr>
          <a:xfrm>
            <a:off x="1866135" y="2796278"/>
            <a:ext cx="450470" cy="450470"/>
            <a:chOff x="-20571700" y="4066875"/>
            <a:chExt cx="304825" cy="304825"/>
          </a:xfrm>
        </p:grpSpPr>
        <p:sp>
          <p:nvSpPr>
            <p:cNvPr id="9477" name="Google Shape;9477;p63"/>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8" name="Google Shape;9478;p63"/>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9" name="Google Shape;9479;p63"/>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0" name="Google Shape;9480;p63"/>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1" name="Google Shape;9481;p63"/>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2" name="Google Shape;9482;p63"/>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83" name="Google Shape;9483;p63"/>
          <p:cNvGrpSpPr/>
          <p:nvPr/>
        </p:nvGrpSpPr>
        <p:grpSpPr>
          <a:xfrm>
            <a:off x="4632837" y="1688259"/>
            <a:ext cx="453980" cy="451948"/>
            <a:chOff x="-18645175" y="3334200"/>
            <a:chExt cx="307200" cy="305825"/>
          </a:xfrm>
        </p:grpSpPr>
        <p:sp>
          <p:nvSpPr>
            <p:cNvPr id="9484" name="Google Shape;9484;p63"/>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5" name="Google Shape;9485;p63"/>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6" name="Google Shape;9486;p63"/>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7" name="Google Shape;9487;p63"/>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8" name="Google Shape;9488;p63"/>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89" name="Google Shape;9489;p63"/>
          <p:cNvGrpSpPr/>
          <p:nvPr/>
        </p:nvGrpSpPr>
        <p:grpSpPr>
          <a:xfrm>
            <a:off x="4633429" y="2242989"/>
            <a:ext cx="452798" cy="450507"/>
            <a:chOff x="-18645175" y="3708500"/>
            <a:chExt cx="306400" cy="304850"/>
          </a:xfrm>
        </p:grpSpPr>
        <p:sp>
          <p:nvSpPr>
            <p:cNvPr id="9490" name="Google Shape;9490;p63"/>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1" name="Google Shape;9491;p63"/>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2" name="Google Shape;9492;p63"/>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3" name="Google Shape;9493;p63"/>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4" name="Google Shape;9494;p63"/>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5" name="Google Shape;9495;p63"/>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6" name="Google Shape;9496;p63"/>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97" name="Google Shape;9497;p63"/>
          <p:cNvGrpSpPr/>
          <p:nvPr/>
        </p:nvGrpSpPr>
        <p:grpSpPr>
          <a:xfrm>
            <a:off x="4631101" y="2795630"/>
            <a:ext cx="457453" cy="451763"/>
            <a:chOff x="-18647525" y="4082625"/>
            <a:chExt cx="309550" cy="305700"/>
          </a:xfrm>
        </p:grpSpPr>
        <p:sp>
          <p:nvSpPr>
            <p:cNvPr id="9498" name="Google Shape;9498;p63"/>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9" name="Google Shape;9499;p63"/>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0" name="Google Shape;9500;p63"/>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1" name="Google Shape;9501;p63"/>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02" name="Google Shape;9502;p63"/>
          <p:cNvGrpSpPr/>
          <p:nvPr/>
        </p:nvGrpSpPr>
        <p:grpSpPr>
          <a:xfrm>
            <a:off x="7441485" y="1689592"/>
            <a:ext cx="395755" cy="449288"/>
            <a:chOff x="-16775350" y="3309200"/>
            <a:chExt cx="267800" cy="304025"/>
          </a:xfrm>
        </p:grpSpPr>
        <p:sp>
          <p:nvSpPr>
            <p:cNvPr id="9503" name="Google Shape;9503;p63"/>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4" name="Google Shape;9504;p63"/>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5" name="Google Shape;9505;p63"/>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06" name="Google Shape;9506;p63"/>
          <p:cNvGrpSpPr/>
          <p:nvPr/>
        </p:nvGrpSpPr>
        <p:grpSpPr>
          <a:xfrm>
            <a:off x="7441485" y="2241827"/>
            <a:ext cx="395755" cy="452835"/>
            <a:chOff x="-16775350" y="3683300"/>
            <a:chExt cx="267800" cy="306425"/>
          </a:xfrm>
        </p:grpSpPr>
        <p:sp>
          <p:nvSpPr>
            <p:cNvPr id="9507" name="Google Shape;9507;p63"/>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8" name="Google Shape;9508;p63"/>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9" name="Google Shape;9509;p63"/>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10" name="Google Shape;9510;p63"/>
          <p:cNvGrpSpPr/>
          <p:nvPr/>
        </p:nvGrpSpPr>
        <p:grpSpPr>
          <a:xfrm>
            <a:off x="7413536" y="2796870"/>
            <a:ext cx="451653" cy="449288"/>
            <a:chOff x="-16794250" y="4058225"/>
            <a:chExt cx="305625" cy="304025"/>
          </a:xfrm>
        </p:grpSpPr>
        <p:sp>
          <p:nvSpPr>
            <p:cNvPr id="9511" name="Google Shape;9511;p63"/>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2" name="Google Shape;9512;p63"/>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3" name="Google Shape;9513;p63"/>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4" name="Google Shape;9514;p63"/>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5" name="Google Shape;9515;p63"/>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6" name="Google Shape;9516;p63"/>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7" name="Google Shape;9517;p63"/>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8" name="Google Shape;9518;p63"/>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9" name="Google Shape;9519;p63"/>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520" name="Google Shape;9520;p63"/>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521" name="Google Shape;9521;p63"/>
          <p:cNvGrpSpPr/>
          <p:nvPr/>
        </p:nvGrpSpPr>
        <p:grpSpPr>
          <a:xfrm>
            <a:off x="2414953" y="1689573"/>
            <a:ext cx="457453" cy="449325"/>
            <a:chOff x="-20199150" y="3317850"/>
            <a:chExt cx="309550" cy="304050"/>
          </a:xfrm>
        </p:grpSpPr>
        <p:sp>
          <p:nvSpPr>
            <p:cNvPr id="9522" name="Google Shape;9522;p63"/>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3" name="Google Shape;9523;p63"/>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4" name="Google Shape;9524;p63"/>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5" name="Google Shape;9525;p63"/>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6" name="Google Shape;9526;p63"/>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7" name="Google Shape;9527;p63"/>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8" name="Google Shape;9528;p63"/>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29" name="Google Shape;9529;p63"/>
          <p:cNvGrpSpPr/>
          <p:nvPr/>
        </p:nvGrpSpPr>
        <p:grpSpPr>
          <a:xfrm>
            <a:off x="2417281" y="2242861"/>
            <a:ext cx="452798" cy="450766"/>
            <a:chOff x="-20199150" y="3693150"/>
            <a:chExt cx="306400" cy="305025"/>
          </a:xfrm>
        </p:grpSpPr>
        <p:sp>
          <p:nvSpPr>
            <p:cNvPr id="9530" name="Google Shape;9530;p63"/>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1" name="Google Shape;9531;p63"/>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2" name="Google Shape;9532;p63"/>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3" name="Google Shape;9533;p63"/>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4" name="Google Shape;9534;p63"/>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5" name="Google Shape;9535;p63"/>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36" name="Google Shape;9536;p63"/>
          <p:cNvGrpSpPr/>
          <p:nvPr/>
        </p:nvGrpSpPr>
        <p:grpSpPr>
          <a:xfrm>
            <a:off x="2417854" y="2795687"/>
            <a:ext cx="451653" cy="451653"/>
            <a:chOff x="-20197575" y="4066875"/>
            <a:chExt cx="305625" cy="305625"/>
          </a:xfrm>
        </p:grpSpPr>
        <p:sp>
          <p:nvSpPr>
            <p:cNvPr id="9537" name="Google Shape;9537;p63"/>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8" name="Google Shape;9538;p63"/>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9" name="Google Shape;9539;p63"/>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0" name="Google Shape;9540;p63"/>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1" name="Google Shape;9541;p63"/>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2" name="Google Shape;9542;p63"/>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3" name="Google Shape;9543;p63"/>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4" name="Google Shape;9544;p63"/>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45" name="Google Shape;9545;p63"/>
          <p:cNvGrpSpPr/>
          <p:nvPr/>
        </p:nvGrpSpPr>
        <p:grpSpPr>
          <a:xfrm>
            <a:off x="5200071" y="1687520"/>
            <a:ext cx="449325" cy="453426"/>
            <a:chOff x="-18271050" y="3333200"/>
            <a:chExt cx="304050" cy="306825"/>
          </a:xfrm>
        </p:grpSpPr>
        <p:sp>
          <p:nvSpPr>
            <p:cNvPr id="9546" name="Google Shape;9546;p63"/>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7" name="Google Shape;9547;p63"/>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8" name="Google Shape;9548;p63"/>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9" name="Google Shape;9549;p63"/>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0" name="Google Shape;9550;p63"/>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51" name="Google Shape;9551;p63"/>
          <p:cNvGrpSpPr/>
          <p:nvPr/>
        </p:nvGrpSpPr>
        <p:grpSpPr>
          <a:xfrm>
            <a:off x="5200644" y="2244171"/>
            <a:ext cx="448180" cy="448143"/>
            <a:chOff x="-18270275" y="3710875"/>
            <a:chExt cx="303275" cy="303250"/>
          </a:xfrm>
        </p:grpSpPr>
        <p:sp>
          <p:nvSpPr>
            <p:cNvPr id="9552" name="Google Shape;9552;p63"/>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3" name="Google Shape;9553;p63"/>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4" name="Google Shape;9554;p63"/>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5" name="Google Shape;9555;p63"/>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6" name="Google Shape;9556;p63"/>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7" name="Google Shape;9557;p63"/>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58" name="Google Shape;9558;p63"/>
          <p:cNvGrpSpPr/>
          <p:nvPr/>
        </p:nvGrpSpPr>
        <p:grpSpPr>
          <a:xfrm>
            <a:off x="5254196" y="2797422"/>
            <a:ext cx="341076" cy="448180"/>
            <a:chOff x="-18234025" y="4084200"/>
            <a:chExt cx="230800" cy="303275"/>
          </a:xfrm>
        </p:grpSpPr>
        <p:sp>
          <p:nvSpPr>
            <p:cNvPr id="9559" name="Google Shape;9559;p63"/>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0" name="Google Shape;9560;p63"/>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1" name="Google Shape;9561;p63"/>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62" name="Google Shape;9562;p63"/>
          <p:cNvGrpSpPr/>
          <p:nvPr/>
        </p:nvGrpSpPr>
        <p:grpSpPr>
          <a:xfrm>
            <a:off x="2366751" y="3341641"/>
            <a:ext cx="449325" cy="450470"/>
            <a:chOff x="-16419350" y="3308400"/>
            <a:chExt cx="304050" cy="304825"/>
          </a:xfrm>
        </p:grpSpPr>
        <p:sp>
          <p:nvSpPr>
            <p:cNvPr id="9563" name="Google Shape;9563;p63"/>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4" name="Google Shape;9564;p63"/>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5" name="Google Shape;9565;p63"/>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6" name="Google Shape;9566;p63"/>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7" name="Google Shape;9567;p63"/>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8" name="Google Shape;9568;p63"/>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9" name="Google Shape;9569;p63"/>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70" name="Google Shape;9570;p63"/>
          <p:cNvGrpSpPr/>
          <p:nvPr/>
        </p:nvGrpSpPr>
        <p:grpSpPr>
          <a:xfrm>
            <a:off x="4638306" y="3340423"/>
            <a:ext cx="395755" cy="452872"/>
            <a:chOff x="-16401225" y="3683275"/>
            <a:chExt cx="267800" cy="306450"/>
          </a:xfrm>
        </p:grpSpPr>
        <p:sp>
          <p:nvSpPr>
            <p:cNvPr id="9571" name="Google Shape;9571;p63"/>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2" name="Google Shape;9572;p63"/>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3" name="Google Shape;9573;p63"/>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4" name="Google Shape;9574;p63"/>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5" name="Google Shape;9575;p63"/>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6" name="Google Shape;9576;p63"/>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7" name="Google Shape;9577;p63"/>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78" name="Google Shape;9578;p63"/>
          <p:cNvGrpSpPr/>
          <p:nvPr/>
        </p:nvGrpSpPr>
        <p:grpSpPr>
          <a:xfrm>
            <a:off x="8003755" y="2797062"/>
            <a:ext cx="450470" cy="448180"/>
            <a:chOff x="-16419350" y="4058200"/>
            <a:chExt cx="304825" cy="303275"/>
          </a:xfrm>
        </p:grpSpPr>
        <p:sp>
          <p:nvSpPr>
            <p:cNvPr id="9579" name="Google Shape;9579;p63"/>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0" name="Google Shape;9580;p63"/>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1" name="Google Shape;9581;p63"/>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2" name="Google Shape;9582;p63"/>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3" name="Google Shape;9583;p63"/>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4" name="Google Shape;9584;p63"/>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5" name="Google Shape;9585;p63"/>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86" name="Google Shape;9586;p63"/>
          <p:cNvGrpSpPr/>
          <p:nvPr/>
        </p:nvGrpSpPr>
        <p:grpSpPr>
          <a:xfrm>
            <a:off x="4030643" y="3343080"/>
            <a:ext cx="450507" cy="447589"/>
            <a:chOff x="-15296200" y="3326900"/>
            <a:chExt cx="304850" cy="302875"/>
          </a:xfrm>
        </p:grpSpPr>
        <p:sp>
          <p:nvSpPr>
            <p:cNvPr id="9587" name="Google Shape;9587;p63"/>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8" name="Google Shape;9588;p63"/>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9" name="Google Shape;9589;p63"/>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0" name="Google Shape;9590;p63"/>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1" name="Google Shape;9591;p63"/>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92" name="Google Shape;9592;p63"/>
          <p:cNvGrpSpPr/>
          <p:nvPr/>
        </p:nvGrpSpPr>
        <p:grpSpPr>
          <a:xfrm>
            <a:off x="2946296" y="1706881"/>
            <a:ext cx="486566" cy="414708"/>
            <a:chOff x="-19835275" y="3330250"/>
            <a:chExt cx="329250" cy="280625"/>
          </a:xfrm>
        </p:grpSpPr>
        <p:sp>
          <p:nvSpPr>
            <p:cNvPr id="9593" name="Google Shape;9593;p63"/>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4" name="Google Shape;9594;p63"/>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5" name="Google Shape;9595;p63"/>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96" name="Google Shape;9596;p63"/>
          <p:cNvGrpSpPr/>
          <p:nvPr/>
        </p:nvGrpSpPr>
        <p:grpSpPr>
          <a:xfrm>
            <a:off x="2964325" y="2243470"/>
            <a:ext cx="450507" cy="449547"/>
            <a:chOff x="-19822675" y="3692750"/>
            <a:chExt cx="304850" cy="304200"/>
          </a:xfrm>
        </p:grpSpPr>
        <p:sp>
          <p:nvSpPr>
            <p:cNvPr id="9597" name="Google Shape;9597;p63"/>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8" name="Google Shape;9598;p63"/>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9" name="Google Shape;9599;p63"/>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0" name="Google Shape;9600;p63"/>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1" name="Google Shape;9601;p63"/>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02" name="Google Shape;9602;p63"/>
          <p:cNvGrpSpPr/>
          <p:nvPr/>
        </p:nvGrpSpPr>
        <p:grpSpPr>
          <a:xfrm>
            <a:off x="2964916" y="2796278"/>
            <a:ext cx="449325" cy="450470"/>
            <a:chOff x="-19822675" y="4066875"/>
            <a:chExt cx="304050" cy="304825"/>
          </a:xfrm>
        </p:grpSpPr>
        <p:sp>
          <p:nvSpPr>
            <p:cNvPr id="9603" name="Google Shape;9603;p63"/>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4" name="Google Shape;9604;p63"/>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5" name="Google Shape;9605;p63"/>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6" name="Google Shape;9606;p63"/>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7" name="Google Shape;9607;p63"/>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8" name="Google Shape;9608;p63"/>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09" name="Google Shape;9609;p63"/>
          <p:cNvGrpSpPr/>
          <p:nvPr/>
        </p:nvGrpSpPr>
        <p:grpSpPr>
          <a:xfrm>
            <a:off x="5773985" y="1689571"/>
            <a:ext cx="399302" cy="449325"/>
            <a:chOff x="-17878825" y="3334400"/>
            <a:chExt cx="270200" cy="304050"/>
          </a:xfrm>
        </p:grpSpPr>
        <p:sp>
          <p:nvSpPr>
            <p:cNvPr id="9610" name="Google Shape;9610;p63"/>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1" name="Google Shape;9611;p63"/>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2" name="Google Shape;9612;p63"/>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3" name="Google Shape;9613;p63"/>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4" name="Google Shape;9614;p63"/>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5" name="Google Shape;9615;p63"/>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6" name="Google Shape;9616;p63"/>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17" name="Google Shape;9617;p63"/>
          <p:cNvGrpSpPr/>
          <p:nvPr/>
        </p:nvGrpSpPr>
        <p:grpSpPr>
          <a:xfrm>
            <a:off x="5747809" y="2242416"/>
            <a:ext cx="451653" cy="451653"/>
            <a:chOff x="-17896150" y="3709300"/>
            <a:chExt cx="305625" cy="305625"/>
          </a:xfrm>
        </p:grpSpPr>
        <p:sp>
          <p:nvSpPr>
            <p:cNvPr id="9618" name="Google Shape;9618;p63"/>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9" name="Google Shape;9619;p63"/>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0" name="Google Shape;9620;p63"/>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1" name="Google Shape;9621;p63"/>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22" name="Google Shape;9622;p63"/>
          <p:cNvGrpSpPr/>
          <p:nvPr/>
        </p:nvGrpSpPr>
        <p:grpSpPr>
          <a:xfrm>
            <a:off x="5775740" y="2795686"/>
            <a:ext cx="395792" cy="451653"/>
            <a:chOff x="-17878025" y="4082625"/>
            <a:chExt cx="267825" cy="305625"/>
          </a:xfrm>
        </p:grpSpPr>
        <p:sp>
          <p:nvSpPr>
            <p:cNvPr id="9623" name="Google Shape;9623;p63"/>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4" name="Google Shape;9624;p63"/>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5" name="Google Shape;9625;p63"/>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6" name="Google Shape;9626;p63"/>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7" name="Google Shape;9627;p63"/>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8" name="Google Shape;9628;p63"/>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9" name="Google Shape;9629;p63"/>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30" name="Google Shape;9630;p63"/>
          <p:cNvGrpSpPr/>
          <p:nvPr/>
        </p:nvGrpSpPr>
        <p:grpSpPr>
          <a:xfrm>
            <a:off x="2919632" y="3355015"/>
            <a:ext cx="450507" cy="423722"/>
            <a:chOff x="-16044450" y="3317850"/>
            <a:chExt cx="304850" cy="286725"/>
          </a:xfrm>
        </p:grpSpPr>
        <p:sp>
          <p:nvSpPr>
            <p:cNvPr id="9631" name="Google Shape;9631;p63"/>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2" name="Google Shape;9632;p63"/>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3" name="Google Shape;9633;p63"/>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4" name="Google Shape;9634;p63"/>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635" name="Google Shape;9635;p63"/>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636" name="Google Shape;9636;p63"/>
          <p:cNvGrpSpPr/>
          <p:nvPr/>
        </p:nvGrpSpPr>
        <p:grpSpPr>
          <a:xfrm>
            <a:off x="8042149" y="2243724"/>
            <a:ext cx="373662" cy="449030"/>
            <a:chOff x="-16018450" y="4058400"/>
            <a:chExt cx="252850" cy="303850"/>
          </a:xfrm>
        </p:grpSpPr>
        <p:sp>
          <p:nvSpPr>
            <p:cNvPr id="9637" name="Google Shape;9637;p63"/>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8" name="Google Shape;9638;p63"/>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9" name="Google Shape;9639;p63"/>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40" name="Google Shape;9640;p63"/>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641" name="Google Shape;9641;p63"/>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42" name="Google Shape;9642;p63"/>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s-CO" sz="2400" b="0" i="0" u="none" strike="noStrike" cap="none">
                <a:solidFill>
                  <a:srgbClr val="FFFFFF"/>
                </a:solidFill>
                <a:latin typeface="Arial"/>
                <a:ea typeface="Arial"/>
                <a:cs typeface="Arial"/>
                <a:sym typeface="Arial"/>
              </a:rPr>
              <a:t>Nature Icons</a:t>
            </a:r>
            <a:endParaRPr sz="2400" b="0" i="0" u="none" strike="noStrike" cap="none">
              <a:solidFill>
                <a:srgbClr val="FFFFFF"/>
              </a:solidFill>
              <a:latin typeface="Arial"/>
              <a:ea typeface="Arial"/>
              <a:cs typeface="Arial"/>
              <a:sym typeface="Aria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46"/>
        <p:cNvGrpSpPr/>
        <p:nvPr/>
      </p:nvGrpSpPr>
      <p:grpSpPr>
        <a:xfrm>
          <a:off x="0" y="0"/>
          <a:ext cx="0" cy="0"/>
          <a:chOff x="0" y="0"/>
          <a:chExt cx="0" cy="0"/>
        </a:xfrm>
      </p:grpSpPr>
      <p:grpSp>
        <p:nvGrpSpPr>
          <p:cNvPr id="9647" name="Google Shape;9647;p64"/>
          <p:cNvGrpSpPr/>
          <p:nvPr/>
        </p:nvGrpSpPr>
        <p:grpSpPr>
          <a:xfrm>
            <a:off x="845901" y="1689241"/>
            <a:ext cx="442337" cy="419623"/>
            <a:chOff x="-6696925" y="3272575"/>
            <a:chExt cx="307200" cy="291425"/>
          </a:xfrm>
        </p:grpSpPr>
        <p:sp>
          <p:nvSpPr>
            <p:cNvPr id="9648" name="Google Shape;9648;p6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49" name="Google Shape;9649;p6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50" name="Google Shape;9650;p64"/>
          <p:cNvGrpSpPr/>
          <p:nvPr/>
        </p:nvGrpSpPr>
        <p:grpSpPr>
          <a:xfrm>
            <a:off x="845884" y="2204636"/>
            <a:ext cx="442373" cy="420775"/>
            <a:chOff x="-6690625" y="3631325"/>
            <a:chExt cx="307225" cy="292225"/>
          </a:xfrm>
        </p:grpSpPr>
        <p:sp>
          <p:nvSpPr>
            <p:cNvPr id="9651" name="Google Shape;9651;p6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2" name="Google Shape;9652;p6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3" name="Google Shape;9653;p6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4" name="Google Shape;9654;p6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5" name="Google Shape;9655;p6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56" name="Google Shape;9656;p64"/>
          <p:cNvGrpSpPr/>
          <p:nvPr/>
        </p:nvGrpSpPr>
        <p:grpSpPr>
          <a:xfrm>
            <a:off x="868005" y="2756972"/>
            <a:ext cx="421927" cy="419371"/>
            <a:chOff x="-6689825" y="3992050"/>
            <a:chExt cx="293025" cy="291250"/>
          </a:xfrm>
        </p:grpSpPr>
        <p:sp>
          <p:nvSpPr>
            <p:cNvPr id="9657" name="Google Shape;9657;p6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8" name="Google Shape;9658;p6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9" name="Google Shape;9659;p6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0" name="Google Shape;9660;p6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1" name="Google Shape;9661;p6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2" name="Google Shape;9662;p6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3" name="Google Shape;9663;p6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4" name="Google Shape;9664;p6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5" name="Google Shape;9665;p6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6" name="Google Shape;9666;p6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7" name="Google Shape;9667;p6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8" name="Google Shape;9668;p6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669" name="Google Shape;9669;p64"/>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670" name="Google Shape;9670;p64"/>
          <p:cNvGrpSpPr/>
          <p:nvPr/>
        </p:nvGrpSpPr>
        <p:grpSpPr>
          <a:xfrm>
            <a:off x="3551317" y="2205192"/>
            <a:ext cx="423043" cy="419659"/>
            <a:chOff x="-4837325" y="3612425"/>
            <a:chExt cx="293800" cy="291450"/>
          </a:xfrm>
        </p:grpSpPr>
        <p:sp>
          <p:nvSpPr>
            <p:cNvPr id="9671" name="Google Shape;9671;p6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2" name="Google Shape;9672;p6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3" name="Google Shape;9673;p6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74" name="Google Shape;9674;p64"/>
          <p:cNvGrpSpPr/>
          <p:nvPr/>
        </p:nvGrpSpPr>
        <p:grpSpPr>
          <a:xfrm>
            <a:off x="3564349" y="2756826"/>
            <a:ext cx="420775" cy="419659"/>
            <a:chOff x="-4837325" y="3971575"/>
            <a:chExt cx="292225" cy="291450"/>
          </a:xfrm>
        </p:grpSpPr>
        <p:sp>
          <p:nvSpPr>
            <p:cNvPr id="9675" name="Google Shape;9675;p6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6" name="Google Shape;9676;p6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7" name="Google Shape;9677;p6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8" name="Google Shape;9678;p6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9" name="Google Shape;9679;p6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0" name="Google Shape;9680;p6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81" name="Google Shape;9681;p64"/>
          <p:cNvGrpSpPr/>
          <p:nvPr/>
        </p:nvGrpSpPr>
        <p:grpSpPr>
          <a:xfrm>
            <a:off x="6256364" y="1714185"/>
            <a:ext cx="430998" cy="369730"/>
            <a:chOff x="-3037625" y="3254850"/>
            <a:chExt cx="299325" cy="256775"/>
          </a:xfrm>
        </p:grpSpPr>
        <p:sp>
          <p:nvSpPr>
            <p:cNvPr id="9682" name="Google Shape;9682;p6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3" name="Google Shape;9683;p6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4" name="Google Shape;9684;p6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5" name="Google Shape;9685;p6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86" name="Google Shape;9686;p64"/>
          <p:cNvGrpSpPr/>
          <p:nvPr/>
        </p:nvGrpSpPr>
        <p:grpSpPr>
          <a:xfrm>
            <a:off x="6260324" y="2204615"/>
            <a:ext cx="423079" cy="420811"/>
            <a:chOff x="-3031325" y="3597450"/>
            <a:chExt cx="293825" cy="292250"/>
          </a:xfrm>
        </p:grpSpPr>
        <p:sp>
          <p:nvSpPr>
            <p:cNvPr id="9687" name="Google Shape;9687;p6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8" name="Google Shape;9688;p6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9" name="Google Shape;9689;p6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0" name="Google Shape;9690;p6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91" name="Google Shape;9691;p64"/>
          <p:cNvGrpSpPr/>
          <p:nvPr/>
        </p:nvGrpSpPr>
        <p:grpSpPr>
          <a:xfrm>
            <a:off x="6272798" y="2781214"/>
            <a:ext cx="421927" cy="370882"/>
            <a:chOff x="-3030525" y="3973150"/>
            <a:chExt cx="293025" cy="257575"/>
          </a:xfrm>
        </p:grpSpPr>
        <p:sp>
          <p:nvSpPr>
            <p:cNvPr id="9692" name="Google Shape;9692;p6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3" name="Google Shape;9693;p6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94" name="Google Shape;9694;p64"/>
          <p:cNvGrpSpPr/>
          <p:nvPr/>
        </p:nvGrpSpPr>
        <p:grpSpPr>
          <a:xfrm>
            <a:off x="1374391" y="3369426"/>
            <a:ext cx="421927" cy="297195"/>
            <a:chOff x="-1199300" y="3279250"/>
            <a:chExt cx="293025" cy="206400"/>
          </a:xfrm>
        </p:grpSpPr>
        <p:sp>
          <p:nvSpPr>
            <p:cNvPr id="9695" name="Google Shape;9695;p6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6" name="Google Shape;9696;p6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7" name="Google Shape;9697;p6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8" name="Google Shape;9698;p6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99" name="Google Shape;9699;p64"/>
          <p:cNvGrpSpPr/>
          <p:nvPr/>
        </p:nvGrpSpPr>
        <p:grpSpPr>
          <a:xfrm>
            <a:off x="1381477" y="1688773"/>
            <a:ext cx="444605" cy="420559"/>
            <a:chOff x="-6338550" y="3272950"/>
            <a:chExt cx="308775" cy="292075"/>
          </a:xfrm>
        </p:grpSpPr>
        <p:sp>
          <p:nvSpPr>
            <p:cNvPr id="9700" name="Google Shape;9700;p6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1" name="Google Shape;9701;p6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2" name="Google Shape;9702;p6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03" name="Google Shape;9703;p64"/>
          <p:cNvGrpSpPr/>
          <p:nvPr/>
        </p:nvGrpSpPr>
        <p:grpSpPr>
          <a:xfrm>
            <a:off x="1392817" y="2205194"/>
            <a:ext cx="421927" cy="419659"/>
            <a:chOff x="-6329100" y="3632100"/>
            <a:chExt cx="293025" cy="291450"/>
          </a:xfrm>
        </p:grpSpPr>
        <p:sp>
          <p:nvSpPr>
            <p:cNvPr id="9704" name="Google Shape;9704;p6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5" name="Google Shape;9705;p6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6" name="Google Shape;9706;p6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07" name="Google Shape;9707;p64"/>
          <p:cNvGrpSpPr/>
          <p:nvPr/>
        </p:nvGrpSpPr>
        <p:grpSpPr>
          <a:xfrm>
            <a:off x="1405867" y="2756828"/>
            <a:ext cx="419623" cy="419659"/>
            <a:chOff x="-6329875" y="3992050"/>
            <a:chExt cx="291425" cy="291450"/>
          </a:xfrm>
        </p:grpSpPr>
        <p:sp>
          <p:nvSpPr>
            <p:cNvPr id="9708" name="Google Shape;9708;p6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9" name="Google Shape;9709;p6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0" name="Google Shape;9710;p6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1" name="Google Shape;9711;p6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12" name="Google Shape;9712;p64"/>
          <p:cNvGrpSpPr/>
          <p:nvPr/>
        </p:nvGrpSpPr>
        <p:grpSpPr>
          <a:xfrm>
            <a:off x="4092004" y="1687530"/>
            <a:ext cx="423079" cy="423043"/>
            <a:chOff x="-4478975" y="3251700"/>
            <a:chExt cx="293825" cy="293800"/>
          </a:xfrm>
        </p:grpSpPr>
        <p:sp>
          <p:nvSpPr>
            <p:cNvPr id="9713" name="Google Shape;9713;p6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4" name="Google Shape;9714;p6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5" name="Google Shape;9715;p6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16" name="Google Shape;9716;p64"/>
          <p:cNvGrpSpPr/>
          <p:nvPr/>
        </p:nvGrpSpPr>
        <p:grpSpPr>
          <a:xfrm>
            <a:off x="4092004" y="2205192"/>
            <a:ext cx="423079" cy="419659"/>
            <a:chOff x="-4475825" y="3612425"/>
            <a:chExt cx="293825" cy="291450"/>
          </a:xfrm>
        </p:grpSpPr>
        <p:sp>
          <p:nvSpPr>
            <p:cNvPr id="9717" name="Google Shape;9717;p6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8" name="Google Shape;9718;p6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9" name="Google Shape;9719;p6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20" name="Google Shape;9720;p64"/>
          <p:cNvGrpSpPr/>
          <p:nvPr/>
        </p:nvGrpSpPr>
        <p:grpSpPr>
          <a:xfrm>
            <a:off x="4101077" y="2756844"/>
            <a:ext cx="428730" cy="419623"/>
            <a:chOff x="-4480550" y="3970800"/>
            <a:chExt cx="297750" cy="291425"/>
          </a:xfrm>
        </p:grpSpPr>
        <p:sp>
          <p:nvSpPr>
            <p:cNvPr id="9721" name="Google Shape;9721;p6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2" name="Google Shape;9722;p6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23" name="Google Shape;9723;p64"/>
          <p:cNvGrpSpPr/>
          <p:nvPr/>
        </p:nvGrpSpPr>
        <p:grpSpPr>
          <a:xfrm>
            <a:off x="6804910" y="1689221"/>
            <a:ext cx="415123" cy="419659"/>
            <a:chOff x="-2668225" y="3239075"/>
            <a:chExt cx="288300" cy="291450"/>
          </a:xfrm>
        </p:grpSpPr>
        <p:sp>
          <p:nvSpPr>
            <p:cNvPr id="9724" name="Google Shape;9724;p6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5" name="Google Shape;9725;p6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6" name="Google Shape;9726;p6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7" name="Google Shape;9727;p6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8" name="Google Shape;9728;p6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29" name="Google Shape;9729;p64"/>
          <p:cNvGrpSpPr/>
          <p:nvPr/>
        </p:nvGrpSpPr>
        <p:grpSpPr>
          <a:xfrm>
            <a:off x="6802066" y="2205191"/>
            <a:ext cx="420811" cy="419659"/>
            <a:chOff x="-2671375" y="3597450"/>
            <a:chExt cx="292250" cy="291450"/>
          </a:xfrm>
        </p:grpSpPr>
        <p:sp>
          <p:nvSpPr>
            <p:cNvPr id="9730" name="Google Shape;9730;p6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1" name="Google Shape;9731;p6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32" name="Google Shape;9732;p64"/>
          <p:cNvGrpSpPr/>
          <p:nvPr/>
        </p:nvGrpSpPr>
        <p:grpSpPr>
          <a:xfrm>
            <a:off x="6812849" y="2755691"/>
            <a:ext cx="423043" cy="421927"/>
            <a:chOff x="-2670575" y="3956600"/>
            <a:chExt cx="293800" cy="293025"/>
          </a:xfrm>
        </p:grpSpPr>
        <p:sp>
          <p:nvSpPr>
            <p:cNvPr id="9733" name="Google Shape;9733;p6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4" name="Google Shape;9734;p6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5" name="Google Shape;9735;p6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6" name="Google Shape;9736;p6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37" name="Google Shape;9737;p64"/>
          <p:cNvGrpSpPr/>
          <p:nvPr/>
        </p:nvGrpSpPr>
        <p:grpSpPr>
          <a:xfrm>
            <a:off x="3070370" y="3311947"/>
            <a:ext cx="426462" cy="418363"/>
            <a:chOff x="-1183550" y="3586525"/>
            <a:chExt cx="296175" cy="290550"/>
          </a:xfrm>
        </p:grpSpPr>
        <p:sp>
          <p:nvSpPr>
            <p:cNvPr id="9738" name="Google Shape;9738;p6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9" name="Google Shape;9739;p6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0" name="Google Shape;9740;p6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1" name="Google Shape;9741;p6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2" name="Google Shape;9742;p6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3" name="Google Shape;9743;p6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4" name="Google Shape;9744;p6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5" name="Google Shape;9745;p6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6" name="Google Shape;9746;p6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47" name="Google Shape;9747;p64"/>
          <p:cNvGrpSpPr/>
          <p:nvPr/>
        </p:nvGrpSpPr>
        <p:grpSpPr>
          <a:xfrm>
            <a:off x="1933980" y="1689799"/>
            <a:ext cx="420811" cy="418507"/>
            <a:chOff x="-5971525" y="3273750"/>
            <a:chExt cx="292250" cy="290650"/>
          </a:xfrm>
        </p:grpSpPr>
        <p:sp>
          <p:nvSpPr>
            <p:cNvPr id="9748" name="Google Shape;9748;p6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9" name="Google Shape;9749;p6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50" name="Google Shape;9750;p64"/>
          <p:cNvGrpSpPr/>
          <p:nvPr/>
        </p:nvGrpSpPr>
        <p:grpSpPr>
          <a:xfrm>
            <a:off x="1928310" y="2203826"/>
            <a:ext cx="432150" cy="422395"/>
            <a:chOff x="-5974675" y="3632100"/>
            <a:chExt cx="300125" cy="293350"/>
          </a:xfrm>
        </p:grpSpPr>
        <p:sp>
          <p:nvSpPr>
            <p:cNvPr id="9751" name="Google Shape;9751;p6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2" name="Google Shape;9752;p6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3" name="Google Shape;9753;p6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54" name="Google Shape;9754;p64"/>
          <p:cNvGrpSpPr/>
          <p:nvPr/>
        </p:nvGrpSpPr>
        <p:grpSpPr>
          <a:xfrm>
            <a:off x="1958351" y="2755694"/>
            <a:ext cx="395865" cy="421927"/>
            <a:chOff x="-5971525" y="3990475"/>
            <a:chExt cx="274925" cy="293025"/>
          </a:xfrm>
        </p:grpSpPr>
        <p:sp>
          <p:nvSpPr>
            <p:cNvPr id="9755" name="Google Shape;9755;p6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6" name="Google Shape;9756;p6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7" name="Google Shape;9757;p6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8" name="Google Shape;9758;p6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59" name="Google Shape;9759;p64"/>
          <p:cNvGrpSpPr/>
          <p:nvPr/>
        </p:nvGrpSpPr>
        <p:grpSpPr>
          <a:xfrm>
            <a:off x="4631558" y="1689798"/>
            <a:ext cx="420775" cy="418507"/>
            <a:chOff x="-4118225" y="3253275"/>
            <a:chExt cx="292225" cy="290650"/>
          </a:xfrm>
        </p:grpSpPr>
        <p:sp>
          <p:nvSpPr>
            <p:cNvPr id="9760" name="Google Shape;9760;p6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1" name="Google Shape;9761;p6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62" name="Google Shape;9762;p64"/>
          <p:cNvGrpSpPr/>
          <p:nvPr/>
        </p:nvGrpSpPr>
        <p:grpSpPr>
          <a:xfrm>
            <a:off x="4682008" y="2204922"/>
            <a:ext cx="319874" cy="420199"/>
            <a:chOff x="-4082800" y="3612425"/>
            <a:chExt cx="222150" cy="291825"/>
          </a:xfrm>
        </p:grpSpPr>
        <p:sp>
          <p:nvSpPr>
            <p:cNvPr id="9763" name="Google Shape;9763;p6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4" name="Google Shape;9764;p6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5" name="Google Shape;9765;p6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66" name="Google Shape;9766;p64"/>
          <p:cNvGrpSpPr/>
          <p:nvPr/>
        </p:nvGrpSpPr>
        <p:grpSpPr>
          <a:xfrm>
            <a:off x="4643456" y="2769876"/>
            <a:ext cx="420775" cy="393561"/>
            <a:chOff x="-4118225" y="3990475"/>
            <a:chExt cx="292225" cy="273325"/>
          </a:xfrm>
        </p:grpSpPr>
        <p:sp>
          <p:nvSpPr>
            <p:cNvPr id="9767" name="Google Shape;9767;p6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8" name="Google Shape;9768;p6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9" name="Google Shape;9769;p6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0" name="Google Shape;9770;p6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71" name="Google Shape;9771;p64"/>
          <p:cNvGrpSpPr/>
          <p:nvPr/>
        </p:nvGrpSpPr>
        <p:grpSpPr>
          <a:xfrm>
            <a:off x="7354110" y="1688087"/>
            <a:ext cx="394713" cy="421927"/>
            <a:chOff x="-2312225" y="3238300"/>
            <a:chExt cx="274125" cy="293025"/>
          </a:xfrm>
        </p:grpSpPr>
        <p:sp>
          <p:nvSpPr>
            <p:cNvPr id="9772" name="Google Shape;9772;p6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3" name="Google Shape;9773;p6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74" name="Google Shape;9774;p64"/>
          <p:cNvGrpSpPr/>
          <p:nvPr/>
        </p:nvGrpSpPr>
        <p:grpSpPr>
          <a:xfrm>
            <a:off x="7341062" y="2153586"/>
            <a:ext cx="420811" cy="522864"/>
            <a:chOff x="-2310650" y="3525775"/>
            <a:chExt cx="292250" cy="363125"/>
          </a:xfrm>
        </p:grpSpPr>
        <p:sp>
          <p:nvSpPr>
            <p:cNvPr id="9775" name="Google Shape;9775;p6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6" name="Google Shape;9776;p6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7" name="Google Shape;9777;p6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8" name="Google Shape;9778;p6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79" name="Google Shape;9779;p64"/>
          <p:cNvGrpSpPr/>
          <p:nvPr/>
        </p:nvGrpSpPr>
        <p:grpSpPr>
          <a:xfrm>
            <a:off x="7351827" y="2756825"/>
            <a:ext cx="423079" cy="419659"/>
            <a:chOff x="-2310650" y="3958175"/>
            <a:chExt cx="293825" cy="291450"/>
          </a:xfrm>
        </p:grpSpPr>
        <p:sp>
          <p:nvSpPr>
            <p:cNvPr id="9780" name="Google Shape;9780;p6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1" name="Google Shape;9781;p6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82" name="Google Shape;9782;p64"/>
          <p:cNvGrpSpPr/>
          <p:nvPr/>
        </p:nvGrpSpPr>
        <p:grpSpPr>
          <a:xfrm>
            <a:off x="4718688" y="3308459"/>
            <a:ext cx="424159" cy="419659"/>
            <a:chOff x="-1182750" y="3962900"/>
            <a:chExt cx="294575" cy="291450"/>
          </a:xfrm>
        </p:grpSpPr>
        <p:sp>
          <p:nvSpPr>
            <p:cNvPr id="9783" name="Google Shape;9783;p6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4" name="Google Shape;9784;p6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5" name="Google Shape;9785;p6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6" name="Google Shape;9786;p6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7" name="Google Shape;9787;p6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8" name="Google Shape;9788;p6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9" name="Google Shape;9789;p6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90" name="Google Shape;9790;p64"/>
          <p:cNvGrpSpPr/>
          <p:nvPr/>
        </p:nvGrpSpPr>
        <p:grpSpPr>
          <a:xfrm>
            <a:off x="2471824" y="1689223"/>
            <a:ext cx="424195" cy="419659"/>
            <a:chOff x="-5611575" y="3272950"/>
            <a:chExt cx="294600" cy="291450"/>
          </a:xfrm>
        </p:grpSpPr>
        <p:sp>
          <p:nvSpPr>
            <p:cNvPr id="9791" name="Google Shape;9791;p6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2" name="Google Shape;9792;p6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3" name="Google Shape;9793;p6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4" name="Google Shape;9794;p6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5" name="Google Shape;9795;p6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96" name="Google Shape;9796;p64"/>
          <p:cNvGrpSpPr/>
          <p:nvPr/>
        </p:nvGrpSpPr>
        <p:grpSpPr>
          <a:xfrm>
            <a:off x="2471824" y="2205770"/>
            <a:ext cx="424195" cy="418507"/>
            <a:chOff x="-5613150" y="3632900"/>
            <a:chExt cx="294600" cy="290650"/>
          </a:xfrm>
        </p:grpSpPr>
        <p:sp>
          <p:nvSpPr>
            <p:cNvPr id="9797" name="Google Shape;9797;p6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8" name="Google Shape;9798;p6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99" name="Google Shape;9799;p64"/>
          <p:cNvGrpSpPr/>
          <p:nvPr/>
        </p:nvGrpSpPr>
        <p:grpSpPr>
          <a:xfrm>
            <a:off x="2483722" y="2756270"/>
            <a:ext cx="424195" cy="420775"/>
            <a:chOff x="-5613150" y="3991275"/>
            <a:chExt cx="294600" cy="292225"/>
          </a:xfrm>
        </p:grpSpPr>
        <p:sp>
          <p:nvSpPr>
            <p:cNvPr id="9800" name="Google Shape;9800;p6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1" name="Google Shape;9801;p6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2" name="Google Shape;9802;p6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3" name="Google Shape;9803;p6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4" name="Google Shape;9804;p6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5" name="Google Shape;9805;p6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6" name="Google Shape;9806;p6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7" name="Google Shape;9807;p6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8" name="Google Shape;9808;p6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09" name="Google Shape;9809;p64"/>
          <p:cNvGrpSpPr/>
          <p:nvPr/>
        </p:nvGrpSpPr>
        <p:grpSpPr>
          <a:xfrm>
            <a:off x="5155210" y="1689438"/>
            <a:ext cx="434634" cy="419227"/>
            <a:chOff x="-3768700" y="3253275"/>
            <a:chExt cx="301850" cy="291150"/>
          </a:xfrm>
        </p:grpSpPr>
        <p:sp>
          <p:nvSpPr>
            <p:cNvPr id="9810" name="Google Shape;9810;p6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1" name="Google Shape;9811;p6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2" name="Google Shape;9812;p6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13" name="Google Shape;9813;p64"/>
          <p:cNvGrpSpPr/>
          <p:nvPr/>
        </p:nvGrpSpPr>
        <p:grpSpPr>
          <a:xfrm>
            <a:off x="5159293" y="2217090"/>
            <a:ext cx="426462" cy="395865"/>
            <a:chOff x="-3808700" y="3628950"/>
            <a:chExt cx="296175" cy="274925"/>
          </a:xfrm>
        </p:grpSpPr>
        <p:sp>
          <p:nvSpPr>
            <p:cNvPr id="9814" name="Google Shape;9814;p6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5" name="Google Shape;9815;p6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6" name="Google Shape;9816;p6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17" name="Google Shape;9817;p64"/>
          <p:cNvGrpSpPr/>
          <p:nvPr/>
        </p:nvGrpSpPr>
        <p:grpSpPr>
          <a:xfrm>
            <a:off x="5224504" y="2756412"/>
            <a:ext cx="419443" cy="420487"/>
            <a:chOff x="-3771675" y="3971775"/>
            <a:chExt cx="291300" cy="292025"/>
          </a:xfrm>
        </p:grpSpPr>
        <p:sp>
          <p:nvSpPr>
            <p:cNvPr id="9818" name="Google Shape;9818;p6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9" name="Google Shape;9819;p6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0" name="Google Shape;9820;p6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1" name="Google Shape;9821;p6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2" name="Google Shape;9822;p6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23" name="Google Shape;9823;p64"/>
          <p:cNvGrpSpPr/>
          <p:nvPr/>
        </p:nvGrpSpPr>
        <p:grpSpPr>
          <a:xfrm>
            <a:off x="7885948" y="1716461"/>
            <a:ext cx="420271" cy="320774"/>
            <a:chOff x="-1951475" y="3273100"/>
            <a:chExt cx="291875" cy="222775"/>
          </a:xfrm>
        </p:grpSpPr>
        <p:sp>
          <p:nvSpPr>
            <p:cNvPr id="9824" name="Google Shape;9824;p6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5" name="Google Shape;9825;p6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6" name="Google Shape;9826;p6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27" name="Google Shape;9827;p64"/>
          <p:cNvGrpSpPr/>
          <p:nvPr/>
        </p:nvGrpSpPr>
        <p:grpSpPr>
          <a:xfrm>
            <a:off x="7883429" y="2205191"/>
            <a:ext cx="425310" cy="419659"/>
            <a:chOff x="-1951475" y="3597450"/>
            <a:chExt cx="295375" cy="291450"/>
          </a:xfrm>
        </p:grpSpPr>
        <p:sp>
          <p:nvSpPr>
            <p:cNvPr id="9828" name="Google Shape;9828;p6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9" name="Google Shape;9829;p6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0" name="Google Shape;9830;p6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1" name="Google Shape;9831;p6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32" name="Google Shape;9832;p64"/>
          <p:cNvGrpSpPr/>
          <p:nvPr/>
        </p:nvGrpSpPr>
        <p:grpSpPr>
          <a:xfrm>
            <a:off x="7885680" y="2756825"/>
            <a:ext cx="444605" cy="419659"/>
            <a:chOff x="-1960150" y="3956600"/>
            <a:chExt cx="308775" cy="291450"/>
          </a:xfrm>
        </p:grpSpPr>
        <p:sp>
          <p:nvSpPr>
            <p:cNvPr id="9833" name="Google Shape;9833;p6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4" name="Google Shape;9834;p6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35" name="Google Shape;9835;p64"/>
          <p:cNvGrpSpPr/>
          <p:nvPr/>
        </p:nvGrpSpPr>
        <p:grpSpPr>
          <a:xfrm>
            <a:off x="1939718" y="3307636"/>
            <a:ext cx="420775" cy="420775"/>
            <a:chOff x="-804700" y="3226500"/>
            <a:chExt cx="292225" cy="292225"/>
          </a:xfrm>
        </p:grpSpPr>
        <p:sp>
          <p:nvSpPr>
            <p:cNvPr id="9836" name="Google Shape;9836;p6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7" name="Google Shape;9837;p6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8" name="Google Shape;9838;p6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9" name="Google Shape;9839;p6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0" name="Google Shape;9840;p6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1" name="Google Shape;9841;p6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2" name="Google Shape;9842;p6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43" name="Google Shape;9843;p64"/>
          <p:cNvGrpSpPr/>
          <p:nvPr/>
        </p:nvGrpSpPr>
        <p:grpSpPr>
          <a:xfrm>
            <a:off x="3019809" y="1688647"/>
            <a:ext cx="420775" cy="420811"/>
            <a:chOff x="-5251625" y="3272950"/>
            <a:chExt cx="292225" cy="292250"/>
          </a:xfrm>
        </p:grpSpPr>
        <p:sp>
          <p:nvSpPr>
            <p:cNvPr id="9844" name="Google Shape;9844;p6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5" name="Google Shape;9845;p6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6" name="Google Shape;9846;p6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47" name="Google Shape;9847;p64"/>
          <p:cNvGrpSpPr/>
          <p:nvPr/>
        </p:nvGrpSpPr>
        <p:grpSpPr>
          <a:xfrm>
            <a:off x="3016407" y="2204348"/>
            <a:ext cx="427578" cy="421351"/>
            <a:chOff x="-5254775" y="3631325"/>
            <a:chExt cx="296950" cy="292625"/>
          </a:xfrm>
        </p:grpSpPr>
        <p:sp>
          <p:nvSpPr>
            <p:cNvPr id="9848" name="Google Shape;9848;p6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9" name="Google Shape;9849;p6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0" name="Google Shape;9850;p6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1" name="Google Shape;9851;p6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2" name="Google Shape;9852;p6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3" name="Google Shape;9853;p6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4" name="Google Shape;9854;p6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55" name="Google Shape;9855;p64"/>
          <p:cNvGrpSpPr/>
          <p:nvPr/>
        </p:nvGrpSpPr>
        <p:grpSpPr>
          <a:xfrm>
            <a:off x="3032265" y="2756270"/>
            <a:ext cx="419659" cy="420775"/>
            <a:chOff x="-5251625" y="3991275"/>
            <a:chExt cx="291450" cy="292225"/>
          </a:xfrm>
        </p:grpSpPr>
        <p:sp>
          <p:nvSpPr>
            <p:cNvPr id="9856" name="Google Shape;9856;p6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7" name="Google Shape;9857;p6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8" name="Google Shape;9858;p6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9" name="Google Shape;9859;p6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0" name="Google Shape;9860;p6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61" name="Google Shape;9861;p64"/>
          <p:cNvGrpSpPr/>
          <p:nvPr/>
        </p:nvGrpSpPr>
        <p:grpSpPr>
          <a:xfrm>
            <a:off x="5772848" y="1689240"/>
            <a:ext cx="319874" cy="419623"/>
            <a:chOff x="-3365275" y="3253275"/>
            <a:chExt cx="222150" cy="291425"/>
          </a:xfrm>
        </p:grpSpPr>
        <p:sp>
          <p:nvSpPr>
            <p:cNvPr id="9862" name="Google Shape;9862;p6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3" name="Google Shape;9863;p6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64" name="Google Shape;9864;p64"/>
          <p:cNvGrpSpPr/>
          <p:nvPr/>
        </p:nvGrpSpPr>
        <p:grpSpPr>
          <a:xfrm>
            <a:off x="5746786" y="2204058"/>
            <a:ext cx="371998" cy="421927"/>
            <a:chOff x="-3383375" y="3611625"/>
            <a:chExt cx="258350" cy="293025"/>
          </a:xfrm>
        </p:grpSpPr>
        <p:sp>
          <p:nvSpPr>
            <p:cNvPr id="9865" name="Google Shape;9865;p6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6" name="Google Shape;9866;p6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67" name="Google Shape;9867;p64"/>
          <p:cNvGrpSpPr/>
          <p:nvPr/>
        </p:nvGrpSpPr>
        <p:grpSpPr>
          <a:xfrm>
            <a:off x="5809135" y="2756826"/>
            <a:ext cx="271097" cy="419659"/>
            <a:chOff x="-3347950" y="3971575"/>
            <a:chExt cx="188275" cy="291450"/>
          </a:xfrm>
        </p:grpSpPr>
        <p:sp>
          <p:nvSpPr>
            <p:cNvPr id="9868" name="Google Shape;9868;p6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9" name="Google Shape;9869;p6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0" name="Google Shape;9870;p6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71" name="Google Shape;9871;p64"/>
          <p:cNvGrpSpPr/>
          <p:nvPr/>
        </p:nvGrpSpPr>
        <p:grpSpPr>
          <a:xfrm>
            <a:off x="858994" y="3307061"/>
            <a:ext cx="371998" cy="421927"/>
            <a:chOff x="-1575775" y="3238300"/>
            <a:chExt cx="258350" cy="293025"/>
          </a:xfrm>
        </p:grpSpPr>
        <p:sp>
          <p:nvSpPr>
            <p:cNvPr id="9872" name="Google Shape;9872;p6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3" name="Google Shape;9873;p6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4" name="Google Shape;9874;p6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5" name="Google Shape;9875;p6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6" name="Google Shape;9876;p6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77" name="Google Shape;9877;p64"/>
          <p:cNvGrpSpPr/>
          <p:nvPr/>
        </p:nvGrpSpPr>
        <p:grpSpPr>
          <a:xfrm>
            <a:off x="2503892" y="3309051"/>
            <a:ext cx="423079" cy="424159"/>
            <a:chOff x="-1591550" y="3597475"/>
            <a:chExt cx="293825" cy="294575"/>
          </a:xfrm>
        </p:grpSpPr>
        <p:sp>
          <p:nvSpPr>
            <p:cNvPr id="9878" name="Google Shape;9878;p6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9" name="Google Shape;9879;p6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0" name="Google Shape;9880;p6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81" name="Google Shape;9881;p64"/>
          <p:cNvGrpSpPr/>
          <p:nvPr/>
        </p:nvGrpSpPr>
        <p:grpSpPr>
          <a:xfrm>
            <a:off x="4153362" y="3318663"/>
            <a:ext cx="421927" cy="399248"/>
            <a:chOff x="-1592325" y="3957400"/>
            <a:chExt cx="293025" cy="277275"/>
          </a:xfrm>
        </p:grpSpPr>
        <p:sp>
          <p:nvSpPr>
            <p:cNvPr id="9882" name="Google Shape;9882;p6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3" name="Google Shape;9883;p6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4" name="Google Shape;9884;p6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5" name="Google Shape;9885;p6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86" name="Google Shape;9886;p64"/>
          <p:cNvGrpSpPr/>
          <p:nvPr/>
        </p:nvGrpSpPr>
        <p:grpSpPr>
          <a:xfrm>
            <a:off x="3640232" y="3310744"/>
            <a:ext cx="369730" cy="420775"/>
            <a:chOff x="-778700" y="3612425"/>
            <a:chExt cx="256775" cy="292225"/>
          </a:xfrm>
        </p:grpSpPr>
        <p:sp>
          <p:nvSpPr>
            <p:cNvPr id="9887" name="Google Shape;9887;p6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8" name="Google Shape;9888;p6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9" name="Google Shape;9889;p6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0" name="Google Shape;9890;p6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1" name="Google Shape;9891;p6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2" name="Google Shape;9892;p6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93" name="Google Shape;9893;p64"/>
          <p:cNvGrpSpPr/>
          <p:nvPr/>
        </p:nvGrpSpPr>
        <p:grpSpPr>
          <a:xfrm>
            <a:off x="6111733" y="3828305"/>
            <a:ext cx="340731" cy="387641"/>
            <a:chOff x="7728464" y="1561258"/>
            <a:chExt cx="349719" cy="397866"/>
          </a:xfrm>
        </p:grpSpPr>
        <p:sp>
          <p:nvSpPr>
            <p:cNvPr id="9894" name="Google Shape;9894;p6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5" name="Google Shape;9895;p6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96" name="Google Shape;9896;p64"/>
          <p:cNvGrpSpPr/>
          <p:nvPr/>
        </p:nvGrpSpPr>
        <p:grpSpPr>
          <a:xfrm>
            <a:off x="4034702" y="3828305"/>
            <a:ext cx="387681" cy="387641"/>
            <a:chOff x="5611350" y="1561258"/>
            <a:chExt cx="397907" cy="397866"/>
          </a:xfrm>
        </p:grpSpPr>
        <p:sp>
          <p:nvSpPr>
            <p:cNvPr id="9897" name="Google Shape;9897;p6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8" name="Google Shape;9898;p6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9" name="Google Shape;9899;p6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0" name="Google Shape;9900;p6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01" name="Google Shape;9901;p64"/>
          <p:cNvGrpSpPr/>
          <p:nvPr/>
        </p:nvGrpSpPr>
        <p:grpSpPr>
          <a:xfrm>
            <a:off x="4553987" y="3925571"/>
            <a:ext cx="387609" cy="193109"/>
            <a:chOff x="6140660" y="1661097"/>
            <a:chExt cx="397834" cy="198202"/>
          </a:xfrm>
        </p:grpSpPr>
        <p:sp>
          <p:nvSpPr>
            <p:cNvPr id="9902" name="Google Shape;9902;p6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3" name="Google Shape;9903;p6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4" name="Google Shape;9904;p6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5" name="Google Shape;9905;p6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06" name="Google Shape;9906;p64"/>
          <p:cNvGrpSpPr/>
          <p:nvPr/>
        </p:nvGrpSpPr>
        <p:grpSpPr>
          <a:xfrm>
            <a:off x="5073202" y="3828305"/>
            <a:ext cx="387681" cy="387641"/>
            <a:chOff x="6669907" y="1561258"/>
            <a:chExt cx="397907" cy="397866"/>
          </a:xfrm>
        </p:grpSpPr>
        <p:sp>
          <p:nvSpPr>
            <p:cNvPr id="9907" name="Google Shape;9907;p6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8" name="Google Shape;9908;p6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9" name="Google Shape;9909;p6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0" name="Google Shape;9910;p6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1" name="Google Shape;9911;p6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12" name="Google Shape;9912;p64"/>
          <p:cNvGrpSpPr/>
          <p:nvPr/>
        </p:nvGrpSpPr>
        <p:grpSpPr>
          <a:xfrm>
            <a:off x="1958433" y="3885842"/>
            <a:ext cx="387681" cy="272572"/>
            <a:chOff x="3386036" y="1746339"/>
            <a:chExt cx="397907" cy="279762"/>
          </a:xfrm>
        </p:grpSpPr>
        <p:sp>
          <p:nvSpPr>
            <p:cNvPr id="9913" name="Google Shape;9913;p6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4" name="Google Shape;9914;p6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15" name="Google Shape;9915;p64"/>
          <p:cNvGrpSpPr/>
          <p:nvPr/>
        </p:nvGrpSpPr>
        <p:grpSpPr>
          <a:xfrm>
            <a:off x="2996130" y="3828288"/>
            <a:ext cx="387681" cy="387681"/>
            <a:chOff x="4417380" y="1687279"/>
            <a:chExt cx="397907" cy="397907"/>
          </a:xfrm>
        </p:grpSpPr>
        <p:sp>
          <p:nvSpPr>
            <p:cNvPr id="9916" name="Google Shape;9916;p6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7" name="Google Shape;9917;p6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18" name="Google Shape;9918;p64"/>
          <p:cNvGrpSpPr/>
          <p:nvPr/>
        </p:nvGrpSpPr>
        <p:grpSpPr>
          <a:xfrm>
            <a:off x="7942611" y="3308537"/>
            <a:ext cx="387661" cy="387661"/>
            <a:chOff x="2869999" y="1687279"/>
            <a:chExt cx="397887" cy="397887"/>
          </a:xfrm>
        </p:grpSpPr>
        <p:sp>
          <p:nvSpPr>
            <p:cNvPr id="9919" name="Google Shape;9919;p6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0" name="Google Shape;9920;p6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21" name="Google Shape;9921;p64"/>
          <p:cNvGrpSpPr/>
          <p:nvPr/>
        </p:nvGrpSpPr>
        <p:grpSpPr>
          <a:xfrm>
            <a:off x="2477718" y="3828664"/>
            <a:ext cx="386807" cy="386929"/>
            <a:chOff x="3902887" y="1687655"/>
            <a:chExt cx="397010" cy="397135"/>
          </a:xfrm>
        </p:grpSpPr>
        <p:sp>
          <p:nvSpPr>
            <p:cNvPr id="9922" name="Google Shape;9922;p6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3" name="Google Shape;9923;p6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24" name="Google Shape;9924;p64"/>
          <p:cNvGrpSpPr/>
          <p:nvPr/>
        </p:nvGrpSpPr>
        <p:grpSpPr>
          <a:xfrm>
            <a:off x="3515416" y="3828344"/>
            <a:ext cx="387681" cy="387681"/>
            <a:chOff x="4933458" y="1687279"/>
            <a:chExt cx="397907" cy="397907"/>
          </a:xfrm>
        </p:grpSpPr>
        <p:sp>
          <p:nvSpPr>
            <p:cNvPr id="9925" name="Google Shape;9925;p6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6" name="Google Shape;9926;p6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27" name="Google Shape;9927;p64"/>
          <p:cNvGrpSpPr/>
          <p:nvPr/>
        </p:nvGrpSpPr>
        <p:grpSpPr>
          <a:xfrm>
            <a:off x="5286246" y="3308537"/>
            <a:ext cx="387681" cy="387661"/>
            <a:chOff x="266768" y="1721375"/>
            <a:chExt cx="397907" cy="397887"/>
          </a:xfrm>
        </p:grpSpPr>
        <p:sp>
          <p:nvSpPr>
            <p:cNvPr id="9928" name="Google Shape;9928;p6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9" name="Google Shape;9929;p6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30" name="Google Shape;9930;p64"/>
          <p:cNvGrpSpPr/>
          <p:nvPr/>
        </p:nvGrpSpPr>
        <p:grpSpPr>
          <a:xfrm>
            <a:off x="7411672" y="3308924"/>
            <a:ext cx="387539" cy="386888"/>
            <a:chOff x="2408992" y="1722875"/>
            <a:chExt cx="397761" cy="397093"/>
          </a:xfrm>
        </p:grpSpPr>
        <p:sp>
          <p:nvSpPr>
            <p:cNvPr id="9931" name="Google Shape;9931;p6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2" name="Google Shape;9932;p6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33" name="Google Shape;9933;p64"/>
          <p:cNvGrpSpPr/>
          <p:nvPr/>
        </p:nvGrpSpPr>
        <p:grpSpPr>
          <a:xfrm>
            <a:off x="5592488" y="3828305"/>
            <a:ext cx="387641" cy="387641"/>
            <a:chOff x="7199196" y="1561258"/>
            <a:chExt cx="397866" cy="397866"/>
          </a:xfrm>
        </p:grpSpPr>
        <p:sp>
          <p:nvSpPr>
            <p:cNvPr id="9934" name="Google Shape;9934;p6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5" name="Google Shape;9935;p6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6" name="Google Shape;9936;p6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937" name="Google Shape;9937;p64"/>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s-CO" sz="2400" b="0" i="0" u="none" strike="noStrike" cap="none">
                <a:solidFill>
                  <a:srgbClr val="FFFFFF"/>
                </a:solidFill>
                <a:latin typeface="Arial"/>
                <a:ea typeface="Arial"/>
                <a:cs typeface="Arial"/>
                <a:sym typeface="Arial"/>
              </a:rPr>
              <a:t>SEO &amp; Marketing Icons</a:t>
            </a:r>
            <a:endParaRPr sz="2400" b="0" i="0" u="none" strike="noStrike" cap="none">
              <a:solidFill>
                <a:srgbClr val="FFFFFF"/>
              </a:solidFill>
              <a:latin typeface="Arial"/>
              <a:ea typeface="Arial"/>
              <a:cs typeface="Arial"/>
              <a:sym typeface="Arial"/>
            </a:endParaRPr>
          </a:p>
        </p:txBody>
      </p:sp>
      <p:grpSp>
        <p:nvGrpSpPr>
          <p:cNvPr id="9938" name="Google Shape;9938;p64"/>
          <p:cNvGrpSpPr/>
          <p:nvPr/>
        </p:nvGrpSpPr>
        <p:grpSpPr>
          <a:xfrm>
            <a:off x="6348367" y="3308537"/>
            <a:ext cx="387661" cy="387661"/>
            <a:chOff x="1379798" y="1723250"/>
            <a:chExt cx="397887" cy="397887"/>
          </a:xfrm>
        </p:grpSpPr>
        <p:sp>
          <p:nvSpPr>
            <p:cNvPr id="9939" name="Google Shape;9939;p6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0" name="Google Shape;9940;p6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1" name="Google Shape;9941;p6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2" name="Google Shape;9942;p6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43" name="Google Shape;9943;p64"/>
          <p:cNvGrpSpPr/>
          <p:nvPr/>
        </p:nvGrpSpPr>
        <p:grpSpPr>
          <a:xfrm>
            <a:off x="5817327" y="3308537"/>
            <a:ext cx="387641" cy="387661"/>
            <a:chOff x="864491" y="1723250"/>
            <a:chExt cx="397866" cy="397887"/>
          </a:xfrm>
        </p:grpSpPr>
        <p:sp>
          <p:nvSpPr>
            <p:cNvPr id="9944" name="Google Shape;9944;p6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5" name="Google Shape;9945;p6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6" name="Google Shape;9946;p6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947" name="Google Shape;9947;p64"/>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948" name="Google Shape;9948;p64"/>
          <p:cNvGrpSpPr/>
          <p:nvPr/>
        </p:nvGrpSpPr>
        <p:grpSpPr>
          <a:xfrm>
            <a:off x="6584154" y="3827060"/>
            <a:ext cx="388966" cy="388966"/>
            <a:chOff x="1190625" y="238125"/>
            <a:chExt cx="5235075" cy="5235075"/>
          </a:xfrm>
        </p:grpSpPr>
        <p:sp>
          <p:nvSpPr>
            <p:cNvPr id="9949" name="Google Shape;9949;p64"/>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0" name="Google Shape;9950;p64"/>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54"/>
        <p:cNvGrpSpPr/>
        <p:nvPr/>
      </p:nvGrpSpPr>
      <p:grpSpPr>
        <a:xfrm>
          <a:off x="0" y="0"/>
          <a:ext cx="0" cy="0"/>
          <a:chOff x="0" y="0"/>
          <a:chExt cx="0" cy="0"/>
        </a:xfrm>
      </p:grpSpPr>
      <p:pic>
        <p:nvPicPr>
          <p:cNvPr id="9955" name="Google Shape;9955;p65">
            <a:hlinkClick r:id="rId3"/>
          </p:cNvPr>
          <p:cNvPicPr preferRelativeResize="0"/>
          <p:nvPr/>
        </p:nvPicPr>
        <p:blipFill rotWithShape="1">
          <a:blip r:embed="rId4">
            <a:alphaModFix/>
          </a:blip>
          <a:src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8"/>
          <p:cNvSpPr txBox="1">
            <a:spLocks noGrp="1"/>
          </p:cNvSpPr>
          <p:nvPr>
            <p:ph type="subTitle" idx="1"/>
          </p:nvPr>
        </p:nvSpPr>
        <p:spPr>
          <a:xfrm>
            <a:off x="2560350" y="552250"/>
            <a:ext cx="2401500" cy="6483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400"/>
              <a:buNone/>
            </a:pPr>
            <a:r>
              <a:rPr lang="es-CO"/>
              <a:t>Datos almacenados en DB</a:t>
            </a:r>
            <a:endParaRPr/>
          </a:p>
        </p:txBody>
      </p:sp>
      <p:sp>
        <p:nvSpPr>
          <p:cNvPr id="957" name="Google Shape;957;p8"/>
          <p:cNvSpPr txBox="1">
            <a:spLocks noGrp="1"/>
          </p:cNvSpPr>
          <p:nvPr>
            <p:ph type="title"/>
          </p:nvPr>
        </p:nvSpPr>
        <p:spPr>
          <a:xfrm>
            <a:off x="476725" y="901813"/>
            <a:ext cx="3323400" cy="1018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Alcances y limitaciones</a:t>
            </a:r>
            <a:endParaRPr/>
          </a:p>
        </p:txBody>
      </p:sp>
      <p:grpSp>
        <p:nvGrpSpPr>
          <p:cNvPr id="958" name="Google Shape;958;p8"/>
          <p:cNvGrpSpPr/>
          <p:nvPr/>
        </p:nvGrpSpPr>
        <p:grpSpPr>
          <a:xfrm>
            <a:off x="3115675" y="1050654"/>
            <a:ext cx="1553155" cy="3042185"/>
            <a:chOff x="1405310" y="1225632"/>
            <a:chExt cx="1553155" cy="3042185"/>
          </a:xfrm>
        </p:grpSpPr>
        <p:pic>
          <p:nvPicPr>
            <p:cNvPr id="959" name="Google Shape;959;p8"/>
            <p:cNvPicPr preferRelativeResize="0"/>
            <p:nvPr/>
          </p:nvPicPr>
          <p:blipFill rotWithShape="1">
            <a:blip r:embed="rId3">
              <a:alphaModFix/>
            </a:blip>
            <a:srcRect/>
            <a:stretch/>
          </p:blipFill>
          <p:spPr>
            <a:xfrm>
              <a:off x="1557663" y="2997924"/>
              <a:ext cx="1269893" cy="1269893"/>
            </a:xfrm>
            <a:prstGeom prst="rect">
              <a:avLst/>
            </a:prstGeom>
            <a:noFill/>
            <a:ln>
              <a:noFill/>
            </a:ln>
          </p:spPr>
        </p:pic>
        <p:pic>
          <p:nvPicPr>
            <p:cNvPr id="960" name="Google Shape;960;p8"/>
            <p:cNvPicPr preferRelativeResize="0"/>
            <p:nvPr/>
          </p:nvPicPr>
          <p:blipFill rotWithShape="1">
            <a:blip r:embed="rId4">
              <a:alphaModFix/>
            </a:blip>
            <a:srcRect/>
            <a:stretch/>
          </p:blipFill>
          <p:spPr>
            <a:xfrm>
              <a:off x="1405310" y="1225632"/>
              <a:ext cx="1553155" cy="1553155"/>
            </a:xfrm>
            <a:prstGeom prst="rect">
              <a:avLst/>
            </a:prstGeom>
            <a:noFill/>
            <a:ln>
              <a:noFill/>
            </a:ln>
          </p:spPr>
        </p:pic>
      </p:grpSp>
      <p:grpSp>
        <p:nvGrpSpPr>
          <p:cNvPr id="961" name="Google Shape;961;p8"/>
          <p:cNvGrpSpPr/>
          <p:nvPr/>
        </p:nvGrpSpPr>
        <p:grpSpPr>
          <a:xfrm>
            <a:off x="5614884" y="1706073"/>
            <a:ext cx="3240013" cy="1751818"/>
            <a:chOff x="4113525" y="1902876"/>
            <a:chExt cx="3240013" cy="1751818"/>
          </a:xfrm>
        </p:grpSpPr>
        <p:pic>
          <p:nvPicPr>
            <p:cNvPr id="962" name="Google Shape;962;p8"/>
            <p:cNvPicPr preferRelativeResize="0"/>
            <p:nvPr/>
          </p:nvPicPr>
          <p:blipFill rotWithShape="1">
            <a:blip r:embed="rId5">
              <a:alphaModFix/>
            </a:blip>
            <a:srcRect/>
            <a:stretch/>
          </p:blipFill>
          <p:spPr>
            <a:xfrm>
              <a:off x="4113525" y="2129040"/>
              <a:ext cx="1299492" cy="1299492"/>
            </a:xfrm>
            <a:prstGeom prst="rect">
              <a:avLst/>
            </a:prstGeom>
            <a:noFill/>
            <a:ln>
              <a:noFill/>
            </a:ln>
          </p:spPr>
        </p:pic>
        <p:pic>
          <p:nvPicPr>
            <p:cNvPr id="963" name="Google Shape;963;p8"/>
            <p:cNvPicPr preferRelativeResize="0"/>
            <p:nvPr/>
          </p:nvPicPr>
          <p:blipFill rotWithShape="1">
            <a:blip r:embed="rId6">
              <a:alphaModFix/>
            </a:blip>
            <a:srcRect/>
            <a:stretch/>
          </p:blipFill>
          <p:spPr>
            <a:xfrm>
              <a:off x="5601720" y="1902876"/>
              <a:ext cx="1751818" cy="1751818"/>
            </a:xfrm>
            <a:prstGeom prst="rect">
              <a:avLst/>
            </a:prstGeom>
            <a:noFill/>
            <a:ln>
              <a:noFill/>
            </a:ln>
          </p:spPr>
        </p:pic>
      </p:grpSp>
      <p:sp>
        <p:nvSpPr>
          <p:cNvPr id="964" name="Google Shape;964;p8"/>
          <p:cNvSpPr txBox="1">
            <a:spLocks noGrp="1"/>
          </p:cNvSpPr>
          <p:nvPr>
            <p:ph type="subTitle" idx="1"/>
          </p:nvPr>
        </p:nvSpPr>
        <p:spPr>
          <a:xfrm>
            <a:off x="5678138" y="901822"/>
            <a:ext cx="3323400" cy="6483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400"/>
              <a:buNone/>
            </a:pPr>
            <a:r>
              <a:rPr lang="es-CO"/>
              <a:t>Datos ambientales para redes IoT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8"/>
        <p:cNvGrpSpPr/>
        <p:nvPr/>
      </p:nvGrpSpPr>
      <p:grpSpPr>
        <a:xfrm>
          <a:off x="0" y="0"/>
          <a:ext cx="0" cy="0"/>
          <a:chOff x="0" y="0"/>
          <a:chExt cx="0" cy="0"/>
        </a:xfrm>
      </p:grpSpPr>
      <p:sp>
        <p:nvSpPr>
          <p:cNvPr id="969" name="Google Shape;969;g24cbf36a89f_0_26"/>
          <p:cNvSpPr txBox="1">
            <a:spLocks noGrp="1"/>
          </p:cNvSpPr>
          <p:nvPr>
            <p:ph type="title"/>
          </p:nvPr>
        </p:nvSpPr>
        <p:spPr>
          <a:xfrm>
            <a:off x="296850" y="1086551"/>
            <a:ext cx="3323400" cy="1018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s-CO"/>
              <a:t>Alcances y limitaciones</a:t>
            </a:r>
            <a:endParaRPr/>
          </a:p>
        </p:txBody>
      </p:sp>
      <p:grpSp>
        <p:nvGrpSpPr>
          <p:cNvPr id="970" name="Google Shape;970;g24cbf36a89f_0_26"/>
          <p:cNvGrpSpPr/>
          <p:nvPr/>
        </p:nvGrpSpPr>
        <p:grpSpPr>
          <a:xfrm>
            <a:off x="3499836" y="935781"/>
            <a:ext cx="1534928" cy="1547711"/>
            <a:chOff x="1480185" y="1330234"/>
            <a:chExt cx="1056458" cy="1056458"/>
          </a:xfrm>
        </p:grpSpPr>
        <p:pic>
          <p:nvPicPr>
            <p:cNvPr id="971" name="Google Shape;971;g24cbf36a89f_0_26"/>
            <p:cNvPicPr preferRelativeResize="0"/>
            <p:nvPr/>
          </p:nvPicPr>
          <p:blipFill rotWithShape="1">
            <a:blip r:embed="rId3">
              <a:alphaModFix/>
            </a:blip>
            <a:srcRect/>
            <a:stretch/>
          </p:blipFill>
          <p:spPr>
            <a:xfrm>
              <a:off x="1541145" y="1391194"/>
              <a:ext cx="934538" cy="934538"/>
            </a:xfrm>
            <a:prstGeom prst="rect">
              <a:avLst/>
            </a:prstGeom>
            <a:noFill/>
            <a:ln>
              <a:noFill/>
            </a:ln>
          </p:spPr>
        </p:pic>
        <p:pic>
          <p:nvPicPr>
            <p:cNvPr id="972" name="Google Shape;972;g24cbf36a89f_0_26"/>
            <p:cNvPicPr preferRelativeResize="0"/>
            <p:nvPr/>
          </p:nvPicPr>
          <p:blipFill rotWithShape="1">
            <a:blip r:embed="rId4">
              <a:alphaModFix/>
            </a:blip>
            <a:srcRect/>
            <a:stretch/>
          </p:blipFill>
          <p:spPr>
            <a:xfrm>
              <a:off x="1480185" y="1330234"/>
              <a:ext cx="1056458" cy="1056458"/>
            </a:xfrm>
            <a:prstGeom prst="rect">
              <a:avLst/>
            </a:prstGeom>
            <a:noFill/>
            <a:ln>
              <a:noFill/>
            </a:ln>
          </p:spPr>
        </p:pic>
      </p:grpSp>
      <p:grpSp>
        <p:nvGrpSpPr>
          <p:cNvPr id="973" name="Google Shape;973;g24cbf36a89f_0_26"/>
          <p:cNvGrpSpPr/>
          <p:nvPr/>
        </p:nvGrpSpPr>
        <p:grpSpPr>
          <a:xfrm>
            <a:off x="6485628" y="610201"/>
            <a:ext cx="1547750" cy="1764662"/>
            <a:chOff x="4933507" y="621441"/>
            <a:chExt cx="1547750" cy="1764662"/>
          </a:xfrm>
        </p:grpSpPr>
        <p:pic>
          <p:nvPicPr>
            <p:cNvPr id="974" name="Google Shape;974;g24cbf36a89f_0_26"/>
            <p:cNvPicPr preferRelativeResize="0"/>
            <p:nvPr/>
          </p:nvPicPr>
          <p:blipFill rotWithShape="1">
            <a:blip r:embed="rId5">
              <a:alphaModFix/>
            </a:blip>
            <a:srcRect/>
            <a:stretch/>
          </p:blipFill>
          <p:spPr>
            <a:xfrm>
              <a:off x="4933507" y="725185"/>
              <a:ext cx="1547750" cy="1547750"/>
            </a:xfrm>
            <a:prstGeom prst="rect">
              <a:avLst/>
            </a:prstGeom>
            <a:noFill/>
            <a:ln>
              <a:noFill/>
            </a:ln>
          </p:spPr>
        </p:pic>
        <p:pic>
          <p:nvPicPr>
            <p:cNvPr id="975" name="Google Shape;975;g24cbf36a89f_0_26"/>
            <p:cNvPicPr preferRelativeResize="0"/>
            <p:nvPr/>
          </p:nvPicPr>
          <p:blipFill rotWithShape="1">
            <a:blip r:embed="rId6">
              <a:alphaModFix/>
            </a:blip>
            <a:srcRect/>
            <a:stretch/>
          </p:blipFill>
          <p:spPr>
            <a:xfrm>
              <a:off x="5032658" y="621441"/>
              <a:ext cx="1349447" cy="1764662"/>
            </a:xfrm>
            <a:prstGeom prst="rect">
              <a:avLst/>
            </a:prstGeom>
            <a:noFill/>
            <a:ln>
              <a:noFill/>
            </a:ln>
          </p:spPr>
        </p:pic>
      </p:grpSp>
      <p:grpSp>
        <p:nvGrpSpPr>
          <p:cNvPr id="976" name="Google Shape;976;g24cbf36a89f_0_26"/>
          <p:cNvGrpSpPr/>
          <p:nvPr/>
        </p:nvGrpSpPr>
        <p:grpSpPr>
          <a:xfrm>
            <a:off x="3443255" y="3099868"/>
            <a:ext cx="1648097" cy="1764662"/>
            <a:chOff x="1759130" y="2845043"/>
            <a:chExt cx="1648097" cy="1764662"/>
          </a:xfrm>
        </p:grpSpPr>
        <p:pic>
          <p:nvPicPr>
            <p:cNvPr id="977" name="Google Shape;977;g24cbf36a89f_0_26"/>
            <p:cNvPicPr preferRelativeResize="0"/>
            <p:nvPr/>
          </p:nvPicPr>
          <p:blipFill rotWithShape="1">
            <a:blip r:embed="rId7">
              <a:alphaModFix/>
            </a:blip>
            <a:srcRect/>
            <a:stretch/>
          </p:blipFill>
          <p:spPr>
            <a:xfrm>
              <a:off x="1759130" y="2868189"/>
              <a:ext cx="1648097" cy="1648097"/>
            </a:xfrm>
            <a:prstGeom prst="rect">
              <a:avLst/>
            </a:prstGeom>
            <a:noFill/>
            <a:ln>
              <a:noFill/>
            </a:ln>
          </p:spPr>
        </p:pic>
        <p:pic>
          <p:nvPicPr>
            <p:cNvPr id="978" name="Google Shape;978;g24cbf36a89f_0_26"/>
            <p:cNvPicPr preferRelativeResize="0"/>
            <p:nvPr/>
          </p:nvPicPr>
          <p:blipFill rotWithShape="1">
            <a:blip r:embed="rId6">
              <a:alphaModFix/>
            </a:blip>
            <a:srcRect/>
            <a:stretch/>
          </p:blipFill>
          <p:spPr>
            <a:xfrm>
              <a:off x="1883621" y="2845043"/>
              <a:ext cx="1349447" cy="1764662"/>
            </a:xfrm>
            <a:prstGeom prst="rect">
              <a:avLst/>
            </a:prstGeom>
            <a:noFill/>
            <a:ln>
              <a:noFill/>
            </a:ln>
          </p:spPr>
        </p:pic>
      </p:grpSp>
      <p:sp>
        <p:nvSpPr>
          <p:cNvPr id="979" name="Google Shape;979;g24cbf36a89f_0_26"/>
          <p:cNvSpPr txBox="1">
            <a:spLocks noGrp="1"/>
          </p:cNvSpPr>
          <p:nvPr>
            <p:ph type="subTitle" idx="1"/>
          </p:nvPr>
        </p:nvSpPr>
        <p:spPr>
          <a:xfrm>
            <a:off x="2910288" y="2716722"/>
            <a:ext cx="3323400" cy="6483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400"/>
              <a:buNone/>
            </a:pPr>
            <a:r>
              <a:rPr lang="es-CO"/>
              <a:t>No dashboards de los datos</a:t>
            </a:r>
            <a:endParaRPr/>
          </a:p>
        </p:txBody>
      </p:sp>
      <p:sp>
        <p:nvSpPr>
          <p:cNvPr id="980" name="Google Shape;980;g24cbf36a89f_0_26"/>
          <p:cNvSpPr txBox="1">
            <a:spLocks noGrp="1"/>
          </p:cNvSpPr>
          <p:nvPr>
            <p:ph type="subTitle" idx="1"/>
          </p:nvPr>
        </p:nvSpPr>
        <p:spPr>
          <a:xfrm>
            <a:off x="5985475" y="2374874"/>
            <a:ext cx="3323400" cy="3417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400"/>
              <a:buNone/>
            </a:pPr>
            <a:r>
              <a:rPr lang="es-CO"/>
              <a:t>No va a ahcer 100 % preciso</a:t>
            </a:r>
            <a:endParaRPr/>
          </a:p>
        </p:txBody>
      </p:sp>
      <p:sp>
        <p:nvSpPr>
          <p:cNvPr id="981" name="Google Shape;981;g24cbf36a89f_0_26"/>
          <p:cNvSpPr txBox="1">
            <a:spLocks noGrp="1"/>
          </p:cNvSpPr>
          <p:nvPr>
            <p:ph type="subTitle" idx="1"/>
          </p:nvPr>
        </p:nvSpPr>
        <p:spPr>
          <a:xfrm>
            <a:off x="2398425" y="535225"/>
            <a:ext cx="3912600" cy="6483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400"/>
              <a:buNone/>
            </a:pPr>
            <a:r>
              <a:rPr lang="es-CO"/>
              <a:t>No todas las variables - sensores climáticos </a:t>
            </a:r>
            <a:endParaRPr/>
          </a:p>
        </p:txBody>
      </p:sp>
      <p:sp>
        <p:nvSpPr>
          <p:cNvPr id="982" name="Google Shape;982;g24cbf36a89f_0_26"/>
          <p:cNvSpPr txBox="1">
            <a:spLocks noGrp="1"/>
          </p:cNvSpPr>
          <p:nvPr>
            <p:ph type="subTitle" idx="1"/>
          </p:nvPr>
        </p:nvSpPr>
        <p:spPr>
          <a:xfrm>
            <a:off x="5820600" y="3022349"/>
            <a:ext cx="3323400" cy="3417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400"/>
              <a:buNone/>
            </a:pPr>
            <a:r>
              <a:rPr lang="es-CO"/>
              <a:t>Solo se tendra 3 estaciones de Bogota </a:t>
            </a:r>
            <a:endParaRPr/>
          </a:p>
        </p:txBody>
      </p:sp>
      <p:pic>
        <p:nvPicPr>
          <p:cNvPr id="983" name="Google Shape;983;g24cbf36a89f_0_26"/>
          <p:cNvPicPr preferRelativeResize="0"/>
          <p:nvPr/>
        </p:nvPicPr>
        <p:blipFill>
          <a:blip r:embed="rId8">
            <a:alphaModFix/>
          </a:blip>
          <a:stretch>
            <a:fillRect/>
          </a:stretch>
        </p:blipFill>
        <p:spPr>
          <a:xfrm>
            <a:off x="6386088" y="3364049"/>
            <a:ext cx="1627052" cy="1627052"/>
          </a:xfrm>
          <a:prstGeom prst="rect">
            <a:avLst/>
          </a:prstGeom>
          <a:noFill/>
          <a:ln>
            <a:noFill/>
          </a:ln>
        </p:spPr>
      </p:pic>
    </p:spTree>
  </p:cSld>
  <p:clrMapOvr>
    <a:masterClrMapping/>
  </p:clrMapOvr>
</p:sld>
</file>

<file path=ppt/theme/theme1.xml><?xml version="1.0" encoding="utf-8"?>
<a:theme xmlns:a="http://schemas.openxmlformats.org/drawingml/2006/main" name="Foot Injury Clinical Case by Slidesgo">
  <a:themeElements>
    <a:clrScheme name="Simple Light">
      <a:dk1>
        <a:srgbClr val="362C34"/>
      </a:dk1>
      <a:lt1>
        <a:srgbClr val="FFFFFF"/>
      </a:lt1>
      <a:dk2>
        <a:srgbClr val="918377"/>
      </a:dk2>
      <a:lt2>
        <a:srgbClr val="FFEFD9"/>
      </a:lt2>
      <a:accent1>
        <a:srgbClr val="FF9D6C"/>
      </a:accent1>
      <a:accent2>
        <a:srgbClr val="FFFFFF"/>
      </a:accent2>
      <a:accent3>
        <a:srgbClr val="FFFFFF"/>
      </a:accent3>
      <a:accent4>
        <a:srgbClr val="FFFFFF"/>
      </a:accent4>
      <a:accent5>
        <a:srgbClr val="FFFFFF"/>
      </a:accent5>
      <a:accent6>
        <a:srgbClr val="FFFFFF"/>
      </a:accent6>
      <a:hlink>
        <a:srgbClr val="362C3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215</TotalTime>
  <Words>2066</Words>
  <Application>Microsoft Office PowerPoint</Application>
  <PresentationFormat>Presentación en pantalla (16:9)</PresentationFormat>
  <Paragraphs>386</Paragraphs>
  <Slides>74</Slides>
  <Notes>74</Notes>
  <HiddenSlides>0</HiddenSlides>
  <MMClips>0</MMClips>
  <ScaleCrop>false</ScaleCrop>
  <HeadingPairs>
    <vt:vector size="6" baseType="variant">
      <vt:variant>
        <vt:lpstr>Fuentes usadas</vt:lpstr>
      </vt:variant>
      <vt:variant>
        <vt:i4>13</vt:i4>
      </vt:variant>
      <vt:variant>
        <vt:lpstr>Tema</vt:lpstr>
      </vt:variant>
      <vt:variant>
        <vt:i4>2</vt:i4>
      </vt:variant>
      <vt:variant>
        <vt:lpstr>Títulos de diapositiva</vt:lpstr>
      </vt:variant>
      <vt:variant>
        <vt:i4>74</vt:i4>
      </vt:variant>
    </vt:vector>
  </HeadingPairs>
  <TitlesOfParts>
    <vt:vector size="89" baseType="lpstr">
      <vt:lpstr>Roboto Medium</vt:lpstr>
      <vt:lpstr>Calibri</vt:lpstr>
      <vt:lpstr>Alata</vt:lpstr>
      <vt:lpstr>Proxima Nova Semibold</vt:lpstr>
      <vt:lpstr>Noto Sans Symbols</vt:lpstr>
      <vt:lpstr>Proxima Nova</vt:lpstr>
      <vt:lpstr>Roboto Condensed Light</vt:lpstr>
      <vt:lpstr>Arial</vt:lpstr>
      <vt:lpstr>Amatic SC</vt:lpstr>
      <vt:lpstr>Times New Roman</vt:lpstr>
      <vt:lpstr>Barlow</vt:lpstr>
      <vt:lpstr>Anaheim</vt:lpstr>
      <vt:lpstr>Cabin</vt:lpstr>
      <vt:lpstr>Foot Injury Clinical Case by Slidesgo</vt:lpstr>
      <vt:lpstr>Slidesgo Final Pages</vt:lpstr>
      <vt:lpstr> Simulador de datos climáticos para el desarrollo de proyectos IoT  </vt:lpstr>
      <vt:lpstr>—(Xia, Yang, Wang &amp; Vinel,2012) </vt:lpstr>
      <vt:lpstr>Estructura de las conexiones IOT</vt:lpstr>
      <vt:lpstr>Justificación</vt:lpstr>
      <vt:lpstr>Justificación</vt:lpstr>
      <vt:lpstr>01</vt:lpstr>
      <vt:lpstr>Objetivos</vt:lpstr>
      <vt:lpstr>Alcances y limitaciones</vt:lpstr>
      <vt:lpstr>Alcances y limitaciones</vt:lpstr>
      <vt:lpstr>Marco teórico</vt:lpstr>
      <vt:lpstr>Metodología</vt:lpstr>
      <vt:lpstr>Metodología</vt:lpstr>
      <vt:lpstr>Desarrollo</vt:lpstr>
      <vt:lpstr>Desarrollo </vt:lpstr>
      <vt:lpstr>Desarrollo </vt:lpstr>
      <vt:lpstr>Desarrollo </vt:lpstr>
      <vt:lpstr>Desarrollo </vt:lpstr>
      <vt:lpstr>Desarrollo </vt:lpstr>
      <vt:lpstr>Desarrollo </vt:lpstr>
      <vt:lpstr>Desarrollo </vt:lpstr>
      <vt:lpstr>Desarrollo </vt:lpstr>
      <vt:lpstr>Desarrollo </vt:lpstr>
      <vt:lpstr>Desarrollo </vt:lpstr>
      <vt:lpstr>Desarrollo </vt:lpstr>
      <vt:lpstr>Desarrollo </vt:lpstr>
      <vt:lpstr>Desarrollo </vt:lpstr>
      <vt:lpstr>Desarrollo </vt:lpstr>
      <vt:lpstr>Desarrollo </vt:lpstr>
      <vt:lpstr>Resultados </vt:lpstr>
      <vt:lpstr>Presentación de PowerPoint</vt:lpstr>
      <vt:lpstr>Resultado en Tiempo Real</vt:lpstr>
      <vt:lpstr>Comparaciones</vt:lpstr>
      <vt:lpstr>Conclusión</vt:lpstr>
      <vt:lpstr>References</vt:lpstr>
      <vt:lpstr>About the patient</vt:lpstr>
      <vt:lpstr>A picture is worth a thousand words</vt:lpstr>
      <vt:lpstr>—Someone Famous</vt:lpstr>
      <vt:lpstr>Physical examination</vt:lpstr>
      <vt:lpstr>Awesome words</vt:lpstr>
      <vt:lpstr>Prevalence</vt:lpstr>
      <vt:lpstr>Review of the system</vt:lpstr>
      <vt:lpstr>Mercury</vt:lpstr>
      <vt:lpstr>Treatment</vt:lpstr>
      <vt:lpstr>Comparison</vt:lpstr>
      <vt:lpstr>140,000</vt:lpstr>
      <vt:lpstr>Patient monitoring</vt:lpstr>
      <vt:lpstr>10%</vt:lpstr>
      <vt:lpstr>Contraindications and indications</vt:lpstr>
      <vt:lpstr>Case timeline</vt:lpstr>
      <vt:lpstr>Conclusions</vt:lpstr>
      <vt:lpstr>Our team</vt:lpstr>
      <vt:lpstr>Visit our website!</vt:lpstr>
      <vt:lpstr>Thanks!</vt:lpstr>
      <vt:lpstr>Medicaments icon pack</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Simulador de datos climáticos para el desarrollo de proyectos IoT  </dc:title>
  <dc:creator>CamiloDiazG</dc:creator>
  <cp:lastModifiedBy>Juan Esteban Contreras Diaz</cp:lastModifiedBy>
  <cp:revision>6</cp:revision>
  <dcterms:modified xsi:type="dcterms:W3CDTF">2023-06-26T02:54:32Z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095ecea-2d80-4438-b187-500ba7651319_Enabled">
    <vt:lpwstr>true</vt:lpwstr>
  </property>
  <property fmtid="{D5CDD505-2E9C-101B-9397-08002B2CF9AE}" pid="3" name="MSIP_Label_0095ecea-2d80-4438-b187-500ba7651319_SetDate">
    <vt:lpwstr>2023-06-26T02:51:35Z</vt:lpwstr>
  </property>
  <property fmtid="{D5CDD505-2E9C-101B-9397-08002B2CF9AE}" pid="4" name="MSIP_Label_0095ecea-2d80-4438-b187-500ba7651319_Method">
    <vt:lpwstr>Standard</vt:lpwstr>
  </property>
  <property fmtid="{D5CDD505-2E9C-101B-9397-08002B2CF9AE}" pid="5" name="MSIP_Label_0095ecea-2d80-4438-b187-500ba7651319_Name">
    <vt:lpwstr>Interna</vt:lpwstr>
  </property>
  <property fmtid="{D5CDD505-2E9C-101B-9397-08002B2CF9AE}" pid="6" name="MSIP_Label_0095ecea-2d80-4438-b187-500ba7651319_SiteId">
    <vt:lpwstr>a2addd3e-8397-4579-ba30-7a38803fc3bf</vt:lpwstr>
  </property>
  <property fmtid="{D5CDD505-2E9C-101B-9397-08002B2CF9AE}" pid="7" name="MSIP_Label_0095ecea-2d80-4438-b187-500ba7651319_ActionId">
    <vt:lpwstr>a9c1b45e-611e-4b6c-a48b-66bf7ff82727</vt:lpwstr>
  </property>
  <property fmtid="{D5CDD505-2E9C-101B-9397-08002B2CF9AE}" pid="8" name="MSIP_Label_0095ecea-2d80-4438-b187-500ba7651319_ContentBits">
    <vt:lpwstr>0</vt:lpwstr>
  </property>
</Properties>
</file>

<file path=docProps/thumbnail.jpeg>
</file>